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Public Sans"/>
      <p:regular r:id="rId14"/>
    </p:embeddedFont>
    <p:embeddedFont>
      <p:font typeface="Calibri" panose="020F0502020204030204"/>
      <p:regular r:id="rId15"/>
    </p:embeddedFont>
    <p:embeddedFont>
      <p:font typeface="EB Garamond"/>
      <p:regular r:id="rId16"/>
      <p:bold r:id="rId17"/>
      <p:italic r:id="rId18"/>
      <p:boldItalic r:id="rId19"/>
    </p:embeddedFont>
    <p:embeddedFont>
      <p:font typeface="EB Garamond Medium"/>
      <p:regular r:id="rId20"/>
    </p:embeddedFont>
    <p:embeddedFont>
      <p:font typeface="EB Garamond ExtraBold"/>
      <p:bold r:id="rId21"/>
      <p:boldItalic r:id="rId22"/>
    </p:embeddedFont>
    <p:embeddedFont>
      <p:font typeface="Lucida Sans Unicode" panose="020B060203050402020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52" userDrawn="1">
          <p15:clr>
            <a:srgbClr val="A4A3A4"/>
          </p15:clr>
        </p15:guide>
        <p15:guide id="6" orient="horz" pos="2784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CDFE8DD-8876-4DAC-8A29-8DA13A1A0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26" y="78"/>
      </p:cViewPr>
      <p:guideLst>
        <p:guide orient="horz" pos="2395"/>
        <p:guide pos="2880"/>
        <p:guide orient="horz" pos="1429"/>
        <p:guide pos="423"/>
        <p:guide orient="horz" pos="152"/>
        <p:guide orient="horz" pos="2784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55" name="Google Shape;1855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f5dca458e3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f5dca458e3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74" name="Google Shape;1874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40" t="31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864" b="4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103" b="43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41" r="40" b="82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75" r="89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49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71" r="5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41" r="30" b="41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51" t="46" r="26" b="10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r="42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t="44" r="7" b="13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55" r="46" b="126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“BLOG WEBSITE”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30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Your Project Name</a:t>
            </a:r>
            <a:endParaRPr sz="1830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 dirty="0"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Your Project Introduction</a:t>
            </a:r>
            <a:endParaRPr dirty="0"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44700" y="2110500"/>
          <a:ext cx="4279265" cy="230886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39400"/>
                <a:gridCol w="1725800"/>
                <a:gridCol w="81407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 dirty="0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</a:tr>
              <a:tr h="37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GB"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Deepak-svs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Deepak.S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715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GB"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Abi-MS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Abinesh.M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37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@</a:t>
                      </a:r>
                      <a:r>
                        <a:rPr lang="en-GB"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Harshavella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Harshavarthanan.SR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@</a:t>
                      </a:r>
                      <a:r>
                        <a:rPr lang="en-GB"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Ragulsathya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Ragul.R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B5394"/>
                </a:solidFill>
                <a:latin typeface="Times New Roman" panose="02020603050405020304" pitchFamily="18" charset="0"/>
                <a:ea typeface="EB Garamond Medium"/>
                <a:cs typeface="Times New Roman" panose="02020603050405020304" pitchFamily="18" charset="0"/>
                <a:sym typeface="EB Garamond Medium"/>
              </a:rPr>
              <a:t>Create various Front End Programs</a:t>
            </a:r>
            <a:endParaRPr sz="1500" b="1" dirty="0">
              <a:solidFill>
                <a:srgbClr val="0B5394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 panose="02020603050405020304" pitchFamily="18" charset="0"/>
              <a:ea typeface="EB Garamond Medium"/>
              <a:cs typeface="Times New Roman" panose="02020603050405020304" pitchFamily="18" charset="0"/>
              <a:sym typeface="EB Garamond Medium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1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 ExtraBold"/>
                <a:cs typeface="Times New Roman" panose="02020603050405020304" pitchFamily="18" charset="0"/>
                <a:sym typeface="EB Garamond ExtraBold"/>
              </a:rPr>
              <a:t>Task 3 :: Frontend</a:t>
            </a:r>
            <a:r>
              <a:rPr lang="en-US" sz="1800" dirty="0">
                <a:solidFill>
                  <a:srgbClr val="0B5394"/>
                </a:solidFill>
                <a:latin typeface="Times New Roman" panose="02020603050405020304" pitchFamily="18" charset="0"/>
                <a:ea typeface="EB Garamond ExtraBold"/>
                <a:cs typeface="Times New Roman" panose="02020603050405020304" pitchFamily="18" charset="0"/>
                <a:sym typeface="EB Garamond ExtraBold"/>
              </a:rPr>
              <a:t> Creation</a:t>
            </a:r>
            <a:endParaRPr sz="1800" dirty="0">
              <a:solidFill>
                <a:srgbClr val="0B5394"/>
              </a:solidFill>
              <a:latin typeface="Times New Roman" panose="02020603050405020304" pitchFamily="18" charset="0"/>
              <a:ea typeface="EB Garamond ExtraBold"/>
              <a:cs typeface="Times New Roman" panose="02020603050405020304" pitchFamily="18" charset="0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4" y="1137704"/>
            <a:ext cx="7669044" cy="3652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59" name="Google Shape;1859;g2139e008f02_0_0"/>
          <p:cNvSpPr txBox="1"/>
          <p:nvPr/>
        </p:nvSpPr>
        <p:spPr>
          <a:xfrm>
            <a:off x="546804" y="2352782"/>
            <a:ext cx="7189636" cy="2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Summary of your </a:t>
            </a:r>
            <a:r>
              <a:rPr lang="en-US" sz="1800" b="1" i="0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task</a:t>
            </a:r>
            <a:endParaRPr lang="en-US" sz="1800" b="1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topic or focus of your blog (e.g., travel, technology, health, etc.).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specific themes or subtopics you frequently cover.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tone or style you prefer for your blog (e.g., informative, conversational, formal, etc.).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unique features or aspects of your blog that you'd like to highlight.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 smtClean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094" y="791110"/>
            <a:ext cx="510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In this project we created a frontend page with react and then we can post our blog in the page 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 And then we can like the post comment the post and all the actions we can did using the website.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f5dca458e3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Check-List</a:t>
            </a:r>
            <a:endParaRPr sz="1800" dirty="0">
              <a:solidFill>
                <a:schemeClr val="dk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5" name="Google Shape;1865;g1f5dca458e3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Create folder structure for HTML  application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6" name="Google Shape;1866;g1f5dca458e3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Write Functions for event handling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7" name="Google Shape;1867;g1f5dca458e3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Render Conditional components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8" name="Google Shape;1868;g1f5dca458e3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Overall UI of the project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69" name="Google Shape;1869;g1f5dca458e3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Handling broken links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70" name="Google Shape;1870;g1f5dca458e3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Optimizing render cycle</a:t>
            </a:r>
            <a:endParaRPr sz="1000" b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871" name="Google Shape;1871;g1f5dca458e3_0_1833"/>
          <p:cNvSpPr txBox="1"/>
          <p:nvPr/>
        </p:nvSpPr>
        <p:spPr>
          <a:xfrm>
            <a:off x="193300" y="125175"/>
            <a:ext cx="3126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Assessment Parameter</a:t>
            </a:r>
            <a:endParaRPr sz="2400" b="1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7" name="Google Shape;1877;p212"/>
          <p:cNvSpPr txBox="1">
            <a:spLocks noGrp="1"/>
          </p:cNvSpPr>
          <p:nvPr>
            <p:ph type="body" idx="2"/>
          </p:nvPr>
        </p:nvSpPr>
        <p:spPr>
          <a:xfrm>
            <a:off x="4089330" y="2113659"/>
            <a:ext cx="27222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en-GB" alt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Deepak-svs</a:t>
            </a:r>
            <a:r>
              <a:rPr 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/NM-AIT-GROUP1</a:t>
            </a:r>
            <a:r>
              <a:rPr lang="en-GB" altLang="en-US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altLang="en-US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Presentation</Application>
  <PresentationFormat>On-screen Show 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Times New Roman</vt:lpstr>
      <vt:lpstr>EB Garamond</vt:lpstr>
      <vt:lpstr>EB Garamond Medium</vt:lpstr>
      <vt:lpstr>EB Garamond ExtraBold</vt:lpstr>
      <vt:lpstr>Montserrat ExtraBold</vt:lpstr>
      <vt:lpstr>Microsoft YaHei</vt:lpstr>
      <vt:lpstr>Arial Unicode MS</vt:lpstr>
      <vt:lpstr>Lucida Sans Unicode</vt:lpstr>
      <vt:lpstr>Simple Light</vt:lpstr>
      <vt:lpstr>PowerPoint 演示文稿</vt:lpstr>
      <vt:lpstr>Your Project Name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Saro Deepak206</cp:lastModifiedBy>
  <cp:revision>7</cp:revision>
  <dcterms:created xsi:type="dcterms:W3CDTF">2020-08-13T11:21:00Z</dcterms:created>
  <dcterms:modified xsi:type="dcterms:W3CDTF">2023-11-23T13:33:44Z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ICV">
    <vt:lpwstr>CB9DEBD7A0374FE2B09BA66E69DBA3D3_13</vt:lpwstr>
  </property>
  <property fmtid="{D5CDD505-2E9C-101B-9397-08002B2CF9AE}" pid="6" name="KSOProductBuildVer">
    <vt:lpwstr>1033-12.2.0.13306</vt:lpwstr>
  </property>
</Properties>
</file>