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3"/>
  </p:sldMasterIdLst>
  <p:notesMasterIdLst>
    <p:notesMasterId r:id="rId5"/>
  </p:notesMasterIdLst>
  <p:sldIdLst>
    <p:sldId id="256" r:id="rId4"/>
    <p:sldId id="257" r:id="rId6"/>
    <p:sldId id="258" r:id="rId7"/>
    <p:sldId id="260" r:id="rId8"/>
    <p:sldId id="261" r:id="rId9"/>
    <p:sldId id="262" r:id="rId10"/>
  </p:sldIdLst>
  <p:sldSz cx="9144000" cy="5143500"/>
  <p:notesSz cx="6858000" cy="9144000"/>
  <p:embeddedFontLst>
    <p:embeddedFont>
      <p:font typeface="Public Sans"/>
      <p:regular r:id="rId14"/>
    </p:embeddedFont>
    <p:embeddedFont>
      <p:font typeface="Calibri" panose="020F0502020204030204"/>
      <p:regular r:id="rId15"/>
    </p:embeddedFont>
    <p:embeddedFont>
      <p:font typeface="EB Garamond"/>
      <p:regular r:id="rId16"/>
      <p:bold r:id="rId17"/>
      <p:italic r:id="rId18"/>
      <p:boldItalic r:id="rId19"/>
    </p:embeddedFont>
    <p:embeddedFont>
      <p:font typeface="EB Garamond Medium"/>
      <p:regular r:id="rId20"/>
    </p:embeddedFont>
    <p:embeddedFont>
      <p:font typeface="EB Garamond ExtraBold"/>
      <p:bold r:id="rId21"/>
      <p:boldItalic r:id="rId22"/>
    </p:embeddedFont>
    <p:embeddedFont>
      <p:font typeface="Lucida Sans Unicode" panose="020B0602030504020204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58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CDFE8DD-8876-4DAC-8A29-8DA13A1A00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5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53" name="Google Shape;3653;p209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58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60" name="Google Shape;3660;p210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66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8" name="Google Shape;3668;g2139c03855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3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99" name="Google Shape;3699;p212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3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705" name="Google Shape;3705;p213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/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22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/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24" name="Google Shape;1724;p315"/>
          <p:cNvSpPr txBox="1"/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/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/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68" name="Google Shape;1768;p321"/>
          <p:cNvSpPr txBox="1"/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/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74" name="Google Shape;1774;p322"/>
          <p:cNvSpPr txBox="1"/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22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84" name="Google Shape;1784;p323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4" name="Google Shape;1794;p324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1" name="Google Shape;1801;p325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8" name="Google Shape;1808;p326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15" name="Google Shape;1815;p327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/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23" name="Google Shape;1823;p328"/>
          <p:cNvSpPr txBox="1"/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/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Google Shape;90;p224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7" name="Google Shape;1847;g1f5d965ad35_0_184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48" name="Google Shape;1848;g1f5d965ad35_0_184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/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56" name="Google Shape;1856;g1f5d965ad35_0_1864"/>
          <p:cNvSpPr txBox="1"/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4" name="Google Shape;1864;g1f5d965ad35_0_1875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5" name="Google Shape;1865;g1f5d965ad35_0_187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7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1" name="Google Shape;1871;g1f5d965ad35_0_1882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2" name="Google Shape;1872;g1f5d965ad35_0_188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9" name="Google Shape;1879;g1f5d965ad35_0_188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5" name="Google Shape;1885;g1f5d965ad35_0_189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3" name="Google Shape;1893;g1f5d965ad35_0_190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2" name="Google Shape;1902;g1f5d965ad35_0_1910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0" name="Google Shape;1910;g1f5d965ad35_0_191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" name="Google Shape;98;p22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8" name="Google Shape;1918;g1f5d965ad35_0_1926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/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/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/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/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2" name="Google Shape;1962;g1f5d965ad35_0_1971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9" name="Google Shape;1969;g1f5d965ad35_0_1978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3" name="Google Shape;1973;g1f5d965ad35_0_1985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5" name="Google Shape;1985;g1f5d965ad35_0_1997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6" name="Google Shape;106;p226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/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2" name="Google Shape;2002;g1f5d965ad35_0_200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/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/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9" name="Google Shape;2009;g1f5d965ad35_0_201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/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6" name="Google Shape;2016;g1f5d965ad35_0_202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/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/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23" name="Google Shape;2023;g1f5d965ad35_0_2033"/>
          <p:cNvSpPr txBox="1"/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/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/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0" name="Google Shape;2030;g1f5d965ad35_0_2039"/>
          <p:cNvSpPr txBox="1"/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/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7" name="Google Shape;2037;g1f5d965ad35_0_2046"/>
          <p:cNvSpPr txBox="1"/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8" name="Google Shape;2038;g1f5d965ad35_0_2046"/>
          <p:cNvSpPr txBox="1"/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/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/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72" name="Google Shape;2072;g1f5d965ad35_0_2084"/>
          <p:cNvSpPr txBox="1"/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2" name="Google Shape;2082;g1f5d965ad35_0_2088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3" name="Google Shape;2083;g1f5d965ad35_0_20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4" name="Google Shape;2094;g1f5d965ad35_0_2100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5" name="Google Shape;2095;g1f5d965ad35_0_210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/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1" name="Google Shape;2111;g1f5d965ad35_0_2112"/>
          <p:cNvSpPr txBox="1"/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2" name="Google Shape;2112;g1f5d965ad35_0_2112"/>
          <p:cNvSpPr txBox="1"/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3" name="Google Shape;2113;g1f5d965ad35_0_2112"/>
          <p:cNvSpPr txBox="1"/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4" name="Google Shape;2114;g1f5d965ad35_0_211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/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/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/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0" name="Google Shape;2130;g1f5d965ad35_0_21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1" name="Google Shape;2141;g1f5d965ad35_0_2147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2" name="Google Shape;2142;g1f5d965ad35_0_2147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3" name="Google Shape;2143;g1f5d965ad35_0_2147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4" name="Google Shape;2144;g1f5d965ad35_0_2147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8" name="Google Shape;2158;g1f5d965ad35_0_2164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9" name="Google Shape;2159;g1f5d965ad35_0_2164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0" name="Google Shape;2160;g1f5d965ad35_0_2164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1" name="Google Shape;2161;g1f5d965ad35_0_2164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5" name="Google Shape;2175;g1f5d965ad35_0_218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6" name="Google Shape;2176;g1f5d965ad35_0_218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7" name="Google Shape;2177;g1f5d965ad35_0_218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8" name="Google Shape;2178;g1f5d965ad35_0_218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2" name="Google Shape;2192;g1f5d965ad35_0_2198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3" name="Google Shape;2193;g1f5d965ad35_0_2198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4" name="Google Shape;2194;g1f5d965ad35_0_2198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5" name="Google Shape;2195;g1f5d965ad35_0_2198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0" name="Google Shape;2210;g1f5d965ad35_0_2215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4" name="Google Shape;2214;g1f5d965ad35_0_2215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5" name="Google Shape;2215;g1f5d965ad35_0_2215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6" name="Google Shape;2216;g1f5d965ad35_0_221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/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8" name="Google Shape;2228;g1f5d965ad35_0_2233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2" name="Google Shape;2232;g1f5d965ad35_0_2233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3" name="Google Shape;2233;g1f5d965ad35_0_2233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4" name="Google Shape;2234;g1f5d965ad35_0_22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56" name="Google Shape;2256;g1f5d965ad35_0_2251"/>
          <p:cNvSpPr txBox="1"/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7" name="Google Shape;2257;g1f5d965ad35_0_2251"/>
          <p:cNvSpPr txBox="1"/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8" name="Google Shape;2258;g1f5d965ad35_0_2251"/>
          <p:cNvSpPr txBox="1"/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9" name="Google Shape;2259;g1f5d965ad35_0_2251"/>
          <p:cNvSpPr txBox="1"/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0" name="Google Shape;2260;g1f5d965ad35_0_2251"/>
          <p:cNvSpPr txBox="1"/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1" name="Google Shape;2261;g1f5d965ad35_0_2251"/>
          <p:cNvSpPr txBox="1"/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2" name="Google Shape;2262;g1f5d965ad35_0_2251"/>
          <p:cNvSpPr txBox="1"/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3" name="Google Shape;2263;g1f5d965ad35_0_2251"/>
          <p:cNvSpPr txBox="1"/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4" name="Google Shape;2264;g1f5d965ad35_0_22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/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1" name="Google Shape;2281;g1f5d965ad35_0_2281"/>
          <p:cNvSpPr txBox="1"/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2" name="Google Shape;2282;g1f5d965ad35_0_2281"/>
          <p:cNvSpPr txBox="1"/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3" name="Google Shape;2283;g1f5d965ad35_0_2281"/>
          <p:cNvSpPr txBox="1"/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4" name="Google Shape;2284;g1f5d965ad35_0_2281"/>
          <p:cNvSpPr txBox="1"/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5" name="Google Shape;2285;g1f5d965ad35_0_2281"/>
          <p:cNvSpPr txBox="1"/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6" name="Google Shape;2286;g1f5d965ad35_0_2281"/>
          <p:cNvSpPr txBox="1"/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7" name="Google Shape;2287;g1f5d965ad35_0_2281"/>
          <p:cNvSpPr txBox="1"/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8" name="Google Shape;2288;g1f5d965ad35_0_22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/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3" name="Google Shape;2313;g1f5d965ad35_0_2318"/>
          <p:cNvSpPr txBox="1"/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4" name="Google Shape;2314;g1f5d965ad35_0_2318"/>
          <p:cNvSpPr txBox="1"/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5" name="Google Shape;2315;g1f5d965ad35_0_2318"/>
          <p:cNvSpPr txBox="1"/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/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5" name="Google Shape;2325;g1f5d965ad35_0_2331"/>
          <p:cNvSpPr txBox="1"/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6" name="Google Shape;2326;g1f5d965ad35_0_2331"/>
          <p:cNvSpPr txBox="1"/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7" name="Google Shape;2327;g1f5d965ad35_0_2331"/>
          <p:cNvSpPr txBox="1"/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8" name="Google Shape;2328;g1f5d965ad35_0_23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/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7" name="Google Shape;2337;g1f5d965ad35_0_2345"/>
          <p:cNvSpPr txBox="1"/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8" name="Google Shape;2338;g1f5d965ad35_0_2345"/>
          <p:cNvSpPr txBox="1"/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9" name="Google Shape;2339;g1f5d965ad35_0_2345"/>
          <p:cNvSpPr txBox="1"/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0" name="Google Shape;2340;g1f5d965ad35_0_2345"/>
          <p:cNvSpPr/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/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/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/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5" name="Google Shape;2355;g1f5d965ad35_0_236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6" name="Google Shape;2356;g1f5d965ad35_0_236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7" name="Google Shape;2357;g1f5d965ad35_0_236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8" name="Google Shape;2358;g1f5d965ad35_0_236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1" name="Google Shape;2371;g1f5d965ad35_0_237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2" name="Google Shape;2372;g1f5d965ad35_0_237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3" name="Google Shape;2373;g1f5d965ad35_0_237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4" name="Google Shape;2374;g1f5d965ad35_0_237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5" name="Google Shape;2375;g1f5d965ad35_0_237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6" name="Google Shape;2376;g1f5d965ad35_0_237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7" name="Google Shape;2377;g1f5d965ad35_0_237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8" name="Google Shape;2378;g1f5d965ad35_0_237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9" name="Google Shape;2379;g1f5d965ad35_0_237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0" name="Google Shape;2380;g1f5d965ad35_0_237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1" name="Google Shape;2381;g1f5d965ad35_0_237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2" name="Google Shape;2382;g1f5d965ad35_0_237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1" name="Google Shape;2391;g1f5d965ad35_0_239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2" name="Google Shape;2392;g1f5d965ad35_0_239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3" name="Google Shape;2393;g1f5d965ad35_0_239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4" name="Google Shape;2394;g1f5d965ad35_0_239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5" name="Google Shape;2395;g1f5d965ad35_0_239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6" name="Google Shape;2396;g1f5d965ad35_0_239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7" name="Google Shape;2397;g1f5d965ad35_0_239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8" name="Google Shape;2398;g1f5d965ad35_0_239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9" name="Google Shape;2399;g1f5d965ad35_0_239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0" name="Google Shape;2400;g1f5d965ad35_0_239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1" name="Google Shape;2401;g1f5d965ad35_0_239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2" name="Google Shape;2402;g1f5d965ad35_0_239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/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3" name="Google Shape;2413;g1f5d965ad35_0_2418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4" name="Google Shape;2414;g1f5d965ad35_0_2418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5" name="Google Shape;2415;g1f5d965ad35_0_2418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6" name="Google Shape;2416;g1f5d965ad35_0_241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8" name="Google Shape;2428;g1f5d965ad35_0_2433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9" name="Google Shape;2429;g1f5d965ad35_0_2433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0" name="Google Shape;2430;g1f5d965ad35_0_2433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1" name="Google Shape;2431;g1f5d965ad35_0_24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8" name="Google Shape;2468;g1f5d965ad35_0_2448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9" name="Google Shape;2469;g1f5d965ad35_0_2448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0" name="Google Shape;2470;g1f5d965ad35_0_2448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1" name="Google Shape;2471;g1f5d965ad35_0_2448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8" name="Google Shape;2508;g1f5d965ad35_0_2487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9" name="Google Shape;2509;g1f5d965ad35_0_2487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0" name="Google Shape;2510;g1f5d965ad35_0_2487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1" name="Google Shape;2511;g1f5d965ad35_0_2487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5" name="Google Shape;2525;g1f5d965ad35_0_2527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6" name="Google Shape;2526;g1f5d965ad35_0_2527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7" name="Google Shape;2527;g1f5d965ad35_0_2527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8" name="Google Shape;2528;g1f5d965ad35_0_2527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9" name="Google Shape;2529;g1f5d965ad35_0_2527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0" name="Google Shape;2530;g1f5d965ad35_0_2527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1" name="Google Shape;2531;g1f5d965ad35_0_2527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2" name="Google Shape;2532;g1f5d965ad35_0_2527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6" name="Google Shape;2546;g1f5d965ad35_0_2548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7" name="Google Shape;2547;g1f5d965ad35_0_2548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8" name="Google Shape;2548;g1f5d965ad35_0_2548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9" name="Google Shape;2549;g1f5d965ad35_0_2548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0" name="Google Shape;2550;g1f5d965ad35_0_2548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1" name="Google Shape;2551;g1f5d965ad35_0_2548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2" name="Google Shape;2552;g1f5d965ad35_0_2548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3" name="Google Shape;2553;g1f5d965ad35_0_2548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7" name="Google Shape;2567;g1f5d965ad35_0_2569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8" name="Google Shape;2568;g1f5d965ad35_0_2569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9" name="Google Shape;2569;g1f5d965ad35_0_2569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0" name="Google Shape;2570;g1f5d965ad35_0_2569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1" name="Google Shape;2571;g1f5d965ad35_0_2569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2" name="Google Shape;2572;g1f5d965ad35_0_2569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6" name="Google Shape;2586;g1f5d965ad35_0_2588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7" name="Google Shape;2587;g1f5d965ad35_0_2588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8" name="Google Shape;2588;g1f5d965ad35_0_2588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9" name="Google Shape;2589;g1f5d965ad35_0_2588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0" name="Google Shape;2590;g1f5d965ad35_0_2588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1" name="Google Shape;2591;g1f5d965ad35_0_2588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29" name="Google Shape;2629;g1f5d965ad35_0_2607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0" name="Google Shape;2630;g1f5d965ad35_0_2607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1" name="Google Shape;2631;g1f5d965ad35_0_2607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2" name="Google Shape;2632;g1f5d965ad35_0_2607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3" name="Google Shape;2633;g1f5d965ad35_0_2607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4" name="Google Shape;2634;g1f5d965ad35_0_2607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5" name="Google Shape;2635;g1f5d965ad35_0_2607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3" name="Google Shape;2673;g1f5d965ad35_0_2651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4" name="Google Shape;2674;g1f5d965ad35_0_2651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5" name="Google Shape;2675;g1f5d965ad35_0_2651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6" name="Google Shape;2676;g1f5d965ad35_0_2651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7" name="Google Shape;2677;g1f5d965ad35_0_2651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8" name="Google Shape;2678;g1f5d965ad35_0_2651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9" name="Google Shape;2679;g1f5d965ad35_0_2651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/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7" name="Google Shape;2717;g1f5d965ad35_0_2695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8" name="Google Shape;2718;g1f5d965ad35_0_2695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9" name="Google Shape;2719;g1f5d965ad35_0_2695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0" name="Google Shape;2720;g1f5d965ad35_0_2695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1" name="Google Shape;2721;g1f5d965ad35_0_2695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2" name="Google Shape;2722;g1f5d965ad35_0_2695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3" name="Google Shape;2723;g1f5d965ad35_0_2695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1" name="Google Shape;2761;g1f5d965ad35_0_2739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2" name="Google Shape;2762;g1f5d965ad35_0_2739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3" name="Google Shape;2763;g1f5d965ad35_0_2739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4" name="Google Shape;2764;g1f5d965ad35_0_2739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5" name="Google Shape;2765;g1f5d965ad35_0_2739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6" name="Google Shape;2766;g1f5d965ad35_0_2739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7" name="Google Shape;2767;g1f5d965ad35_0_2739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5" name="Google Shape;2805;g1f5d965ad35_0_2783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6" name="Google Shape;2806;g1f5d965ad35_0_2783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7" name="Google Shape;2807;g1f5d965ad35_0_2783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8" name="Google Shape;2808;g1f5d965ad35_0_2783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9" name="Google Shape;2809;g1f5d965ad35_0_2783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0" name="Google Shape;2810;g1f5d965ad35_0_2783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1" name="Google Shape;2811;g1f5d965ad35_0_2783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3" name="Google Shape;2833;g1f5d965ad35_0_2827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4" name="Google Shape;2834;g1f5d965ad35_0_2827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5" name="Google Shape;2835;g1f5d965ad35_0_2827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6" name="Google Shape;2836;g1f5d965ad35_0_2827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7" name="Google Shape;2837;g1f5d965ad35_0_2827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8" name="Google Shape;2838;g1f5d965ad35_0_2827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9" name="Google Shape;2839;g1f5d965ad35_0_2827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1" name="Google Shape;2861;g1f5d965ad35_0_2855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2" name="Google Shape;2862;g1f5d965ad35_0_2855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3" name="Google Shape;2863;g1f5d965ad35_0_2855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4" name="Google Shape;2864;g1f5d965ad35_0_2855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5" name="Google Shape;2865;g1f5d965ad35_0_2855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6" name="Google Shape;2866;g1f5d965ad35_0_2855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7" name="Google Shape;2867;g1f5d965ad35_0_2855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89" name="Google Shape;2889;g1f5d965ad35_0_2883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0" name="Google Shape;2890;g1f5d965ad35_0_2883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1" name="Google Shape;2891;g1f5d965ad35_0_2883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2" name="Google Shape;2892;g1f5d965ad35_0_2883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3" name="Google Shape;2893;g1f5d965ad35_0_2883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4" name="Google Shape;2894;g1f5d965ad35_0_2883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5" name="Google Shape;2895;g1f5d965ad35_0_2883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5" name="Google Shape;2915;g1f5d965ad35_0_2911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6" name="Google Shape;2916;g1f5d965ad35_0_2911"/>
          <p:cNvSpPr txBox="1"/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7" name="Google Shape;2917;g1f5d965ad35_0_2911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8" name="Google Shape;2918;g1f5d965ad35_0_2911"/>
          <p:cNvSpPr txBox="1"/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9" name="Google Shape;2919;g1f5d965ad35_0_2911"/>
          <p:cNvSpPr txBox="1"/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0" name="Google Shape;2920;g1f5d965ad35_0_2911"/>
          <p:cNvSpPr txBox="1"/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1" name="Google Shape;2921;g1f5d965ad35_0_2911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2" name="Google Shape;2922;g1f5d965ad35_0_2911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37" name="Google Shape;2937;g1f5d965ad35_0_2938"/>
          <p:cNvSpPr txBox="1"/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8" name="Google Shape;2938;g1f5d965ad35_0_2938"/>
          <p:cNvSpPr txBox="1"/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9" name="Google Shape;2939;g1f5d965ad35_0_2938"/>
          <p:cNvSpPr txBox="1"/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0" name="Google Shape;2940;g1f5d965ad35_0_2938"/>
          <p:cNvSpPr txBox="1"/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1" name="Google Shape;2941;g1f5d965ad35_0_2938"/>
          <p:cNvSpPr txBox="1"/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2" name="Google Shape;2942;g1f5d965ad35_0_2938"/>
          <p:cNvSpPr txBox="1"/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3" name="Google Shape;2943;g1f5d965ad35_0_2938"/>
          <p:cNvSpPr txBox="1"/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4" name="Google Shape;2944;g1f5d965ad35_0_2938"/>
          <p:cNvSpPr txBox="1"/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5" name="Google Shape;2945;g1f5d965ad35_0_2938"/>
          <p:cNvSpPr txBox="1"/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6" name="Google Shape;2976;g1f5d965ad35_0_2961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7" name="Google Shape;2977;g1f5d965ad35_0_2961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8" name="Google Shape;2978;g1f5d965ad35_0_2961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1" name="Google Shape;3011;g1f5d965ad35_0_2961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2" name="Google Shape;3012;g1f5d965ad35_0_2961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3" name="Google Shape;3013;g1f5d965ad35_0_2961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4" name="Google Shape;3014;g1f5d965ad35_0_2961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5" name="Google Shape;3045;g1f5d965ad35_0_3030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6" name="Google Shape;3046;g1f5d965ad35_0_3030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7" name="Google Shape;3047;g1f5d965ad35_0_3030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0" name="Google Shape;3080;g1f5d965ad35_0_3030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1" name="Google Shape;3081;g1f5d965ad35_0_3030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2" name="Google Shape;3082;g1f5d965ad35_0_3030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3" name="Google Shape;3083;g1f5d965ad35_0_3030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/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4" name="Google Shape;3114;g1f5d965ad35_0_3099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5" name="Google Shape;3115;g1f5d965ad35_0_3099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6" name="Google Shape;3116;g1f5d965ad35_0_3099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9" name="Google Shape;3149;g1f5d965ad35_0_3099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0" name="Google Shape;3150;g1f5d965ad35_0_3099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1" name="Google Shape;3151;g1f5d965ad35_0_3099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2" name="Google Shape;3152;g1f5d965ad35_0_3099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/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9" name="Google Shape;3189;g1f5d965ad35_0_3168"/>
          <p:cNvSpPr txBox="1"/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0" name="Google Shape;3190;g1f5d965ad35_0_3168"/>
          <p:cNvSpPr txBox="1"/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1" name="Google Shape;3191;g1f5d965ad35_0_3168"/>
          <p:cNvSpPr txBox="1"/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2" name="Google Shape;3192;g1f5d965ad35_0_3168"/>
          <p:cNvSpPr txBox="1"/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/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5" name="Google Shape;3225;g1f5d965ad35_0_3168"/>
          <p:cNvSpPr txBox="1"/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6" name="Google Shape;3226;g1f5d965ad35_0_3168"/>
          <p:cNvSpPr txBox="1"/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7" name="Google Shape;3227;g1f5d965ad35_0_3168"/>
          <p:cNvSpPr txBox="1"/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8" name="Google Shape;3228;g1f5d965ad35_0_3168"/>
          <p:cNvSpPr txBox="1"/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/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1" name="Google Shape;3281;g1f5d965ad35_0_3244"/>
          <p:cNvSpPr txBox="1"/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2" name="Google Shape;3282;g1f5d965ad35_0_3244"/>
          <p:cNvSpPr txBox="1"/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3" name="Google Shape;3283;g1f5d965ad35_0_3244"/>
          <p:cNvSpPr txBox="1"/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4" name="Google Shape;3284;g1f5d965ad35_0_3244"/>
          <p:cNvSpPr txBox="1"/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5" name="Google Shape;3285;g1f5d965ad35_0_3244"/>
          <p:cNvSpPr txBox="1"/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6" name="Google Shape;3286;g1f5d965ad35_0_3244"/>
          <p:cNvSpPr txBox="1"/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7" name="Google Shape;3287;g1f5d965ad35_0_3244"/>
          <p:cNvSpPr txBox="1"/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8" name="Google Shape;3288;g1f5d965ad35_0_3244"/>
          <p:cNvSpPr txBox="1"/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9" name="Google Shape;3289;g1f5d965ad35_0_3244"/>
          <p:cNvSpPr txBox="1"/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3290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3315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/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21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0" name="Google Shape;150;p232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3358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3415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9" name="Google Shape;3419;g1f5d965ad35_0_3430"/>
          <p:cNvSpPr txBox="1"/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20" name="Google Shape;3420;g1f5d965ad35_0_3430"/>
          <p:cNvSpPr txBox="1"/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3440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46" name="Google Shape;3446;g1f5d965ad35_0_3455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3448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3" name="Google Shape;3453;g1f5d965ad35_0_3463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54" name="Google Shape;3454;g1f5d965ad35_0_3463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3457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0" name="Google Shape;3460;g1f5d965ad35_0_3472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1" name="Google Shape;3461;g1f5d965ad35_0_3472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233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3464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7" name="Google Shape;3467;g1f5d965ad35_0_3479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8" name="Google Shape;3468;g1f5d965ad35_0_3479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347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5" name="Google Shape;3475;g1f5d965ad35_0_3486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1" name="Google Shape;3481;g1f5d965ad35_0_3492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/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9" name="Google Shape;3489;g1f5d965ad35_0_3498"/>
          <p:cNvSpPr/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3490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/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34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/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/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/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3510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3540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/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47" name="Google Shape;3547;g1f5d965ad35_0_3555"/>
          <p:cNvSpPr txBox="1"/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35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3563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/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/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1" name="Google Shape;3591;g1f5d965ad35_0_3599"/>
          <p:cNvSpPr txBox="1"/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/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7" name="Google Shape;3597;g1f5d965ad35_0_3607"/>
          <p:cNvSpPr txBox="1"/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07" name="Google Shape;3607;g1f5d965ad35_0_361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17" name="Google Shape;3617;g1f5d965ad35_0_362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3618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1" name="Google Shape;3621;g1f5d965ad35_0_3633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24" name="Google Shape;3624;g1f5d965ad35_0_3633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362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8" name="Google Shape;3628;g1f5d965ad35_0_3640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1" name="Google Shape;3631;g1f5d965ad35_0_3640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3632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35" name="Google Shape;3635;g1f5d965ad35_0_3647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8" name="Google Shape;3638;g1f5d965ad35_0_3647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2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/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6" name="Google Shape;3646;g1f5d965ad35_0_3654"/>
          <p:cNvSpPr txBox="1"/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364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/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" name="Google Shape;190;p23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/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/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" name="Google Shape;197;p23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/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4" name="Google Shape;204;p23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/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/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" name="Google Shape;211;p239"/>
          <p:cNvSpPr txBox="1"/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/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/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" name="Google Shape;218;p240"/>
          <p:cNvSpPr txBox="1"/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/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" name="Google Shape;225;p241"/>
          <p:cNvSpPr txBox="1"/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" name="Google Shape;226;p241"/>
          <p:cNvSpPr txBox="1"/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/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/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0" name="Google Shape;260;p246"/>
          <p:cNvSpPr txBox="1"/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0" name="Google Shape;270;p247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" name="Google Shape;271;p24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2" name="Google Shape;282;p248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" name="Google Shape;283;p24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/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9" name="Google Shape;299;p249"/>
          <p:cNvSpPr txBox="1"/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0" name="Google Shape;300;p249"/>
          <p:cNvSpPr txBox="1"/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" name="Google Shape;301;p249"/>
          <p:cNvSpPr txBox="1"/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2" name="Google Shape;302;p24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/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/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/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" name="Google Shape;318;p25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" name="Google Shape;329;p251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0" name="Google Shape;330;p251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1" name="Google Shape;331;p251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2" name="Google Shape;332;p251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/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/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" name="Google Shape;346;p252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" name="Google Shape;347;p252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" name="Google Shape;348;p252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9" name="Google Shape;349;p252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" name="Google Shape;363;p25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" name="Google Shape;364;p25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5" name="Google Shape;365;p25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6" name="Google Shape;366;p25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0" name="Google Shape;380;p254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1" name="Google Shape;381;p254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2" name="Google Shape;382;p254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3" name="Google Shape;383;p254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8" name="Google Shape;398;p255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2" name="Google Shape;402;p255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3" name="Google Shape;403;p255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4" name="Google Shape;404;p25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6" name="Google Shape;416;p256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0" name="Google Shape;420;p256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1" name="Google Shape;421;p256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2" name="Google Shape;422;p25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/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5" name="Google Shape;445;p257"/>
          <p:cNvSpPr txBox="1"/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6" name="Google Shape;446;p257"/>
          <p:cNvSpPr txBox="1"/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7" name="Google Shape;447;p257"/>
          <p:cNvSpPr txBox="1"/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8" name="Google Shape;448;p257"/>
          <p:cNvSpPr txBox="1"/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9" name="Google Shape;449;p257"/>
          <p:cNvSpPr txBox="1"/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0" name="Google Shape;450;p257"/>
          <p:cNvSpPr txBox="1"/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1" name="Google Shape;451;p257"/>
          <p:cNvSpPr txBox="1"/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2" name="Google Shape;452;p25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/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9" name="Google Shape;469;p258"/>
          <p:cNvSpPr txBox="1"/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0" name="Google Shape;470;p258"/>
          <p:cNvSpPr txBox="1"/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1" name="Google Shape;471;p258"/>
          <p:cNvSpPr txBox="1"/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2" name="Google Shape;472;p258"/>
          <p:cNvSpPr txBox="1"/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3" name="Google Shape;473;p258"/>
          <p:cNvSpPr txBox="1"/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4" name="Google Shape;474;p258"/>
          <p:cNvSpPr txBox="1"/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5" name="Google Shape;475;p258"/>
          <p:cNvSpPr txBox="1"/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6" name="Google Shape;476;p25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/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1" name="Google Shape;501;p260"/>
          <p:cNvSpPr txBox="1"/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2" name="Google Shape;502;p260"/>
          <p:cNvSpPr txBox="1"/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3" name="Google Shape;503;p260"/>
          <p:cNvSpPr txBox="1"/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/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3" name="Google Shape;513;p261"/>
          <p:cNvSpPr txBox="1"/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4" name="Google Shape;514;p261"/>
          <p:cNvSpPr txBox="1"/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5" name="Google Shape;515;p261"/>
          <p:cNvSpPr txBox="1"/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6" name="Google Shape;516;p26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" name="Google Shape;44;p217"/>
          <p:cNvSpPr txBox="1"/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/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5" name="Google Shape;525;p262"/>
          <p:cNvSpPr txBox="1"/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6" name="Google Shape;526;p262"/>
          <p:cNvSpPr txBox="1"/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7" name="Google Shape;527;p262"/>
          <p:cNvSpPr txBox="1"/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8" name="Google Shape;528;p262"/>
          <p:cNvSpPr/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/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/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/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3" name="Google Shape;543;p26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4" name="Google Shape;544;p26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5" name="Google Shape;545;p26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6" name="Google Shape;546;p26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9" name="Google Shape;559;p264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0" name="Google Shape;560;p264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1" name="Google Shape;561;p264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2" name="Google Shape;562;p264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3" name="Google Shape;563;p264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4" name="Google Shape;564;p264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5" name="Google Shape;565;p264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6" name="Google Shape;566;p264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7" name="Google Shape;567;p264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8" name="Google Shape;568;p264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9" name="Google Shape;569;p264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0" name="Google Shape;570;p264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9" name="Google Shape;579;p265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0" name="Google Shape;580;p265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1" name="Google Shape;581;p265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2" name="Google Shape;582;p265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3" name="Google Shape;583;p265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4" name="Google Shape;584;p265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5" name="Google Shape;585;p265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6" name="Google Shape;586;p265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7" name="Google Shape;587;p265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8" name="Google Shape;588;p265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9" name="Google Shape;589;p265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0" name="Google Shape;590;p265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1" name="Google Shape;601;p266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2" name="Google Shape;602;p266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3" name="Google Shape;603;p266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4" name="Google Shape;604;p26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6" name="Google Shape;616;p267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7" name="Google Shape;617;p267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8" name="Google Shape;618;p267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9" name="Google Shape;619;p26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6" name="Google Shape;656;p268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7" name="Google Shape;657;p268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8" name="Google Shape;658;p268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9" name="Google Shape;659;p268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6" name="Google Shape;696;p269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7" name="Google Shape;697;p269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8" name="Google Shape;698;p269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9" name="Google Shape;699;p269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4" name="Google Shape;714;p270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5" name="Google Shape;715;p270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6" name="Google Shape;716;p270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7" name="Google Shape;717;p270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8" name="Google Shape;718;p270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9" name="Google Shape;719;p270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0" name="Google Shape;720;p270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5" name="Google Shape;735;p271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6" name="Google Shape;736;p271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7" name="Google Shape;737;p271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8" name="Google Shape;738;p271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9" name="Google Shape;739;p271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0" name="Google Shape;740;p271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1" name="Google Shape;741;p271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5" name="Google Shape;755;p272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6" name="Google Shape;756;p272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7" name="Google Shape;757;p272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8" name="Google Shape;758;p272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9" name="Google Shape;759;p272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0" name="Google Shape;760;p272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4" name="Google Shape;774;p273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5" name="Google Shape;775;p273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6" name="Google Shape;776;p273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7" name="Google Shape;777;p273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8" name="Google Shape;778;p273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9" name="Google Shape;779;p273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7" name="Google Shape;817;p274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8" name="Google Shape;818;p274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9" name="Google Shape;819;p274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0" name="Google Shape;820;p274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1" name="Google Shape;821;p274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2" name="Google Shape;822;p274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3" name="Google Shape;823;p274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1" name="Google Shape;861;p275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2" name="Google Shape;862;p275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3" name="Google Shape;863;p275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4" name="Google Shape;864;p275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5" name="Google Shape;865;p275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6" name="Google Shape;866;p275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7" name="Google Shape;867;p275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5" name="Google Shape;905;p276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6" name="Google Shape;906;p276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7" name="Google Shape;907;p276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8" name="Google Shape;908;p276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9" name="Google Shape;909;p276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0" name="Google Shape;910;p276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1" name="Google Shape;911;p276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49" name="Google Shape;949;p277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0" name="Google Shape;950;p277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1" name="Google Shape;951;p277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2" name="Google Shape;952;p277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3" name="Google Shape;953;p277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4" name="Google Shape;954;p277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5" name="Google Shape;955;p277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3" name="Google Shape;993;p278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4" name="Google Shape;994;p278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5" name="Google Shape;995;p278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6" name="Google Shape;996;p278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7" name="Google Shape;997;p278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8" name="Google Shape;998;p278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9" name="Google Shape;999;p278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1" name="Google Shape;1021;p279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2" name="Google Shape;1022;p279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3" name="Google Shape;1023;p279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4" name="Google Shape;1024;p279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5" name="Google Shape;1025;p279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6" name="Google Shape;1026;p279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7" name="Google Shape;1027;p279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" name="Google Shape;1049;p280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" name="Google Shape;1050;p280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1" name="Google Shape;1051;p280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2" name="Google Shape;1052;p280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3" name="Google Shape;1053;p280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4" name="Google Shape;1054;p280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5" name="Google Shape;1055;p280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7" name="Google Shape;1077;p281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8" name="Google Shape;1078;p281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9" name="Google Shape;1079;p281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0" name="Google Shape;1080;p281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1" name="Google Shape;1081;p281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2" name="Google Shape;1082;p281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3" name="Google Shape;1083;p281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219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21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/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3" name="Google Shape;1103;p282"/>
          <p:cNvSpPr txBox="1"/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4" name="Google Shape;1104;p282"/>
          <p:cNvSpPr txBox="1"/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5" name="Google Shape;1105;p282"/>
          <p:cNvSpPr txBox="1"/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6" name="Google Shape;1106;p282"/>
          <p:cNvSpPr txBox="1"/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7" name="Google Shape;1107;p282"/>
          <p:cNvSpPr txBox="1"/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8" name="Google Shape;1108;p282"/>
          <p:cNvSpPr txBox="1"/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9" name="Google Shape;1109;p282"/>
          <p:cNvSpPr txBox="1"/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0" name="Google Shape;1110;p282"/>
          <p:cNvSpPr txBox="1"/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/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6" name="Google Shape;1126;p283"/>
          <p:cNvSpPr txBox="1"/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7" name="Google Shape;1127;p283"/>
          <p:cNvSpPr txBox="1"/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8" name="Google Shape;1128;p283"/>
          <p:cNvSpPr txBox="1"/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9" name="Google Shape;1129;p283"/>
          <p:cNvSpPr txBox="1"/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0" name="Google Shape;1130;p283"/>
          <p:cNvSpPr txBox="1"/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1" name="Google Shape;1131;p283"/>
          <p:cNvSpPr txBox="1"/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2" name="Google Shape;1132;p283"/>
          <p:cNvSpPr txBox="1"/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3" name="Google Shape;1133;p283"/>
          <p:cNvSpPr txBox="1"/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4" name="Google Shape;1164;p284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5" name="Google Shape;1165;p284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6" name="Google Shape;1166;p284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9" name="Google Shape;1199;p284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0" name="Google Shape;1200;p284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1" name="Google Shape;1201;p284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2" name="Google Shape;1202;p284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3" name="Google Shape;1233;p285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4" name="Google Shape;1234;p285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5" name="Google Shape;1235;p285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8" name="Google Shape;1268;p285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9" name="Google Shape;1269;p285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0" name="Google Shape;1270;p285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1" name="Google Shape;1271;p285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2" name="Google Shape;1302;p286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3" name="Google Shape;1303;p286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4" name="Google Shape;1304;p286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7" name="Google Shape;1337;p286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8" name="Google Shape;1338;p286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9" name="Google Shape;1339;p286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0" name="Google Shape;1340;p286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/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7" name="Google Shape;1377;p287"/>
          <p:cNvSpPr txBox="1"/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8" name="Google Shape;1378;p287"/>
          <p:cNvSpPr txBox="1"/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9" name="Google Shape;1379;p287"/>
          <p:cNvSpPr txBox="1"/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80" name="Google Shape;1380;p287"/>
          <p:cNvSpPr txBox="1"/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/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3" name="Google Shape;1413;p287"/>
          <p:cNvSpPr txBox="1"/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4" name="Google Shape;1414;p287"/>
          <p:cNvSpPr txBox="1"/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5" name="Google Shape;1415;p287"/>
          <p:cNvSpPr txBox="1"/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6" name="Google Shape;1416;p287"/>
          <p:cNvSpPr txBox="1"/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/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69" name="Google Shape;1469;p288"/>
          <p:cNvSpPr txBox="1"/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0" name="Google Shape;1470;p288"/>
          <p:cNvSpPr txBox="1"/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1" name="Google Shape;1471;p288"/>
          <p:cNvSpPr txBox="1"/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2" name="Google Shape;1472;p288"/>
          <p:cNvSpPr txBox="1"/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3" name="Google Shape;1473;p288"/>
          <p:cNvSpPr txBox="1"/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4" name="Google Shape;1474;p288"/>
          <p:cNvSpPr txBox="1"/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5" name="Google Shape;1475;p288"/>
          <p:cNvSpPr txBox="1"/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6" name="Google Shape;1476;p288"/>
          <p:cNvSpPr txBox="1"/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7" name="Google Shape;1477;p288"/>
          <p:cNvSpPr txBox="1"/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220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22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/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/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8" name="Google Shape;1608;p300"/>
          <p:cNvSpPr txBox="1"/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22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4" name="Google Shape;1634;p303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2" name="Google Shape;1642;p304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9" name="Google Shape;1649;p305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56" name="Google Shape;1656;p306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3" name="Google Shape;1663;p307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9" name="Google Shape;1669;p308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/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7" name="Google Shape;1677;p309"/>
          <p:cNvSpPr/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/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/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8" Type="http://schemas.openxmlformats.org/officeDocument/2006/relationships/theme" Target="../theme/theme1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216.xml"/><Relationship Id="rId98" Type="http://schemas.openxmlformats.org/officeDocument/2006/relationships/slideLayout" Target="../slideLayouts/slideLayout215.xml"/><Relationship Id="rId97" Type="http://schemas.openxmlformats.org/officeDocument/2006/relationships/slideLayout" Target="../slideLayouts/slideLayout214.xml"/><Relationship Id="rId96" Type="http://schemas.openxmlformats.org/officeDocument/2006/relationships/slideLayout" Target="../slideLayouts/slideLayout213.xml"/><Relationship Id="rId95" Type="http://schemas.openxmlformats.org/officeDocument/2006/relationships/slideLayout" Target="../slideLayouts/slideLayout212.xml"/><Relationship Id="rId94" Type="http://schemas.openxmlformats.org/officeDocument/2006/relationships/slideLayout" Target="../slideLayouts/slideLayout211.xml"/><Relationship Id="rId93" Type="http://schemas.openxmlformats.org/officeDocument/2006/relationships/slideLayout" Target="../slideLayouts/slideLayout210.xml"/><Relationship Id="rId92" Type="http://schemas.openxmlformats.org/officeDocument/2006/relationships/slideLayout" Target="../slideLayouts/slideLayout209.xml"/><Relationship Id="rId91" Type="http://schemas.openxmlformats.org/officeDocument/2006/relationships/slideLayout" Target="../slideLayouts/slideLayout208.xml"/><Relationship Id="rId90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126.xml"/><Relationship Id="rId89" Type="http://schemas.openxmlformats.org/officeDocument/2006/relationships/slideLayout" Target="../slideLayouts/slideLayout206.xml"/><Relationship Id="rId88" Type="http://schemas.openxmlformats.org/officeDocument/2006/relationships/slideLayout" Target="../slideLayouts/slideLayout205.xml"/><Relationship Id="rId87" Type="http://schemas.openxmlformats.org/officeDocument/2006/relationships/slideLayout" Target="../slideLayouts/slideLayout204.xml"/><Relationship Id="rId86" Type="http://schemas.openxmlformats.org/officeDocument/2006/relationships/slideLayout" Target="../slideLayouts/slideLayout203.xml"/><Relationship Id="rId85" Type="http://schemas.openxmlformats.org/officeDocument/2006/relationships/slideLayout" Target="../slideLayouts/slideLayout202.xml"/><Relationship Id="rId84" Type="http://schemas.openxmlformats.org/officeDocument/2006/relationships/slideLayout" Target="../slideLayouts/slideLayout201.xml"/><Relationship Id="rId83" Type="http://schemas.openxmlformats.org/officeDocument/2006/relationships/slideLayout" Target="../slideLayouts/slideLayout200.xml"/><Relationship Id="rId82" Type="http://schemas.openxmlformats.org/officeDocument/2006/relationships/slideLayout" Target="../slideLayouts/slideLayout199.xml"/><Relationship Id="rId81" Type="http://schemas.openxmlformats.org/officeDocument/2006/relationships/slideLayout" Target="../slideLayouts/slideLayout198.xml"/><Relationship Id="rId80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25.xml"/><Relationship Id="rId79" Type="http://schemas.openxmlformats.org/officeDocument/2006/relationships/slideLayout" Target="../slideLayouts/slideLayout196.xml"/><Relationship Id="rId78" Type="http://schemas.openxmlformats.org/officeDocument/2006/relationships/slideLayout" Target="../slideLayouts/slideLayout195.xml"/><Relationship Id="rId77" Type="http://schemas.openxmlformats.org/officeDocument/2006/relationships/slideLayout" Target="../slideLayouts/slideLayout194.xml"/><Relationship Id="rId76" Type="http://schemas.openxmlformats.org/officeDocument/2006/relationships/slideLayout" Target="../slideLayouts/slideLayout193.xml"/><Relationship Id="rId75" Type="http://schemas.openxmlformats.org/officeDocument/2006/relationships/slideLayout" Target="../slideLayouts/slideLayout192.xml"/><Relationship Id="rId74" Type="http://schemas.openxmlformats.org/officeDocument/2006/relationships/slideLayout" Target="../slideLayouts/slideLayout191.xml"/><Relationship Id="rId73" Type="http://schemas.openxmlformats.org/officeDocument/2006/relationships/slideLayout" Target="../slideLayouts/slideLayout190.xml"/><Relationship Id="rId72" Type="http://schemas.openxmlformats.org/officeDocument/2006/relationships/slideLayout" Target="../slideLayouts/slideLayout189.xml"/><Relationship Id="rId71" Type="http://schemas.openxmlformats.org/officeDocument/2006/relationships/slideLayout" Target="../slideLayouts/slideLayout188.xml"/><Relationship Id="rId70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24.xml"/><Relationship Id="rId69" Type="http://schemas.openxmlformats.org/officeDocument/2006/relationships/slideLayout" Target="../slideLayouts/slideLayout186.xml"/><Relationship Id="rId68" Type="http://schemas.openxmlformats.org/officeDocument/2006/relationships/slideLayout" Target="../slideLayouts/slideLayout185.xml"/><Relationship Id="rId67" Type="http://schemas.openxmlformats.org/officeDocument/2006/relationships/slideLayout" Target="../slideLayouts/slideLayout184.xml"/><Relationship Id="rId66" Type="http://schemas.openxmlformats.org/officeDocument/2006/relationships/slideLayout" Target="../slideLayouts/slideLayout183.xml"/><Relationship Id="rId65" Type="http://schemas.openxmlformats.org/officeDocument/2006/relationships/slideLayout" Target="../slideLayouts/slideLayout182.xml"/><Relationship Id="rId64" Type="http://schemas.openxmlformats.org/officeDocument/2006/relationships/slideLayout" Target="../slideLayouts/slideLayout181.xml"/><Relationship Id="rId63" Type="http://schemas.openxmlformats.org/officeDocument/2006/relationships/slideLayout" Target="../slideLayouts/slideLayout180.xml"/><Relationship Id="rId62" Type="http://schemas.openxmlformats.org/officeDocument/2006/relationships/slideLayout" Target="../slideLayouts/slideLayout179.xml"/><Relationship Id="rId61" Type="http://schemas.openxmlformats.org/officeDocument/2006/relationships/slideLayout" Target="../slideLayouts/slideLayout178.xml"/><Relationship Id="rId60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23.xml"/><Relationship Id="rId59" Type="http://schemas.openxmlformats.org/officeDocument/2006/relationships/slideLayout" Target="../slideLayouts/slideLayout176.xml"/><Relationship Id="rId58" Type="http://schemas.openxmlformats.org/officeDocument/2006/relationships/slideLayout" Target="../slideLayouts/slideLayout175.xml"/><Relationship Id="rId57" Type="http://schemas.openxmlformats.org/officeDocument/2006/relationships/slideLayout" Target="../slideLayouts/slideLayout174.xml"/><Relationship Id="rId56" Type="http://schemas.openxmlformats.org/officeDocument/2006/relationships/slideLayout" Target="../slideLayouts/slideLayout173.xml"/><Relationship Id="rId55" Type="http://schemas.openxmlformats.org/officeDocument/2006/relationships/slideLayout" Target="../slideLayouts/slideLayout172.xml"/><Relationship Id="rId54" Type="http://schemas.openxmlformats.org/officeDocument/2006/relationships/slideLayout" Target="../slideLayouts/slideLayout171.xml"/><Relationship Id="rId53" Type="http://schemas.openxmlformats.org/officeDocument/2006/relationships/slideLayout" Target="../slideLayouts/slideLayout170.xml"/><Relationship Id="rId52" Type="http://schemas.openxmlformats.org/officeDocument/2006/relationships/slideLayout" Target="../slideLayouts/slideLayout169.xml"/><Relationship Id="rId51" Type="http://schemas.openxmlformats.org/officeDocument/2006/relationships/slideLayout" Target="../slideLayouts/slideLayout168.xml"/><Relationship Id="rId50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66.xml"/><Relationship Id="rId48" Type="http://schemas.openxmlformats.org/officeDocument/2006/relationships/slideLayout" Target="../slideLayouts/slideLayout165.xml"/><Relationship Id="rId47" Type="http://schemas.openxmlformats.org/officeDocument/2006/relationships/slideLayout" Target="../slideLayouts/slideLayout164.xml"/><Relationship Id="rId46" Type="http://schemas.openxmlformats.org/officeDocument/2006/relationships/slideLayout" Target="../slideLayouts/slideLayout163.xml"/><Relationship Id="rId45" Type="http://schemas.openxmlformats.org/officeDocument/2006/relationships/slideLayout" Target="../slideLayouts/slideLayout162.xml"/><Relationship Id="rId44" Type="http://schemas.openxmlformats.org/officeDocument/2006/relationships/slideLayout" Target="../slideLayouts/slideLayout161.xml"/><Relationship Id="rId43" Type="http://schemas.openxmlformats.org/officeDocument/2006/relationships/slideLayout" Target="../slideLayouts/slideLayout160.xml"/><Relationship Id="rId42" Type="http://schemas.openxmlformats.org/officeDocument/2006/relationships/slideLayout" Target="../slideLayouts/slideLayout159.xml"/><Relationship Id="rId41" Type="http://schemas.openxmlformats.org/officeDocument/2006/relationships/slideLayout" Target="../slideLayouts/slideLayout158.xml"/><Relationship Id="rId4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21.xml"/><Relationship Id="rId39" Type="http://schemas.openxmlformats.org/officeDocument/2006/relationships/slideLayout" Target="../slideLayouts/slideLayout156.xml"/><Relationship Id="rId38" Type="http://schemas.openxmlformats.org/officeDocument/2006/relationships/slideLayout" Target="../slideLayouts/slideLayout155.xml"/><Relationship Id="rId37" Type="http://schemas.openxmlformats.org/officeDocument/2006/relationships/slideLayout" Target="../slideLayouts/slideLayout154.xml"/><Relationship Id="rId36" Type="http://schemas.openxmlformats.org/officeDocument/2006/relationships/slideLayout" Target="../slideLayouts/slideLayout153.xml"/><Relationship Id="rId35" Type="http://schemas.openxmlformats.org/officeDocument/2006/relationships/slideLayout" Target="../slideLayouts/slideLayout152.xml"/><Relationship Id="rId34" Type="http://schemas.openxmlformats.org/officeDocument/2006/relationships/slideLayout" Target="../slideLayouts/slideLayout151.xml"/><Relationship Id="rId33" Type="http://schemas.openxmlformats.org/officeDocument/2006/relationships/slideLayout" Target="../slideLayouts/slideLayout150.xml"/><Relationship Id="rId32" Type="http://schemas.openxmlformats.org/officeDocument/2006/relationships/slideLayout" Target="../slideLayouts/slideLayout149.xml"/><Relationship Id="rId31" Type="http://schemas.openxmlformats.org/officeDocument/2006/relationships/slideLayout" Target="../slideLayouts/slideLayout148.xml"/><Relationship Id="rId30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6.xml"/><Relationship Id="rId28" Type="http://schemas.openxmlformats.org/officeDocument/2006/relationships/slideLayout" Target="../slideLayouts/slideLayout145.xml"/><Relationship Id="rId27" Type="http://schemas.openxmlformats.org/officeDocument/2006/relationships/slideLayout" Target="../slideLayouts/slideLayout144.xml"/><Relationship Id="rId26" Type="http://schemas.openxmlformats.org/officeDocument/2006/relationships/slideLayout" Target="../slideLayouts/slideLayout143.xml"/><Relationship Id="rId25" Type="http://schemas.openxmlformats.org/officeDocument/2006/relationships/slideLayout" Target="../slideLayouts/slideLayout142.xml"/><Relationship Id="rId24" Type="http://schemas.openxmlformats.org/officeDocument/2006/relationships/slideLayout" Target="../slideLayouts/slideLayout141.xml"/><Relationship Id="rId23" Type="http://schemas.openxmlformats.org/officeDocument/2006/relationships/slideLayout" Target="../slideLayouts/slideLayout140.xml"/><Relationship Id="rId22" Type="http://schemas.openxmlformats.org/officeDocument/2006/relationships/slideLayout" Target="../slideLayouts/slideLayout139.xml"/><Relationship Id="rId21" Type="http://schemas.openxmlformats.org/officeDocument/2006/relationships/slideLayout" Target="../slideLayouts/slideLayout138.xml"/><Relationship Id="rId20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36.xml"/><Relationship Id="rId18" Type="http://schemas.openxmlformats.org/officeDocument/2006/relationships/slideLayout" Target="../slideLayouts/slideLayout135.xml"/><Relationship Id="rId17" Type="http://schemas.openxmlformats.org/officeDocument/2006/relationships/slideLayout" Target="../slideLayouts/slideLayout134.xml"/><Relationship Id="rId16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29.xml"/><Relationship Id="rId118" Type="http://schemas.openxmlformats.org/officeDocument/2006/relationships/theme" Target="../theme/theme2.xml"/><Relationship Id="rId117" Type="http://schemas.openxmlformats.org/officeDocument/2006/relationships/slideLayout" Target="../slideLayouts/slideLayout234.xml"/><Relationship Id="rId116" Type="http://schemas.openxmlformats.org/officeDocument/2006/relationships/slideLayout" Target="../slideLayouts/slideLayout233.xml"/><Relationship Id="rId115" Type="http://schemas.openxmlformats.org/officeDocument/2006/relationships/slideLayout" Target="../slideLayouts/slideLayout232.xml"/><Relationship Id="rId114" Type="http://schemas.openxmlformats.org/officeDocument/2006/relationships/slideLayout" Target="../slideLayouts/slideLayout231.xml"/><Relationship Id="rId113" Type="http://schemas.openxmlformats.org/officeDocument/2006/relationships/slideLayout" Target="../slideLayouts/slideLayout230.xml"/><Relationship Id="rId112" Type="http://schemas.openxmlformats.org/officeDocument/2006/relationships/slideLayout" Target="../slideLayouts/slideLayout229.xml"/><Relationship Id="rId111" Type="http://schemas.openxmlformats.org/officeDocument/2006/relationships/slideLayout" Target="../slideLayouts/slideLayout228.xml"/><Relationship Id="rId110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128.xml"/><Relationship Id="rId109" Type="http://schemas.openxmlformats.org/officeDocument/2006/relationships/slideLayout" Target="../slideLayouts/slideLayout226.xml"/><Relationship Id="rId108" Type="http://schemas.openxmlformats.org/officeDocument/2006/relationships/slideLayout" Target="../slideLayouts/slideLayout225.xml"/><Relationship Id="rId107" Type="http://schemas.openxmlformats.org/officeDocument/2006/relationships/slideLayout" Target="../slideLayouts/slideLayout224.xml"/><Relationship Id="rId106" Type="http://schemas.openxmlformats.org/officeDocument/2006/relationships/slideLayout" Target="../slideLayouts/slideLayout223.xml"/><Relationship Id="rId105" Type="http://schemas.openxmlformats.org/officeDocument/2006/relationships/slideLayout" Target="../slideLayouts/slideLayout222.xml"/><Relationship Id="rId104" Type="http://schemas.openxmlformats.org/officeDocument/2006/relationships/slideLayout" Target="../slideLayouts/slideLayout221.xml"/><Relationship Id="rId103" Type="http://schemas.openxmlformats.org/officeDocument/2006/relationships/slideLayout" Target="../slideLayouts/slideLayout220.xml"/><Relationship Id="rId102" Type="http://schemas.openxmlformats.org/officeDocument/2006/relationships/slideLayout" Target="../slideLayouts/slideLayout219.xml"/><Relationship Id="rId101" Type="http://schemas.openxmlformats.org/officeDocument/2006/relationships/slideLayout" Target="../slideLayouts/slideLayout218.xml"/><Relationship Id="rId100" Type="http://schemas.openxmlformats.org/officeDocument/2006/relationships/slideLayout" Target="../slideLayouts/slideLayout217.xml"/><Relationship Id="rId10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/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“Your Project Name”</a:t>
            </a:r>
            <a:endParaRPr lang="en-US"/>
          </a:p>
        </p:txBody>
      </p:sp>
      <p:sp>
        <p:nvSpPr>
          <p:cNvPr id="3656" name="Google Shape;3656;p209"/>
          <p:cNvSpPr txBox="1"/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 lang="en-US"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1"/>
          <a:srcRect l="-43430" t="2430" r="43429" b="-242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3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Your Project Name</a:t>
            </a:r>
            <a:endParaRPr sz="183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/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</a:pP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Your Project Introduction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/>
        </p:nvGraphicFramePr>
        <p:xfrm>
          <a:off x="144700" y="2110500"/>
          <a:ext cx="4279270" cy="1912620"/>
        </p:xfrm>
        <a:graphic>
          <a:graphicData uri="http://schemas.openxmlformats.org/drawingml/2006/table">
            <a:tbl>
              <a:tblPr>
                <a:noFill/>
                <a:tableStyleId>{FCDFE8DD-8876-4DAC-8A29-8DA13A1A0097}</a:tableStyleId>
              </a:tblPr>
              <a:tblGrid>
                <a:gridCol w="1739400"/>
                <a:gridCol w="1725800"/>
                <a:gridCol w="814070"/>
              </a:tblGrid>
              <a:tr h="396200"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sz="1400" b="1" u="none" strike="noStrike" cap="none" dirty="0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</a:t>
                      </a:r>
                      <a:endParaRPr sz="1400" b="1" u="none" strike="noStrike" cap="none" dirty="0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</a:tr>
              <a:tr h="37909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000" spc="-1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lang="en-GB" sz="1000" spc="-1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Deepak-svs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spc="-5" dirty="0" err="1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Deepak.S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715" marB="0"/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lang="en-GB" sz="1000" spc="5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Abi-MS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20" dirty="0" err="1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Abinesh.M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</a:tr>
              <a:tr h="37909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@</a:t>
                      </a:r>
                      <a:r>
                        <a:rPr lang="en-GB" sz="1000" spc="5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Harshavella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50" dirty="0" err="1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Harshavarthanan.SR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@</a:t>
                      </a:r>
                      <a:r>
                        <a:rPr lang="en-GB" sz="1000" spc="-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Ragulsathya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-5" dirty="0" err="1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Ragul.R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9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/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/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6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/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</a:t>
            </a: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required</a:t>
            </a: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/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/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/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0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 lang="en-US"/>
          </a:p>
        </p:txBody>
      </p:sp>
      <p:sp>
        <p:nvSpPr>
          <p:cNvPr id="3702" name="Google Shape;3702;p212"/>
          <p:cNvSpPr txBox="1"/>
          <p:nvPr>
            <p:ph type="body" idx="2"/>
          </p:nvPr>
        </p:nvSpPr>
        <p:spPr>
          <a:xfrm>
            <a:off x="4089330" y="2113659"/>
            <a:ext cx="27222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dirty="0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https://github.com/</a:t>
            </a:r>
            <a:r>
              <a:rPr lang="en-GB" altLang="en-US" dirty="0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Deepak-svs</a:t>
            </a:r>
            <a:r>
              <a:rPr lang="en-US" dirty="0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/NM-AIT-GROUP1</a:t>
            </a:r>
            <a:r>
              <a:rPr lang="en-GB" altLang="en-US" dirty="0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endParaRPr b="0" i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6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WPS Presentation</Application>
  <PresentationFormat/>
  <Paragraphs>82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SimSun</vt:lpstr>
      <vt:lpstr>Wingdings</vt:lpstr>
      <vt:lpstr>Arial</vt:lpstr>
      <vt:lpstr>Public Sans</vt:lpstr>
      <vt:lpstr>Calibri</vt:lpstr>
      <vt:lpstr>Noto Sans Symbols</vt:lpstr>
      <vt:lpstr>Segoe Print</vt:lpstr>
      <vt:lpstr>EB Garamond</vt:lpstr>
      <vt:lpstr>EB Garamond Medium</vt:lpstr>
      <vt:lpstr>EB Garamond ExtraBold</vt:lpstr>
      <vt:lpstr>EB Garamond SemiBold</vt:lpstr>
      <vt:lpstr>Microsoft YaHei</vt:lpstr>
      <vt:lpstr>Arial Unicode MS</vt:lpstr>
      <vt:lpstr>Times New Roman</vt:lpstr>
      <vt:lpstr>Lucida Sans Unicode</vt:lpstr>
      <vt:lpstr>Simple Light</vt:lpstr>
      <vt:lpstr>Simple Light</vt:lpstr>
      <vt:lpstr>PowerPoint 演示文稿</vt:lpstr>
      <vt:lpstr>Your Project Name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Manish Sharma</dc:creator>
  <cp:lastModifiedBy>Saro Deepak206</cp:lastModifiedBy>
  <cp:revision>1</cp:revision>
  <dcterms:created xsi:type="dcterms:W3CDTF">2023-11-23T13:39:40Z</dcterms:created>
  <dcterms:modified xsi:type="dcterms:W3CDTF">2023-11-23T13:39:40Z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2B0048EFD5A14B7EB8870EA909D788D4_13</vt:lpwstr>
  </property>
  <property fmtid="{D5CDD505-2E9C-101B-9397-08002B2CF9AE}" pid="3" name="KSOProductBuildVer">
    <vt:lpwstr>1033-12.2.0.13306</vt:lpwstr>
  </property>
</Properties>
</file>