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0" d="100"/>
          <a:sy n="400" d="100"/>
        </p:scale>
        <p:origin x="-8124" y="-49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1600" b="1" spc="45" dirty="0" smtClean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BLOGGING WEBSITE</a:t>
            </a:r>
            <a:r>
              <a:rPr sz="1600" b="1" spc="35" dirty="0" smtClean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”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 panose="020B0603020202020204"/>
              <a:cs typeface="Trebuchet MS" panose="020B0603020202020204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GB" sz="1600" b="1" spc="-6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16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 panose="020B0604030504040204"/>
                <a:cs typeface="Tahoma" panose="020B0604030504040204"/>
              </a:rPr>
              <a:t>Project</a:t>
            </a:r>
            <a:r>
              <a:rPr sz="1600" b="1" spc="195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" dirty="0">
                <a:latin typeface="Tahoma" panose="020B0604030504040204"/>
                <a:cs typeface="Tahoma" panose="020B0604030504040204"/>
              </a:rPr>
              <a:t>Name</a:t>
            </a:r>
            <a:r>
              <a:rPr sz="1600" b="1" spc="210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latin typeface="Tahoma" panose="020B0604030504040204"/>
                <a:cs typeface="Tahoma" panose="020B0604030504040204"/>
              </a:rPr>
              <a:t>:</a:t>
            </a:r>
            <a:r>
              <a:rPr sz="1600" b="1" spc="170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1600" b="1" spc="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1600" b="1" spc="-5" dirty="0" smtClean="0">
                <a:latin typeface="Trebuchet MS" panose="020B0603020202020204"/>
                <a:cs typeface="Trebuchet MS" panose="020B0603020202020204"/>
              </a:rPr>
              <a:t>BLOGGING WEBSITE</a:t>
            </a:r>
            <a:r>
              <a:rPr sz="1600" b="1" spc="250" dirty="0" smtClean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”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SUNSTONE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168275" algn="l"/>
              </a:tabLst>
            </a:pPr>
            <a:r>
              <a:rPr lang="en-GB" sz="1050" dirty="0" smtClean="0">
                <a:latin typeface="Lucida Sans Unicode" panose="020B0602030504020204"/>
                <a:cs typeface="Lucida Sans Unicode" panose="020B0602030504020204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1856105"/>
                <a:gridCol w="1823720"/>
                <a:gridCol w="685164"/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S.NO</a:t>
                      </a:r>
                      <a:endParaRPr sz="1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Batch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-1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Deepak-svs</a:t>
                      </a:r>
                      <a:endParaRPr lang="en-GB" sz="1000" spc="-10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Deepak.S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16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2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5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Abi-MS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Abinesh.M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16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Harshavella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     Harshavarthanan.SR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16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4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Ragulsathya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latin typeface="Lucida Sans Unicode" panose="020B0602030504020204"/>
                          <a:cs typeface="Lucida Sans Unicode" panose="020B0602030504020204"/>
                          <a:sym typeface="+mn-ea"/>
                        </a:rPr>
                        <a:t>Ragul.R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16</a:t>
                      </a:r>
                      <a:endParaRPr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GB" sz="1400" dirty="0" smtClean="0">
                <a:latin typeface="Tahoma" panose="020B0604030504040204"/>
                <a:cs typeface="Tahoma" panose="020B0604030504040204"/>
              </a:rPr>
              <a:t>Define Your Niche and Purpose</a:t>
            </a:r>
            <a:endParaRPr lang="en-GB" sz="1400" b="1" u="heavy" spc="-5" dirty="0" smtClean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 panose="020B0604030504040204"/>
              <a:cs typeface="Tahoma" panose="020B0604030504040204"/>
            </a:endParaRPr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Choose a </a:t>
            </a:r>
            <a:r>
              <a:rPr lang="en-IN" sz="1400" dirty="0" smtClean="0"/>
              <a:t>Theme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Create Essential </a:t>
            </a:r>
            <a:r>
              <a:rPr lang="en-IN" sz="1400" dirty="0" smtClean="0"/>
              <a:t>Pages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Configure SEO </a:t>
            </a:r>
            <a:r>
              <a:rPr lang="en-IN" sz="1400" dirty="0" smtClean="0"/>
              <a:t>Settings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Design and </a:t>
            </a:r>
            <a:r>
              <a:rPr lang="en-IN" sz="1400" dirty="0" smtClean="0"/>
              <a:t>Customize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Regularly Update and </a:t>
            </a:r>
            <a:r>
              <a:rPr lang="en-IN" sz="1400" dirty="0" smtClean="0"/>
              <a:t>Maintain</a:t>
            </a:r>
            <a:endParaRPr lang="en-IN" sz="1400" dirty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Install Essential </a:t>
            </a:r>
            <a:r>
              <a:rPr lang="en-IN" sz="1400" dirty="0" smtClean="0"/>
              <a:t>Plugins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GB" sz="1400" dirty="0"/>
              <a:t>Set Up a Content Management System (CMS</a:t>
            </a:r>
            <a:r>
              <a:rPr lang="en-GB" sz="1400" dirty="0" smtClean="0"/>
              <a:t>)</a:t>
            </a:r>
            <a:endParaRPr lang="en-GB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 smtClean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NSTONE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 panose="020B0602030504020204"/>
                <a:cs typeface="Lucida Sans Unicode" panose="020B0602030504020204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 panose="020B0602030504020204"/>
                <a:cs typeface="Lucida Sans Unicode" panose="020B0602030504020204"/>
              </a:rPr>
              <a:t>Parameter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SUNSTONE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  <a:endParaRPr spc="60" dirty="0"/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70891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spc="-5" dirty="0" smtClean="0">
                <a:latin typeface="Lucida Sans Unicode" panose="020B0602030504020204"/>
                <a:cs typeface="Lucida Sans Unicode" panose="020B0602030504020204"/>
              </a:rPr>
              <a:t>https://github.com/</a:t>
            </a:r>
            <a:r>
              <a:rPr sz="800" spc="-10" dirty="0" smtClean="0">
                <a:solidFill>
                  <a:srgbClr val="1F0924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@</a:t>
            </a:r>
            <a:r>
              <a:rPr lang="en-GB" sz="800" spc="-10" dirty="0" smtClean="0">
                <a:solidFill>
                  <a:srgbClr val="1F0924"/>
                </a:solidFill>
                <a:latin typeface="Lucida Sans Unicode" panose="020B0602030504020204"/>
                <a:cs typeface="Lucida Sans Unicode" panose="020B0602030504020204"/>
                <a:sym typeface="+mn-ea"/>
              </a:rPr>
              <a:t>Deepak-svs</a:t>
            </a:r>
            <a:r>
              <a:rPr lang="en-IN" sz="800" spc="-5" dirty="0" smtClean="0">
                <a:latin typeface="Lucida Sans Unicode" panose="020B0602030504020204"/>
                <a:cs typeface="Lucida Sans Unicode" panose="020B0602030504020204"/>
              </a:rPr>
              <a:t>/NM-AIT-GROUP1</a:t>
            </a:r>
            <a:r>
              <a:rPr lang="en-GB" altLang="en-IN" sz="800" spc="-5" dirty="0" smtClean="0">
                <a:latin typeface="Lucida Sans Unicode" panose="020B0602030504020204"/>
                <a:cs typeface="Lucida Sans Unicode" panose="020B0602030504020204"/>
              </a:rPr>
              <a:t>6</a:t>
            </a:r>
            <a:endParaRPr lang="en-GB" altLang="en-IN" sz="800" spc="-5" dirty="0" smtClean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NSTONE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WPS Presentation</Application>
  <PresentationFormat>On-screen Show (16:9)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Lucida Sans Unicode</vt:lpstr>
      <vt:lpstr>Tahoma</vt:lpstr>
      <vt:lpstr>Trebuchet MS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SUNSTONE</vt:lpstr>
      <vt:lpstr>SUNSTONE</vt:lpstr>
      <vt:lpstr>SUMMARY</vt:lpstr>
      <vt:lpstr>PowerPoint 演示文稿</vt:lpstr>
      <vt:lpstr>Submission Github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Saro Deepak206</cp:lastModifiedBy>
  <cp:revision>8</cp:revision>
  <dcterms:created xsi:type="dcterms:W3CDTF">2023-09-08T13:13:00Z</dcterms:created>
  <dcterms:modified xsi:type="dcterms:W3CDTF">2023-11-23T13:34:08Z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2023-09-08T11:00:00Z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2023-09-08T11:00:00Z</vt:filetime>
  </property>
  <property fmtid="{D5CDD505-2E9C-101B-9397-08002B2CF9AE}" pid="5" name="ICV">
    <vt:lpwstr>41735D4C7054444980C23058EDFD7F27_13</vt:lpwstr>
  </property>
  <property fmtid="{D5CDD505-2E9C-101B-9397-08002B2CF9AE}" pid="6" name="KSOProductBuildVer">
    <vt:lpwstr>1033-12.2.0.13306</vt:lpwstr>
  </property>
</Properties>
</file>