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h1xIs6y0jKpHj2kxLR8WaVUDi1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ato-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Lato-italic.fntdata"/><Relationship Id="rId6" Type="http://schemas.openxmlformats.org/officeDocument/2006/relationships/slide" Target="slides/slide2.xml"/><Relationship Id="rId18" Type="http://schemas.openxmlformats.org/officeDocument/2006/relationships/font" Target="fonts/La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51f7e9ffd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51f7e9ffd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51f7e9ffd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51f7e9ffd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51f7e9ff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51f7e9ff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51f7e9ffd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51f7e9ffd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51f7e9ffd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51f7e9ffd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51f7e9ffd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51f7e9ffd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51f7e9ffd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51f7e9ffd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56101670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56101670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565812e22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565812e22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565812e22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565812e22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1565812e223_0_9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g1565812e223_0_9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1565812e223_0_9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1565812e223_0_13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1565812e223_0_13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g1565812e223_0_1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1565812e223_0_1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India Ink">
  <p:cSld name="TITLE_ONLY_1_2">
    <p:spTree>
      <p:nvGrpSpPr>
        <p:cNvPr id="50" name="Shape 50"/>
        <p:cNvGrpSpPr/>
        <p:nvPr/>
      </p:nvGrpSpPr>
      <p:grpSpPr>
        <a:xfrm>
          <a:off x="0" y="0"/>
          <a:ext cx="0" cy="0"/>
          <a:chOff x="0" y="0"/>
          <a:chExt cx="0" cy="0"/>
        </a:xfrm>
      </p:grpSpPr>
      <p:sp>
        <p:nvSpPr>
          <p:cNvPr id="51" name="Google Shape;51;g1565812e223_0_137"/>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g1565812e223_0_137"/>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rtl="0" algn="l">
              <a:lnSpc>
                <a:spcPct val="100000"/>
              </a:lnSpc>
              <a:spcBef>
                <a:spcPts val="0"/>
              </a:spcBef>
              <a:spcAft>
                <a:spcPts val="0"/>
              </a:spcAft>
              <a:buSzPts val="2800"/>
              <a:buNone/>
              <a:defRPr>
                <a:solidFill>
                  <a:srgbClr val="FFFFFF"/>
                </a:solidFill>
                <a:latin typeface="Lato"/>
                <a:ea typeface="Lato"/>
                <a:cs typeface="Lato"/>
                <a:sym typeface="Lato"/>
              </a:defRPr>
            </a:lvl2pPr>
            <a:lvl3pPr lvl="2" rtl="0" algn="l">
              <a:lnSpc>
                <a:spcPct val="100000"/>
              </a:lnSpc>
              <a:spcBef>
                <a:spcPts val="0"/>
              </a:spcBef>
              <a:spcAft>
                <a:spcPts val="0"/>
              </a:spcAft>
              <a:buSzPts val="2800"/>
              <a:buNone/>
              <a:defRPr>
                <a:solidFill>
                  <a:srgbClr val="FFFFFF"/>
                </a:solidFill>
                <a:latin typeface="Lato"/>
                <a:ea typeface="Lato"/>
                <a:cs typeface="Lato"/>
                <a:sym typeface="Lato"/>
              </a:defRPr>
            </a:lvl3pPr>
            <a:lvl4pPr lvl="3" rtl="0" algn="l">
              <a:lnSpc>
                <a:spcPct val="100000"/>
              </a:lnSpc>
              <a:spcBef>
                <a:spcPts val="0"/>
              </a:spcBef>
              <a:spcAft>
                <a:spcPts val="0"/>
              </a:spcAft>
              <a:buSzPts val="2800"/>
              <a:buNone/>
              <a:defRPr>
                <a:solidFill>
                  <a:srgbClr val="FFFFFF"/>
                </a:solidFill>
                <a:latin typeface="Lato"/>
                <a:ea typeface="Lato"/>
                <a:cs typeface="Lato"/>
                <a:sym typeface="Lato"/>
              </a:defRPr>
            </a:lvl4pPr>
            <a:lvl5pPr lvl="4" rtl="0" algn="l">
              <a:lnSpc>
                <a:spcPct val="100000"/>
              </a:lnSpc>
              <a:spcBef>
                <a:spcPts val="0"/>
              </a:spcBef>
              <a:spcAft>
                <a:spcPts val="0"/>
              </a:spcAft>
              <a:buSzPts val="2800"/>
              <a:buNone/>
              <a:defRPr>
                <a:solidFill>
                  <a:srgbClr val="FFFFFF"/>
                </a:solidFill>
                <a:latin typeface="Lato"/>
                <a:ea typeface="Lato"/>
                <a:cs typeface="Lato"/>
                <a:sym typeface="Lato"/>
              </a:defRPr>
            </a:lvl5pPr>
            <a:lvl6pPr lvl="5" rtl="0" algn="l">
              <a:lnSpc>
                <a:spcPct val="100000"/>
              </a:lnSpc>
              <a:spcBef>
                <a:spcPts val="0"/>
              </a:spcBef>
              <a:spcAft>
                <a:spcPts val="0"/>
              </a:spcAft>
              <a:buSzPts val="2800"/>
              <a:buNone/>
              <a:defRPr>
                <a:solidFill>
                  <a:srgbClr val="FFFFFF"/>
                </a:solidFill>
                <a:latin typeface="Lato"/>
                <a:ea typeface="Lato"/>
                <a:cs typeface="Lato"/>
                <a:sym typeface="Lato"/>
              </a:defRPr>
            </a:lvl6pPr>
            <a:lvl7pPr lvl="6" rtl="0" algn="l">
              <a:lnSpc>
                <a:spcPct val="100000"/>
              </a:lnSpc>
              <a:spcBef>
                <a:spcPts val="0"/>
              </a:spcBef>
              <a:spcAft>
                <a:spcPts val="0"/>
              </a:spcAft>
              <a:buSzPts val="2800"/>
              <a:buNone/>
              <a:defRPr>
                <a:solidFill>
                  <a:srgbClr val="FFFFFF"/>
                </a:solidFill>
                <a:latin typeface="Lato"/>
                <a:ea typeface="Lato"/>
                <a:cs typeface="Lato"/>
                <a:sym typeface="Lato"/>
              </a:defRPr>
            </a:lvl7pPr>
            <a:lvl8pPr lvl="7" rtl="0" algn="l">
              <a:lnSpc>
                <a:spcPct val="100000"/>
              </a:lnSpc>
              <a:spcBef>
                <a:spcPts val="0"/>
              </a:spcBef>
              <a:spcAft>
                <a:spcPts val="0"/>
              </a:spcAft>
              <a:buSzPts val="2800"/>
              <a:buNone/>
              <a:defRPr>
                <a:solidFill>
                  <a:srgbClr val="FFFFFF"/>
                </a:solidFill>
                <a:latin typeface="Lato"/>
                <a:ea typeface="Lato"/>
                <a:cs typeface="Lato"/>
                <a:sym typeface="Lato"/>
              </a:defRPr>
            </a:lvl8pPr>
            <a:lvl9pPr lvl="8" rtl="0"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pic>
        <p:nvPicPr>
          <p:cNvPr id="53" name="Google Shape;53;g1565812e223_0_13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54" name="Google Shape;54;g1565812e223_0_13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55" name="Google Shape;55;g1565812e223_0_13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56" name="Google Shape;56;g1565812e223_0_137"/>
          <p:cNvSpPr txBox="1"/>
          <p:nvPr>
            <p:ph idx="1" type="subTitle"/>
          </p:nvPr>
        </p:nvSpPr>
        <p:spPr>
          <a:xfrm>
            <a:off x="503873" y="939925"/>
            <a:ext cx="3663300" cy="3507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a:solidFill>
                  <a:srgbClr val="FFFFFF"/>
                </a:solidFill>
              </a:defRPr>
            </a:lvl1pPr>
            <a:lvl2pPr lvl="1" rtl="0" algn="l">
              <a:lnSpc>
                <a:spcPct val="150000"/>
              </a:lnSpc>
              <a:spcBef>
                <a:spcPts val="1600"/>
              </a:spcBef>
              <a:spcAft>
                <a:spcPts val="0"/>
              </a:spcAft>
              <a:buSzPts val="1400"/>
              <a:buNone/>
              <a:defRPr>
                <a:solidFill>
                  <a:srgbClr val="FFFFFF"/>
                </a:solidFill>
              </a:defRPr>
            </a:lvl2pPr>
            <a:lvl3pPr lvl="2" rtl="0" algn="l">
              <a:lnSpc>
                <a:spcPct val="150000"/>
              </a:lnSpc>
              <a:spcBef>
                <a:spcPts val="1600"/>
              </a:spcBef>
              <a:spcAft>
                <a:spcPts val="0"/>
              </a:spcAft>
              <a:buSzPts val="1400"/>
              <a:buNone/>
              <a:defRPr>
                <a:solidFill>
                  <a:srgbClr val="FFFFFF"/>
                </a:solidFill>
              </a:defRPr>
            </a:lvl3pPr>
            <a:lvl4pPr lvl="3" rtl="0" algn="l">
              <a:lnSpc>
                <a:spcPct val="150000"/>
              </a:lnSpc>
              <a:spcBef>
                <a:spcPts val="1600"/>
              </a:spcBef>
              <a:spcAft>
                <a:spcPts val="0"/>
              </a:spcAft>
              <a:buSzPts val="1400"/>
              <a:buNone/>
              <a:defRPr>
                <a:solidFill>
                  <a:srgbClr val="FFFFFF"/>
                </a:solidFill>
              </a:defRPr>
            </a:lvl4pPr>
            <a:lvl5pPr lvl="4" rtl="0" algn="l">
              <a:lnSpc>
                <a:spcPct val="150000"/>
              </a:lnSpc>
              <a:spcBef>
                <a:spcPts val="1600"/>
              </a:spcBef>
              <a:spcAft>
                <a:spcPts val="0"/>
              </a:spcAft>
              <a:buSzPts val="1400"/>
              <a:buNone/>
              <a:defRPr>
                <a:solidFill>
                  <a:srgbClr val="FFFFFF"/>
                </a:solidFill>
              </a:defRPr>
            </a:lvl5pPr>
            <a:lvl6pPr lvl="5" rtl="0" algn="l">
              <a:lnSpc>
                <a:spcPct val="150000"/>
              </a:lnSpc>
              <a:spcBef>
                <a:spcPts val="1600"/>
              </a:spcBef>
              <a:spcAft>
                <a:spcPts val="0"/>
              </a:spcAft>
              <a:buSzPts val="1400"/>
              <a:buNone/>
              <a:defRPr>
                <a:solidFill>
                  <a:srgbClr val="FFFFFF"/>
                </a:solidFill>
              </a:defRPr>
            </a:lvl6pPr>
            <a:lvl7pPr lvl="6" rtl="0" algn="l">
              <a:lnSpc>
                <a:spcPct val="150000"/>
              </a:lnSpc>
              <a:spcBef>
                <a:spcPts val="1600"/>
              </a:spcBef>
              <a:spcAft>
                <a:spcPts val="0"/>
              </a:spcAft>
              <a:buSzPts val="1400"/>
              <a:buNone/>
              <a:defRPr>
                <a:solidFill>
                  <a:srgbClr val="FFFFFF"/>
                </a:solidFill>
              </a:defRPr>
            </a:lvl7pPr>
            <a:lvl8pPr lvl="7" rtl="0" algn="l">
              <a:lnSpc>
                <a:spcPct val="150000"/>
              </a:lnSpc>
              <a:spcBef>
                <a:spcPts val="1600"/>
              </a:spcBef>
              <a:spcAft>
                <a:spcPts val="0"/>
              </a:spcAft>
              <a:buSzPts val="1400"/>
              <a:buNone/>
              <a:defRPr>
                <a:solidFill>
                  <a:srgbClr val="FFFFFF"/>
                </a:solidFill>
              </a:defRPr>
            </a:lvl8pPr>
            <a:lvl9pPr lvl="8" rtl="0"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Grey">
  <p:cSld name="TITLE_ONLY_1_3">
    <p:spTree>
      <p:nvGrpSpPr>
        <p:cNvPr id="57" name="Shape 57"/>
        <p:cNvGrpSpPr/>
        <p:nvPr/>
      </p:nvGrpSpPr>
      <p:grpSpPr>
        <a:xfrm>
          <a:off x="0" y="0"/>
          <a:ext cx="0" cy="0"/>
          <a:chOff x="0" y="0"/>
          <a:chExt cx="0" cy="0"/>
        </a:xfrm>
      </p:grpSpPr>
      <p:sp>
        <p:nvSpPr>
          <p:cNvPr id="58" name="Google Shape;58;g1565812e223_0_144"/>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565812e223_0_144"/>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sz="3000">
                <a:latin typeface="Lato"/>
                <a:ea typeface="Lato"/>
                <a:cs typeface="Lato"/>
                <a:sym typeface="Lato"/>
              </a:defRPr>
            </a:lvl1pPr>
            <a:lvl2pPr lvl="1" rtl="0" algn="l">
              <a:lnSpc>
                <a:spcPct val="100000"/>
              </a:lnSpc>
              <a:spcBef>
                <a:spcPts val="0"/>
              </a:spcBef>
              <a:spcAft>
                <a:spcPts val="0"/>
              </a:spcAft>
              <a:buSzPts val="2800"/>
              <a:buNone/>
              <a:defRPr>
                <a:latin typeface="Lato"/>
                <a:ea typeface="Lato"/>
                <a:cs typeface="Lato"/>
                <a:sym typeface="Lato"/>
              </a:defRPr>
            </a:lvl2pPr>
            <a:lvl3pPr lvl="2" rtl="0" algn="l">
              <a:lnSpc>
                <a:spcPct val="100000"/>
              </a:lnSpc>
              <a:spcBef>
                <a:spcPts val="0"/>
              </a:spcBef>
              <a:spcAft>
                <a:spcPts val="0"/>
              </a:spcAft>
              <a:buSzPts val="2800"/>
              <a:buNone/>
              <a:defRPr>
                <a:latin typeface="Lato"/>
                <a:ea typeface="Lato"/>
                <a:cs typeface="Lato"/>
                <a:sym typeface="Lato"/>
              </a:defRPr>
            </a:lvl3pPr>
            <a:lvl4pPr lvl="3" rtl="0" algn="l">
              <a:lnSpc>
                <a:spcPct val="100000"/>
              </a:lnSpc>
              <a:spcBef>
                <a:spcPts val="0"/>
              </a:spcBef>
              <a:spcAft>
                <a:spcPts val="0"/>
              </a:spcAft>
              <a:buSzPts val="2800"/>
              <a:buNone/>
              <a:defRPr>
                <a:latin typeface="Lato"/>
                <a:ea typeface="Lato"/>
                <a:cs typeface="Lato"/>
                <a:sym typeface="Lato"/>
              </a:defRPr>
            </a:lvl4pPr>
            <a:lvl5pPr lvl="4" rtl="0" algn="l">
              <a:lnSpc>
                <a:spcPct val="100000"/>
              </a:lnSpc>
              <a:spcBef>
                <a:spcPts val="0"/>
              </a:spcBef>
              <a:spcAft>
                <a:spcPts val="0"/>
              </a:spcAft>
              <a:buSzPts val="2800"/>
              <a:buNone/>
              <a:defRPr>
                <a:latin typeface="Lato"/>
                <a:ea typeface="Lato"/>
                <a:cs typeface="Lato"/>
                <a:sym typeface="Lato"/>
              </a:defRPr>
            </a:lvl5pPr>
            <a:lvl6pPr lvl="5" rtl="0" algn="l">
              <a:lnSpc>
                <a:spcPct val="100000"/>
              </a:lnSpc>
              <a:spcBef>
                <a:spcPts val="0"/>
              </a:spcBef>
              <a:spcAft>
                <a:spcPts val="0"/>
              </a:spcAft>
              <a:buSzPts val="2800"/>
              <a:buNone/>
              <a:defRPr>
                <a:latin typeface="Lato"/>
                <a:ea typeface="Lato"/>
                <a:cs typeface="Lato"/>
                <a:sym typeface="Lato"/>
              </a:defRPr>
            </a:lvl6pPr>
            <a:lvl7pPr lvl="6" rtl="0" algn="l">
              <a:lnSpc>
                <a:spcPct val="100000"/>
              </a:lnSpc>
              <a:spcBef>
                <a:spcPts val="0"/>
              </a:spcBef>
              <a:spcAft>
                <a:spcPts val="0"/>
              </a:spcAft>
              <a:buSzPts val="2800"/>
              <a:buNone/>
              <a:defRPr>
                <a:latin typeface="Lato"/>
                <a:ea typeface="Lato"/>
                <a:cs typeface="Lato"/>
                <a:sym typeface="Lato"/>
              </a:defRPr>
            </a:lvl7pPr>
            <a:lvl8pPr lvl="7" rtl="0" algn="l">
              <a:lnSpc>
                <a:spcPct val="100000"/>
              </a:lnSpc>
              <a:spcBef>
                <a:spcPts val="0"/>
              </a:spcBef>
              <a:spcAft>
                <a:spcPts val="0"/>
              </a:spcAft>
              <a:buSzPts val="2800"/>
              <a:buNone/>
              <a:defRPr>
                <a:latin typeface="Lato"/>
                <a:ea typeface="Lato"/>
                <a:cs typeface="Lato"/>
                <a:sym typeface="Lato"/>
              </a:defRPr>
            </a:lvl8pPr>
            <a:lvl9pPr lvl="8" rtl="0" algn="l">
              <a:lnSpc>
                <a:spcPct val="100000"/>
              </a:lnSpc>
              <a:spcBef>
                <a:spcPts val="0"/>
              </a:spcBef>
              <a:spcAft>
                <a:spcPts val="0"/>
              </a:spcAft>
              <a:buSzPts val="2800"/>
              <a:buNone/>
              <a:defRPr>
                <a:latin typeface="Lato"/>
                <a:ea typeface="Lato"/>
                <a:cs typeface="Lato"/>
                <a:sym typeface="Lato"/>
              </a:defRPr>
            </a:lvl9pPr>
          </a:lstStyle>
          <a:p/>
        </p:txBody>
      </p:sp>
      <p:pic>
        <p:nvPicPr>
          <p:cNvPr id="60" name="Google Shape;60;g1565812e223_0_144"/>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61" name="Google Shape;61;g1565812e223_0_14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62" name="Google Shape;62;g1565812e223_0_14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63" name="Google Shape;63;g1565812e223_0_144"/>
          <p:cNvSpPr txBox="1"/>
          <p:nvPr>
            <p:ph idx="1" type="subTitle"/>
          </p:nvPr>
        </p:nvSpPr>
        <p:spPr>
          <a:xfrm>
            <a:off x="503874" y="939925"/>
            <a:ext cx="3603000" cy="3507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a:solidFill>
                  <a:srgbClr val="1F1F50"/>
                </a:solidFill>
              </a:defRPr>
            </a:lvl1pPr>
            <a:lvl2pPr lvl="1" rtl="0" algn="l">
              <a:lnSpc>
                <a:spcPct val="150000"/>
              </a:lnSpc>
              <a:spcBef>
                <a:spcPts val="1600"/>
              </a:spcBef>
              <a:spcAft>
                <a:spcPts val="0"/>
              </a:spcAft>
              <a:buSzPts val="1400"/>
              <a:buNone/>
              <a:defRPr/>
            </a:lvl2pPr>
            <a:lvl3pPr lvl="2" rtl="0" algn="l">
              <a:lnSpc>
                <a:spcPct val="150000"/>
              </a:lnSpc>
              <a:spcBef>
                <a:spcPts val="1600"/>
              </a:spcBef>
              <a:spcAft>
                <a:spcPts val="0"/>
              </a:spcAft>
              <a:buSzPts val="1400"/>
              <a:buNone/>
              <a:defRPr/>
            </a:lvl3pPr>
            <a:lvl4pPr lvl="3" rtl="0" algn="l">
              <a:lnSpc>
                <a:spcPct val="150000"/>
              </a:lnSpc>
              <a:spcBef>
                <a:spcPts val="1600"/>
              </a:spcBef>
              <a:spcAft>
                <a:spcPts val="0"/>
              </a:spcAft>
              <a:buSzPts val="1400"/>
              <a:buNone/>
              <a:defRPr/>
            </a:lvl4pPr>
            <a:lvl5pPr lvl="4" rtl="0" algn="l">
              <a:lnSpc>
                <a:spcPct val="150000"/>
              </a:lnSpc>
              <a:spcBef>
                <a:spcPts val="1600"/>
              </a:spcBef>
              <a:spcAft>
                <a:spcPts val="0"/>
              </a:spcAft>
              <a:buSzPts val="1400"/>
              <a:buNone/>
              <a:defRPr/>
            </a:lvl5pPr>
            <a:lvl6pPr lvl="5" rtl="0" algn="l">
              <a:lnSpc>
                <a:spcPct val="150000"/>
              </a:lnSpc>
              <a:spcBef>
                <a:spcPts val="1600"/>
              </a:spcBef>
              <a:spcAft>
                <a:spcPts val="0"/>
              </a:spcAft>
              <a:buSzPts val="1400"/>
              <a:buNone/>
              <a:defRPr/>
            </a:lvl6pPr>
            <a:lvl7pPr lvl="6" rtl="0" algn="l">
              <a:lnSpc>
                <a:spcPct val="150000"/>
              </a:lnSpc>
              <a:spcBef>
                <a:spcPts val="1600"/>
              </a:spcBef>
              <a:spcAft>
                <a:spcPts val="0"/>
              </a:spcAft>
              <a:buSzPts val="1400"/>
              <a:buNone/>
              <a:defRPr/>
            </a:lvl7pPr>
            <a:lvl8pPr lvl="7" rtl="0" algn="l">
              <a:lnSpc>
                <a:spcPct val="150000"/>
              </a:lnSpc>
              <a:spcBef>
                <a:spcPts val="1600"/>
              </a:spcBef>
              <a:spcAft>
                <a:spcPts val="0"/>
              </a:spcAft>
              <a:buSzPts val="1400"/>
              <a:buNone/>
              <a:defRPr/>
            </a:lvl8pPr>
            <a:lvl9pPr lvl="8" rtl="0" algn="l">
              <a:lnSpc>
                <a:spcPct val="150000"/>
              </a:lnSpc>
              <a:spcBef>
                <a:spcPts val="1600"/>
              </a:spcBef>
              <a:spcAft>
                <a:spcPts val="1600"/>
              </a:spcAft>
              <a:buSzPts val="1400"/>
              <a:buNone/>
              <a:defRPr/>
            </a:lvl9pPr>
          </a:lstStyle>
          <a:p/>
        </p:txBody>
      </p:sp>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India Ink">
  <p:cSld name="TITLE_ONLY_1_1_1_1">
    <p:spTree>
      <p:nvGrpSpPr>
        <p:cNvPr id="64" name="Shape 64"/>
        <p:cNvGrpSpPr/>
        <p:nvPr/>
      </p:nvGrpSpPr>
      <p:grpSpPr>
        <a:xfrm>
          <a:off x="0" y="0"/>
          <a:ext cx="0" cy="0"/>
          <a:chOff x="0" y="0"/>
          <a:chExt cx="0" cy="0"/>
        </a:xfrm>
      </p:grpSpPr>
      <p:pic>
        <p:nvPicPr>
          <p:cNvPr id="65" name="Google Shape;65;g1565812e223_0_15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66" name="Google Shape;66;g1565812e223_0_15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67" name="Google Shape;67;g1565812e223_0_15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68" name="Google Shape;68;g1565812e223_0_151"/>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g1565812e223_0_151"/>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rtl="0" algn="l">
              <a:lnSpc>
                <a:spcPct val="100000"/>
              </a:lnSpc>
              <a:spcBef>
                <a:spcPts val="0"/>
              </a:spcBef>
              <a:spcAft>
                <a:spcPts val="0"/>
              </a:spcAft>
              <a:buSzPts val="2800"/>
              <a:buNone/>
              <a:defRPr>
                <a:solidFill>
                  <a:srgbClr val="FFFFFF"/>
                </a:solidFill>
                <a:latin typeface="Lato"/>
                <a:ea typeface="Lato"/>
                <a:cs typeface="Lato"/>
                <a:sym typeface="Lato"/>
              </a:defRPr>
            </a:lvl2pPr>
            <a:lvl3pPr lvl="2" rtl="0" algn="l">
              <a:lnSpc>
                <a:spcPct val="100000"/>
              </a:lnSpc>
              <a:spcBef>
                <a:spcPts val="0"/>
              </a:spcBef>
              <a:spcAft>
                <a:spcPts val="0"/>
              </a:spcAft>
              <a:buSzPts val="2800"/>
              <a:buNone/>
              <a:defRPr>
                <a:solidFill>
                  <a:srgbClr val="FFFFFF"/>
                </a:solidFill>
                <a:latin typeface="Lato"/>
                <a:ea typeface="Lato"/>
                <a:cs typeface="Lato"/>
                <a:sym typeface="Lato"/>
              </a:defRPr>
            </a:lvl3pPr>
            <a:lvl4pPr lvl="3" rtl="0" algn="l">
              <a:lnSpc>
                <a:spcPct val="100000"/>
              </a:lnSpc>
              <a:spcBef>
                <a:spcPts val="0"/>
              </a:spcBef>
              <a:spcAft>
                <a:spcPts val="0"/>
              </a:spcAft>
              <a:buSzPts val="2800"/>
              <a:buNone/>
              <a:defRPr>
                <a:solidFill>
                  <a:srgbClr val="FFFFFF"/>
                </a:solidFill>
                <a:latin typeface="Lato"/>
                <a:ea typeface="Lato"/>
                <a:cs typeface="Lato"/>
                <a:sym typeface="Lato"/>
              </a:defRPr>
            </a:lvl4pPr>
            <a:lvl5pPr lvl="4" rtl="0" algn="l">
              <a:lnSpc>
                <a:spcPct val="100000"/>
              </a:lnSpc>
              <a:spcBef>
                <a:spcPts val="0"/>
              </a:spcBef>
              <a:spcAft>
                <a:spcPts val="0"/>
              </a:spcAft>
              <a:buSzPts val="2800"/>
              <a:buNone/>
              <a:defRPr>
                <a:solidFill>
                  <a:srgbClr val="FFFFFF"/>
                </a:solidFill>
                <a:latin typeface="Lato"/>
                <a:ea typeface="Lato"/>
                <a:cs typeface="Lato"/>
                <a:sym typeface="Lato"/>
              </a:defRPr>
            </a:lvl5pPr>
            <a:lvl6pPr lvl="5" rtl="0" algn="l">
              <a:lnSpc>
                <a:spcPct val="100000"/>
              </a:lnSpc>
              <a:spcBef>
                <a:spcPts val="0"/>
              </a:spcBef>
              <a:spcAft>
                <a:spcPts val="0"/>
              </a:spcAft>
              <a:buSzPts val="2800"/>
              <a:buNone/>
              <a:defRPr>
                <a:solidFill>
                  <a:srgbClr val="FFFFFF"/>
                </a:solidFill>
                <a:latin typeface="Lato"/>
                <a:ea typeface="Lato"/>
                <a:cs typeface="Lato"/>
                <a:sym typeface="Lato"/>
              </a:defRPr>
            </a:lvl6pPr>
            <a:lvl7pPr lvl="6" rtl="0" algn="l">
              <a:lnSpc>
                <a:spcPct val="100000"/>
              </a:lnSpc>
              <a:spcBef>
                <a:spcPts val="0"/>
              </a:spcBef>
              <a:spcAft>
                <a:spcPts val="0"/>
              </a:spcAft>
              <a:buSzPts val="2800"/>
              <a:buNone/>
              <a:defRPr>
                <a:solidFill>
                  <a:srgbClr val="FFFFFF"/>
                </a:solidFill>
                <a:latin typeface="Lato"/>
                <a:ea typeface="Lato"/>
                <a:cs typeface="Lato"/>
                <a:sym typeface="Lato"/>
              </a:defRPr>
            </a:lvl7pPr>
            <a:lvl8pPr lvl="7" rtl="0" algn="l">
              <a:lnSpc>
                <a:spcPct val="100000"/>
              </a:lnSpc>
              <a:spcBef>
                <a:spcPts val="0"/>
              </a:spcBef>
              <a:spcAft>
                <a:spcPts val="0"/>
              </a:spcAft>
              <a:buSzPts val="2800"/>
              <a:buNone/>
              <a:defRPr>
                <a:solidFill>
                  <a:srgbClr val="FFFFFF"/>
                </a:solidFill>
                <a:latin typeface="Lato"/>
                <a:ea typeface="Lato"/>
                <a:cs typeface="Lato"/>
                <a:sym typeface="Lato"/>
              </a:defRPr>
            </a:lvl8pPr>
            <a:lvl9pPr lvl="8" rtl="0"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70" name="Google Shape;70;g1565812e223_0_151"/>
          <p:cNvSpPr txBox="1"/>
          <p:nvPr>
            <p:ph idx="1" type="subTitle"/>
          </p:nvPr>
        </p:nvSpPr>
        <p:spPr>
          <a:xfrm>
            <a:off x="503874" y="939925"/>
            <a:ext cx="3582900" cy="3507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a:solidFill>
                  <a:srgbClr val="FFFFFF"/>
                </a:solidFill>
              </a:defRPr>
            </a:lvl1pPr>
            <a:lvl2pPr lvl="1" rtl="0" algn="l">
              <a:lnSpc>
                <a:spcPct val="150000"/>
              </a:lnSpc>
              <a:spcBef>
                <a:spcPts val="1600"/>
              </a:spcBef>
              <a:spcAft>
                <a:spcPts val="0"/>
              </a:spcAft>
              <a:buSzPts val="1400"/>
              <a:buNone/>
              <a:defRPr>
                <a:solidFill>
                  <a:srgbClr val="FFFFFF"/>
                </a:solidFill>
              </a:defRPr>
            </a:lvl2pPr>
            <a:lvl3pPr lvl="2" rtl="0" algn="l">
              <a:lnSpc>
                <a:spcPct val="150000"/>
              </a:lnSpc>
              <a:spcBef>
                <a:spcPts val="1600"/>
              </a:spcBef>
              <a:spcAft>
                <a:spcPts val="0"/>
              </a:spcAft>
              <a:buSzPts val="1400"/>
              <a:buNone/>
              <a:defRPr>
                <a:solidFill>
                  <a:srgbClr val="FFFFFF"/>
                </a:solidFill>
              </a:defRPr>
            </a:lvl3pPr>
            <a:lvl4pPr lvl="3" rtl="0" algn="l">
              <a:lnSpc>
                <a:spcPct val="150000"/>
              </a:lnSpc>
              <a:spcBef>
                <a:spcPts val="1600"/>
              </a:spcBef>
              <a:spcAft>
                <a:spcPts val="0"/>
              </a:spcAft>
              <a:buSzPts val="1400"/>
              <a:buNone/>
              <a:defRPr>
                <a:solidFill>
                  <a:srgbClr val="FFFFFF"/>
                </a:solidFill>
              </a:defRPr>
            </a:lvl4pPr>
            <a:lvl5pPr lvl="4" rtl="0" algn="l">
              <a:lnSpc>
                <a:spcPct val="150000"/>
              </a:lnSpc>
              <a:spcBef>
                <a:spcPts val="1600"/>
              </a:spcBef>
              <a:spcAft>
                <a:spcPts val="0"/>
              </a:spcAft>
              <a:buSzPts val="1400"/>
              <a:buNone/>
              <a:defRPr>
                <a:solidFill>
                  <a:srgbClr val="FFFFFF"/>
                </a:solidFill>
              </a:defRPr>
            </a:lvl5pPr>
            <a:lvl6pPr lvl="5" rtl="0" algn="l">
              <a:lnSpc>
                <a:spcPct val="150000"/>
              </a:lnSpc>
              <a:spcBef>
                <a:spcPts val="1600"/>
              </a:spcBef>
              <a:spcAft>
                <a:spcPts val="0"/>
              </a:spcAft>
              <a:buSzPts val="1400"/>
              <a:buNone/>
              <a:defRPr>
                <a:solidFill>
                  <a:srgbClr val="FFFFFF"/>
                </a:solidFill>
              </a:defRPr>
            </a:lvl6pPr>
            <a:lvl7pPr lvl="6" rtl="0" algn="l">
              <a:lnSpc>
                <a:spcPct val="150000"/>
              </a:lnSpc>
              <a:spcBef>
                <a:spcPts val="1600"/>
              </a:spcBef>
              <a:spcAft>
                <a:spcPts val="0"/>
              </a:spcAft>
              <a:buSzPts val="1400"/>
              <a:buNone/>
              <a:defRPr>
                <a:solidFill>
                  <a:srgbClr val="FFFFFF"/>
                </a:solidFill>
              </a:defRPr>
            </a:lvl7pPr>
            <a:lvl8pPr lvl="7" rtl="0" algn="l">
              <a:lnSpc>
                <a:spcPct val="150000"/>
              </a:lnSpc>
              <a:spcBef>
                <a:spcPts val="1600"/>
              </a:spcBef>
              <a:spcAft>
                <a:spcPts val="0"/>
              </a:spcAft>
              <a:buSzPts val="1400"/>
              <a:buNone/>
              <a:defRPr>
                <a:solidFill>
                  <a:srgbClr val="FFFFFF"/>
                </a:solidFill>
              </a:defRPr>
            </a:lvl8pPr>
            <a:lvl9pPr lvl="8" rtl="0"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orient="horz" pos="1063">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Grey">
  <p:cSld name="TITLE_ONLY_1_1_1_2">
    <p:spTree>
      <p:nvGrpSpPr>
        <p:cNvPr id="71" name="Shape 71"/>
        <p:cNvGrpSpPr/>
        <p:nvPr/>
      </p:nvGrpSpPr>
      <p:grpSpPr>
        <a:xfrm>
          <a:off x="0" y="0"/>
          <a:ext cx="0" cy="0"/>
          <a:chOff x="0" y="0"/>
          <a:chExt cx="0" cy="0"/>
        </a:xfrm>
      </p:grpSpPr>
      <p:sp>
        <p:nvSpPr>
          <p:cNvPr id="72" name="Google Shape;72;g1565812e223_0_158"/>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g1565812e223_0_158"/>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sz="3000">
                <a:latin typeface="Lato"/>
                <a:ea typeface="Lato"/>
                <a:cs typeface="Lato"/>
                <a:sym typeface="Lato"/>
              </a:defRPr>
            </a:lvl1pPr>
            <a:lvl2pPr lvl="1" rtl="0" algn="l">
              <a:lnSpc>
                <a:spcPct val="100000"/>
              </a:lnSpc>
              <a:spcBef>
                <a:spcPts val="0"/>
              </a:spcBef>
              <a:spcAft>
                <a:spcPts val="0"/>
              </a:spcAft>
              <a:buSzPts val="2800"/>
              <a:buNone/>
              <a:defRPr>
                <a:latin typeface="Lato"/>
                <a:ea typeface="Lato"/>
                <a:cs typeface="Lato"/>
                <a:sym typeface="Lato"/>
              </a:defRPr>
            </a:lvl2pPr>
            <a:lvl3pPr lvl="2" rtl="0" algn="l">
              <a:lnSpc>
                <a:spcPct val="100000"/>
              </a:lnSpc>
              <a:spcBef>
                <a:spcPts val="0"/>
              </a:spcBef>
              <a:spcAft>
                <a:spcPts val="0"/>
              </a:spcAft>
              <a:buSzPts val="2800"/>
              <a:buNone/>
              <a:defRPr>
                <a:latin typeface="Lato"/>
                <a:ea typeface="Lato"/>
                <a:cs typeface="Lato"/>
                <a:sym typeface="Lato"/>
              </a:defRPr>
            </a:lvl3pPr>
            <a:lvl4pPr lvl="3" rtl="0" algn="l">
              <a:lnSpc>
                <a:spcPct val="100000"/>
              </a:lnSpc>
              <a:spcBef>
                <a:spcPts val="0"/>
              </a:spcBef>
              <a:spcAft>
                <a:spcPts val="0"/>
              </a:spcAft>
              <a:buSzPts val="2800"/>
              <a:buNone/>
              <a:defRPr>
                <a:latin typeface="Lato"/>
                <a:ea typeface="Lato"/>
                <a:cs typeface="Lato"/>
                <a:sym typeface="Lato"/>
              </a:defRPr>
            </a:lvl4pPr>
            <a:lvl5pPr lvl="4" rtl="0" algn="l">
              <a:lnSpc>
                <a:spcPct val="100000"/>
              </a:lnSpc>
              <a:spcBef>
                <a:spcPts val="0"/>
              </a:spcBef>
              <a:spcAft>
                <a:spcPts val="0"/>
              </a:spcAft>
              <a:buSzPts val="2800"/>
              <a:buNone/>
              <a:defRPr>
                <a:latin typeface="Lato"/>
                <a:ea typeface="Lato"/>
                <a:cs typeface="Lato"/>
                <a:sym typeface="Lato"/>
              </a:defRPr>
            </a:lvl5pPr>
            <a:lvl6pPr lvl="5" rtl="0" algn="l">
              <a:lnSpc>
                <a:spcPct val="100000"/>
              </a:lnSpc>
              <a:spcBef>
                <a:spcPts val="0"/>
              </a:spcBef>
              <a:spcAft>
                <a:spcPts val="0"/>
              </a:spcAft>
              <a:buSzPts val="2800"/>
              <a:buNone/>
              <a:defRPr>
                <a:latin typeface="Lato"/>
                <a:ea typeface="Lato"/>
                <a:cs typeface="Lato"/>
                <a:sym typeface="Lato"/>
              </a:defRPr>
            </a:lvl6pPr>
            <a:lvl7pPr lvl="6" rtl="0" algn="l">
              <a:lnSpc>
                <a:spcPct val="100000"/>
              </a:lnSpc>
              <a:spcBef>
                <a:spcPts val="0"/>
              </a:spcBef>
              <a:spcAft>
                <a:spcPts val="0"/>
              </a:spcAft>
              <a:buSzPts val="2800"/>
              <a:buNone/>
              <a:defRPr>
                <a:latin typeface="Lato"/>
                <a:ea typeface="Lato"/>
                <a:cs typeface="Lato"/>
                <a:sym typeface="Lato"/>
              </a:defRPr>
            </a:lvl7pPr>
            <a:lvl8pPr lvl="7" rtl="0" algn="l">
              <a:lnSpc>
                <a:spcPct val="100000"/>
              </a:lnSpc>
              <a:spcBef>
                <a:spcPts val="0"/>
              </a:spcBef>
              <a:spcAft>
                <a:spcPts val="0"/>
              </a:spcAft>
              <a:buSzPts val="2800"/>
              <a:buNone/>
              <a:defRPr>
                <a:latin typeface="Lato"/>
                <a:ea typeface="Lato"/>
                <a:cs typeface="Lato"/>
                <a:sym typeface="Lato"/>
              </a:defRPr>
            </a:lvl8pPr>
            <a:lvl9pPr lvl="8" rtl="0" algn="l">
              <a:lnSpc>
                <a:spcPct val="100000"/>
              </a:lnSpc>
              <a:spcBef>
                <a:spcPts val="0"/>
              </a:spcBef>
              <a:spcAft>
                <a:spcPts val="0"/>
              </a:spcAft>
              <a:buSzPts val="2800"/>
              <a:buNone/>
              <a:defRPr>
                <a:latin typeface="Lato"/>
                <a:ea typeface="Lato"/>
                <a:cs typeface="Lato"/>
                <a:sym typeface="Lato"/>
              </a:defRPr>
            </a:lvl9pPr>
          </a:lstStyle>
          <a:p/>
        </p:txBody>
      </p:sp>
      <p:pic>
        <p:nvPicPr>
          <p:cNvPr id="74" name="Google Shape;74;g1565812e223_0_15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75" name="Google Shape;75;g1565812e223_0_15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76" name="Google Shape;76;g1565812e223_0_15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77" name="Google Shape;77;g1565812e223_0_158"/>
          <p:cNvSpPr txBox="1"/>
          <p:nvPr>
            <p:ph idx="1" type="subTitle"/>
          </p:nvPr>
        </p:nvSpPr>
        <p:spPr>
          <a:xfrm>
            <a:off x="503874" y="939925"/>
            <a:ext cx="3482100" cy="3507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a:solidFill>
                  <a:srgbClr val="1F1F50"/>
                </a:solidFill>
              </a:defRPr>
            </a:lvl1pPr>
            <a:lvl2pPr lvl="1" rtl="0" algn="l">
              <a:lnSpc>
                <a:spcPct val="150000"/>
              </a:lnSpc>
              <a:spcBef>
                <a:spcPts val="1600"/>
              </a:spcBef>
              <a:spcAft>
                <a:spcPts val="0"/>
              </a:spcAft>
              <a:buSzPts val="1400"/>
              <a:buNone/>
              <a:defRPr>
                <a:solidFill>
                  <a:srgbClr val="1F1F50"/>
                </a:solidFill>
              </a:defRPr>
            </a:lvl2pPr>
            <a:lvl3pPr lvl="2" rtl="0" algn="l">
              <a:lnSpc>
                <a:spcPct val="150000"/>
              </a:lnSpc>
              <a:spcBef>
                <a:spcPts val="1600"/>
              </a:spcBef>
              <a:spcAft>
                <a:spcPts val="0"/>
              </a:spcAft>
              <a:buSzPts val="1400"/>
              <a:buNone/>
              <a:defRPr>
                <a:solidFill>
                  <a:srgbClr val="1F1F50"/>
                </a:solidFill>
              </a:defRPr>
            </a:lvl3pPr>
            <a:lvl4pPr lvl="3" rtl="0" algn="l">
              <a:lnSpc>
                <a:spcPct val="150000"/>
              </a:lnSpc>
              <a:spcBef>
                <a:spcPts val="1600"/>
              </a:spcBef>
              <a:spcAft>
                <a:spcPts val="0"/>
              </a:spcAft>
              <a:buSzPts val="1400"/>
              <a:buNone/>
              <a:defRPr>
                <a:solidFill>
                  <a:srgbClr val="1F1F50"/>
                </a:solidFill>
              </a:defRPr>
            </a:lvl4pPr>
            <a:lvl5pPr lvl="4" rtl="0" algn="l">
              <a:lnSpc>
                <a:spcPct val="150000"/>
              </a:lnSpc>
              <a:spcBef>
                <a:spcPts val="1600"/>
              </a:spcBef>
              <a:spcAft>
                <a:spcPts val="0"/>
              </a:spcAft>
              <a:buSzPts val="1400"/>
              <a:buNone/>
              <a:defRPr>
                <a:solidFill>
                  <a:srgbClr val="1F1F50"/>
                </a:solidFill>
              </a:defRPr>
            </a:lvl5pPr>
            <a:lvl6pPr lvl="5" rtl="0" algn="l">
              <a:lnSpc>
                <a:spcPct val="150000"/>
              </a:lnSpc>
              <a:spcBef>
                <a:spcPts val="1600"/>
              </a:spcBef>
              <a:spcAft>
                <a:spcPts val="0"/>
              </a:spcAft>
              <a:buSzPts val="1400"/>
              <a:buNone/>
              <a:defRPr>
                <a:solidFill>
                  <a:srgbClr val="1F1F50"/>
                </a:solidFill>
              </a:defRPr>
            </a:lvl6pPr>
            <a:lvl7pPr lvl="6" rtl="0" algn="l">
              <a:lnSpc>
                <a:spcPct val="150000"/>
              </a:lnSpc>
              <a:spcBef>
                <a:spcPts val="1600"/>
              </a:spcBef>
              <a:spcAft>
                <a:spcPts val="0"/>
              </a:spcAft>
              <a:buSzPts val="1400"/>
              <a:buNone/>
              <a:defRPr>
                <a:solidFill>
                  <a:srgbClr val="1F1F50"/>
                </a:solidFill>
              </a:defRPr>
            </a:lvl7pPr>
            <a:lvl8pPr lvl="7" rtl="0" algn="l">
              <a:lnSpc>
                <a:spcPct val="150000"/>
              </a:lnSpc>
              <a:spcBef>
                <a:spcPts val="1600"/>
              </a:spcBef>
              <a:spcAft>
                <a:spcPts val="0"/>
              </a:spcAft>
              <a:buSzPts val="1400"/>
              <a:buNone/>
              <a:defRPr>
                <a:solidFill>
                  <a:srgbClr val="1F1F50"/>
                </a:solidFill>
              </a:defRPr>
            </a:lvl8pPr>
            <a:lvl9pPr lvl="8" rtl="0"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orient="horz" pos="1063">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us">
  <p:cSld name="CUSTOM_10">
    <p:spTree>
      <p:nvGrpSpPr>
        <p:cNvPr id="78" name="Shape 78"/>
        <p:cNvGrpSpPr/>
        <p:nvPr/>
      </p:nvGrpSpPr>
      <p:grpSpPr>
        <a:xfrm>
          <a:off x="0" y="0"/>
          <a:ext cx="0" cy="0"/>
          <a:chOff x="0" y="0"/>
          <a:chExt cx="0" cy="0"/>
        </a:xfrm>
      </p:grpSpPr>
      <p:sp>
        <p:nvSpPr>
          <p:cNvPr id="79" name="Google Shape;79;g1565812e223_0_16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Grey">
  <p:cSld name="TITLE_ONLY_1_1">
    <p:spTree>
      <p:nvGrpSpPr>
        <p:cNvPr id="80" name="Shape 80"/>
        <p:cNvGrpSpPr/>
        <p:nvPr/>
      </p:nvGrpSpPr>
      <p:grpSpPr>
        <a:xfrm>
          <a:off x="0" y="0"/>
          <a:ext cx="0" cy="0"/>
          <a:chOff x="0" y="0"/>
          <a:chExt cx="0" cy="0"/>
        </a:xfrm>
      </p:grpSpPr>
      <p:sp>
        <p:nvSpPr>
          <p:cNvPr id="81" name="Google Shape;81;g1565812e223_0_167"/>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1565812e223_0_167"/>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sz="3000">
                <a:latin typeface="Lato"/>
                <a:ea typeface="Lato"/>
                <a:cs typeface="Lato"/>
                <a:sym typeface="Lato"/>
              </a:defRPr>
            </a:lvl1pPr>
            <a:lvl2pPr lvl="1" rtl="0" algn="l">
              <a:lnSpc>
                <a:spcPct val="100000"/>
              </a:lnSpc>
              <a:spcBef>
                <a:spcPts val="0"/>
              </a:spcBef>
              <a:spcAft>
                <a:spcPts val="0"/>
              </a:spcAft>
              <a:buSzPts val="2800"/>
              <a:buNone/>
              <a:defRPr>
                <a:latin typeface="Lato"/>
                <a:ea typeface="Lato"/>
                <a:cs typeface="Lato"/>
                <a:sym typeface="Lato"/>
              </a:defRPr>
            </a:lvl2pPr>
            <a:lvl3pPr lvl="2" rtl="0" algn="l">
              <a:lnSpc>
                <a:spcPct val="100000"/>
              </a:lnSpc>
              <a:spcBef>
                <a:spcPts val="0"/>
              </a:spcBef>
              <a:spcAft>
                <a:spcPts val="0"/>
              </a:spcAft>
              <a:buSzPts val="2800"/>
              <a:buNone/>
              <a:defRPr>
                <a:latin typeface="Lato"/>
                <a:ea typeface="Lato"/>
                <a:cs typeface="Lato"/>
                <a:sym typeface="Lato"/>
              </a:defRPr>
            </a:lvl3pPr>
            <a:lvl4pPr lvl="3" rtl="0" algn="l">
              <a:lnSpc>
                <a:spcPct val="100000"/>
              </a:lnSpc>
              <a:spcBef>
                <a:spcPts val="0"/>
              </a:spcBef>
              <a:spcAft>
                <a:spcPts val="0"/>
              </a:spcAft>
              <a:buSzPts val="2800"/>
              <a:buNone/>
              <a:defRPr>
                <a:latin typeface="Lato"/>
                <a:ea typeface="Lato"/>
                <a:cs typeface="Lato"/>
                <a:sym typeface="Lato"/>
              </a:defRPr>
            </a:lvl4pPr>
            <a:lvl5pPr lvl="4" rtl="0" algn="l">
              <a:lnSpc>
                <a:spcPct val="100000"/>
              </a:lnSpc>
              <a:spcBef>
                <a:spcPts val="0"/>
              </a:spcBef>
              <a:spcAft>
                <a:spcPts val="0"/>
              </a:spcAft>
              <a:buSzPts val="2800"/>
              <a:buNone/>
              <a:defRPr>
                <a:latin typeface="Lato"/>
                <a:ea typeface="Lato"/>
                <a:cs typeface="Lato"/>
                <a:sym typeface="Lato"/>
              </a:defRPr>
            </a:lvl5pPr>
            <a:lvl6pPr lvl="5" rtl="0" algn="l">
              <a:lnSpc>
                <a:spcPct val="100000"/>
              </a:lnSpc>
              <a:spcBef>
                <a:spcPts val="0"/>
              </a:spcBef>
              <a:spcAft>
                <a:spcPts val="0"/>
              </a:spcAft>
              <a:buSzPts val="2800"/>
              <a:buNone/>
              <a:defRPr>
                <a:latin typeface="Lato"/>
                <a:ea typeface="Lato"/>
                <a:cs typeface="Lato"/>
                <a:sym typeface="Lato"/>
              </a:defRPr>
            </a:lvl6pPr>
            <a:lvl7pPr lvl="6" rtl="0" algn="l">
              <a:lnSpc>
                <a:spcPct val="100000"/>
              </a:lnSpc>
              <a:spcBef>
                <a:spcPts val="0"/>
              </a:spcBef>
              <a:spcAft>
                <a:spcPts val="0"/>
              </a:spcAft>
              <a:buSzPts val="2800"/>
              <a:buNone/>
              <a:defRPr>
                <a:latin typeface="Lato"/>
                <a:ea typeface="Lato"/>
                <a:cs typeface="Lato"/>
                <a:sym typeface="Lato"/>
              </a:defRPr>
            </a:lvl7pPr>
            <a:lvl8pPr lvl="7" rtl="0" algn="l">
              <a:lnSpc>
                <a:spcPct val="100000"/>
              </a:lnSpc>
              <a:spcBef>
                <a:spcPts val="0"/>
              </a:spcBef>
              <a:spcAft>
                <a:spcPts val="0"/>
              </a:spcAft>
              <a:buSzPts val="2800"/>
              <a:buNone/>
              <a:defRPr>
                <a:latin typeface="Lato"/>
                <a:ea typeface="Lato"/>
                <a:cs typeface="Lato"/>
                <a:sym typeface="Lato"/>
              </a:defRPr>
            </a:lvl8pPr>
            <a:lvl9pPr lvl="8" rtl="0" algn="l">
              <a:lnSpc>
                <a:spcPct val="100000"/>
              </a:lnSpc>
              <a:spcBef>
                <a:spcPts val="0"/>
              </a:spcBef>
              <a:spcAft>
                <a:spcPts val="0"/>
              </a:spcAft>
              <a:buSzPts val="2800"/>
              <a:buNone/>
              <a:defRPr>
                <a:latin typeface="Lato"/>
                <a:ea typeface="Lato"/>
                <a:cs typeface="Lato"/>
                <a:sym typeface="Lato"/>
              </a:defRPr>
            </a:lvl9pPr>
          </a:lstStyle>
          <a:p/>
        </p:txBody>
      </p:sp>
      <p:pic>
        <p:nvPicPr>
          <p:cNvPr id="83" name="Google Shape;83;g1565812e223_0_16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84" name="Google Shape;84;g1565812e223_0_16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85" name="Google Shape;85;g1565812e223_0_16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86" name="Google Shape;86;g1565812e223_0_167"/>
          <p:cNvSpPr txBox="1"/>
          <p:nvPr>
            <p:ph idx="1" type="subTitle"/>
          </p:nvPr>
        </p:nvSpPr>
        <p:spPr>
          <a:xfrm>
            <a:off x="503873" y="939925"/>
            <a:ext cx="3765000" cy="3507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a:solidFill>
                  <a:srgbClr val="1F1F50"/>
                </a:solidFill>
              </a:defRPr>
            </a:lvl1pPr>
            <a:lvl2pPr lvl="1" rtl="0" algn="l">
              <a:lnSpc>
                <a:spcPct val="150000"/>
              </a:lnSpc>
              <a:spcBef>
                <a:spcPts val="1600"/>
              </a:spcBef>
              <a:spcAft>
                <a:spcPts val="0"/>
              </a:spcAft>
              <a:buSzPts val="1400"/>
              <a:buNone/>
              <a:defRPr>
                <a:solidFill>
                  <a:srgbClr val="1F1F50"/>
                </a:solidFill>
              </a:defRPr>
            </a:lvl2pPr>
            <a:lvl3pPr lvl="2" rtl="0" algn="l">
              <a:lnSpc>
                <a:spcPct val="150000"/>
              </a:lnSpc>
              <a:spcBef>
                <a:spcPts val="1600"/>
              </a:spcBef>
              <a:spcAft>
                <a:spcPts val="0"/>
              </a:spcAft>
              <a:buSzPts val="1400"/>
              <a:buNone/>
              <a:defRPr>
                <a:solidFill>
                  <a:srgbClr val="1F1F50"/>
                </a:solidFill>
              </a:defRPr>
            </a:lvl3pPr>
            <a:lvl4pPr lvl="3" rtl="0" algn="l">
              <a:lnSpc>
                <a:spcPct val="150000"/>
              </a:lnSpc>
              <a:spcBef>
                <a:spcPts val="1600"/>
              </a:spcBef>
              <a:spcAft>
                <a:spcPts val="0"/>
              </a:spcAft>
              <a:buSzPts val="1400"/>
              <a:buNone/>
              <a:defRPr>
                <a:solidFill>
                  <a:srgbClr val="1F1F50"/>
                </a:solidFill>
              </a:defRPr>
            </a:lvl4pPr>
            <a:lvl5pPr lvl="4" rtl="0" algn="l">
              <a:lnSpc>
                <a:spcPct val="150000"/>
              </a:lnSpc>
              <a:spcBef>
                <a:spcPts val="1600"/>
              </a:spcBef>
              <a:spcAft>
                <a:spcPts val="0"/>
              </a:spcAft>
              <a:buSzPts val="1400"/>
              <a:buNone/>
              <a:defRPr>
                <a:solidFill>
                  <a:srgbClr val="1F1F50"/>
                </a:solidFill>
              </a:defRPr>
            </a:lvl5pPr>
            <a:lvl6pPr lvl="5" rtl="0" algn="l">
              <a:lnSpc>
                <a:spcPct val="150000"/>
              </a:lnSpc>
              <a:spcBef>
                <a:spcPts val="1600"/>
              </a:spcBef>
              <a:spcAft>
                <a:spcPts val="0"/>
              </a:spcAft>
              <a:buSzPts val="1400"/>
              <a:buNone/>
              <a:defRPr>
                <a:solidFill>
                  <a:srgbClr val="1F1F50"/>
                </a:solidFill>
              </a:defRPr>
            </a:lvl6pPr>
            <a:lvl7pPr lvl="6" rtl="0" algn="l">
              <a:lnSpc>
                <a:spcPct val="150000"/>
              </a:lnSpc>
              <a:spcBef>
                <a:spcPts val="1600"/>
              </a:spcBef>
              <a:spcAft>
                <a:spcPts val="0"/>
              </a:spcAft>
              <a:buSzPts val="1400"/>
              <a:buNone/>
              <a:defRPr>
                <a:solidFill>
                  <a:srgbClr val="1F1F50"/>
                </a:solidFill>
              </a:defRPr>
            </a:lvl7pPr>
            <a:lvl8pPr lvl="7" rtl="0" algn="l">
              <a:lnSpc>
                <a:spcPct val="150000"/>
              </a:lnSpc>
              <a:spcBef>
                <a:spcPts val="1600"/>
              </a:spcBef>
              <a:spcAft>
                <a:spcPts val="0"/>
              </a:spcAft>
              <a:buSzPts val="1400"/>
              <a:buNone/>
              <a:defRPr>
                <a:solidFill>
                  <a:srgbClr val="1F1F50"/>
                </a:solidFill>
              </a:defRPr>
            </a:lvl8pPr>
            <a:lvl9pPr lvl="8" rtl="0"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1">
  <p:cSld name="TITLE_1">
    <p:bg>
      <p:bgPr>
        <a:blipFill>
          <a:blip r:embed="rId2">
            <a:alphaModFix/>
          </a:blip>
          <a:stretch>
            <a:fillRect/>
          </a:stretch>
        </a:blipFill>
      </p:bgPr>
    </p:bg>
    <p:spTree>
      <p:nvGrpSpPr>
        <p:cNvPr id="87" name="Shape 87"/>
        <p:cNvGrpSpPr/>
        <p:nvPr/>
      </p:nvGrpSpPr>
      <p:grpSpPr>
        <a:xfrm>
          <a:off x="0" y="0"/>
          <a:ext cx="0" cy="0"/>
          <a:chOff x="0" y="0"/>
          <a:chExt cx="0" cy="0"/>
        </a:xfrm>
      </p:grpSpPr>
      <p:sp>
        <p:nvSpPr>
          <p:cNvPr id="88" name="Google Shape;88;g1565812e223_0_174"/>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sz="4800">
                <a:solidFill>
                  <a:srgbClr val="FFFFFF"/>
                </a:solidFill>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89" name="Google Shape;89;g1565812e223_0_174"/>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a:solidFill>
                  <a:srgbClr val="FFFFFF"/>
                </a:solidFill>
              </a:defRPr>
            </a:lvl1pPr>
            <a:lvl2pPr lvl="1" rtl="0" algn="l">
              <a:lnSpc>
                <a:spcPct val="150000"/>
              </a:lnSpc>
              <a:spcBef>
                <a:spcPts val="1600"/>
              </a:spcBef>
              <a:spcAft>
                <a:spcPts val="0"/>
              </a:spcAft>
              <a:buSzPts val="1400"/>
              <a:buNone/>
              <a:defRPr/>
            </a:lvl2pPr>
            <a:lvl3pPr lvl="2" rtl="0" algn="l">
              <a:lnSpc>
                <a:spcPct val="150000"/>
              </a:lnSpc>
              <a:spcBef>
                <a:spcPts val="1600"/>
              </a:spcBef>
              <a:spcAft>
                <a:spcPts val="0"/>
              </a:spcAft>
              <a:buSzPts val="1400"/>
              <a:buNone/>
              <a:defRPr/>
            </a:lvl3pPr>
            <a:lvl4pPr lvl="3" rtl="0" algn="l">
              <a:lnSpc>
                <a:spcPct val="150000"/>
              </a:lnSpc>
              <a:spcBef>
                <a:spcPts val="1600"/>
              </a:spcBef>
              <a:spcAft>
                <a:spcPts val="0"/>
              </a:spcAft>
              <a:buSzPts val="1400"/>
              <a:buNone/>
              <a:defRPr/>
            </a:lvl4pPr>
            <a:lvl5pPr lvl="4" rtl="0" algn="l">
              <a:lnSpc>
                <a:spcPct val="150000"/>
              </a:lnSpc>
              <a:spcBef>
                <a:spcPts val="1600"/>
              </a:spcBef>
              <a:spcAft>
                <a:spcPts val="0"/>
              </a:spcAft>
              <a:buSzPts val="1400"/>
              <a:buNone/>
              <a:defRPr/>
            </a:lvl5pPr>
            <a:lvl6pPr lvl="5" rtl="0" algn="l">
              <a:lnSpc>
                <a:spcPct val="150000"/>
              </a:lnSpc>
              <a:spcBef>
                <a:spcPts val="1600"/>
              </a:spcBef>
              <a:spcAft>
                <a:spcPts val="0"/>
              </a:spcAft>
              <a:buSzPts val="1400"/>
              <a:buNone/>
              <a:defRPr/>
            </a:lvl6pPr>
            <a:lvl7pPr lvl="6" rtl="0" algn="l">
              <a:lnSpc>
                <a:spcPct val="150000"/>
              </a:lnSpc>
              <a:spcBef>
                <a:spcPts val="1600"/>
              </a:spcBef>
              <a:spcAft>
                <a:spcPts val="0"/>
              </a:spcAft>
              <a:buSzPts val="1400"/>
              <a:buNone/>
              <a:defRPr/>
            </a:lvl7pPr>
            <a:lvl8pPr lvl="7" rtl="0" algn="l">
              <a:lnSpc>
                <a:spcPct val="150000"/>
              </a:lnSpc>
              <a:spcBef>
                <a:spcPts val="1600"/>
              </a:spcBef>
              <a:spcAft>
                <a:spcPts val="0"/>
              </a:spcAft>
              <a:buSzPts val="1400"/>
              <a:buNone/>
              <a:defRPr/>
            </a:lvl8pPr>
            <a:lvl9pPr lvl="8" rtl="0" algn="l">
              <a:lnSpc>
                <a:spcPct val="150000"/>
              </a:lnSpc>
              <a:spcBef>
                <a:spcPts val="1600"/>
              </a:spcBef>
              <a:spcAft>
                <a:spcPts val="1600"/>
              </a:spcAft>
              <a:buSzPts val="1400"/>
              <a:buNone/>
              <a:defRPr/>
            </a:lvl9pPr>
          </a:lstStyle>
          <a:p/>
        </p:txBody>
      </p:sp>
      <p:pic>
        <p:nvPicPr>
          <p:cNvPr id="90" name="Google Shape;90;g1565812e223_0_174"/>
          <p:cNvPicPr preferRelativeResize="0"/>
          <p:nvPr/>
        </p:nvPicPr>
        <p:blipFill rotWithShape="1">
          <a:blip r:embed="rId3">
            <a:alphaModFix/>
          </a:blip>
          <a:srcRect b="0" l="0" r="0" t="0"/>
          <a:stretch/>
        </p:blipFill>
        <p:spPr>
          <a:xfrm>
            <a:off x="551438" y="509891"/>
            <a:ext cx="1356876" cy="33921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1565812e223_0_10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g1565812e223_0_10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1565812e223_0_10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g1565812e223_0_10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g1565812e223_0_10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1565812e223_0_10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1565812e223_0_10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g1565812e223_0_10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g1565812e223_0_10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1565812e223_0_11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g1565812e223_0_1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1565812e223_0_11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g1565812e223_0_115"/>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g1565812e223_0_1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1565812e223_0_11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g1565812e223_0_1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1565812e223_0_1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1565812e223_0_122"/>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g1565812e223_0_122"/>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1565812e223_0_122"/>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g1565812e223_0_1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1565812e223_0_128"/>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g1565812e223_0_1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1565812e223_0_9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g1565812e223_0_9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g1565812e223_0_9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p1"/>
          <p:cNvSpPr txBox="1"/>
          <p:nvPr>
            <p:ph type="title"/>
          </p:nvPr>
        </p:nvSpPr>
        <p:spPr>
          <a:xfrm>
            <a:off x="0" y="1371600"/>
            <a:ext cx="9144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96" name="Google Shape;96;p1"/>
          <p:cNvSpPr txBox="1"/>
          <p:nvPr/>
        </p:nvSpPr>
        <p:spPr>
          <a:xfrm>
            <a:off x="0" y="2151000"/>
            <a:ext cx="61923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en" sz="2900" u="none" cap="none" strike="noStrike">
                <a:solidFill>
                  <a:schemeClr val="lt1"/>
                </a:solidFill>
                <a:latin typeface="Trebuchet MS"/>
                <a:ea typeface="Trebuchet MS"/>
                <a:cs typeface="Trebuchet MS"/>
                <a:sym typeface="Trebuchet MS"/>
              </a:rPr>
              <a:t>Your Team Name : </a:t>
            </a:r>
            <a:r>
              <a:rPr b="1" lang="en" sz="2900">
                <a:solidFill>
                  <a:schemeClr val="lt1"/>
                </a:solidFill>
                <a:latin typeface="Trebuchet MS"/>
                <a:ea typeface="Trebuchet MS"/>
                <a:cs typeface="Trebuchet MS"/>
                <a:sym typeface="Trebuchet MS"/>
              </a:rPr>
              <a:t>DeepCoders</a:t>
            </a:r>
            <a:endParaRPr b="1" i="0" sz="2900" u="none" cap="none" strike="noStrike">
              <a:solidFill>
                <a:schemeClr val="lt1"/>
              </a:solidFill>
              <a:latin typeface="Trebuchet MS"/>
              <a:ea typeface="Trebuchet MS"/>
              <a:cs typeface="Trebuchet MS"/>
              <a:sym typeface="Trebuchet MS"/>
            </a:endParaRPr>
          </a:p>
        </p:txBody>
      </p:sp>
      <p:sp>
        <p:nvSpPr>
          <p:cNvPr id="97" name="Google Shape;97;p1"/>
          <p:cNvSpPr txBox="1"/>
          <p:nvPr/>
        </p:nvSpPr>
        <p:spPr>
          <a:xfrm>
            <a:off x="158562" y="2992500"/>
            <a:ext cx="4559100" cy="3777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800"/>
              <a:buFont typeface="Arial"/>
              <a:buNone/>
            </a:pPr>
            <a:r>
              <a:rPr b="0" i="0" lang="en" sz="1700" u="none" cap="none" strike="noStrike">
                <a:solidFill>
                  <a:schemeClr val="lt1"/>
                </a:solidFill>
                <a:latin typeface="Trebuchet MS"/>
                <a:ea typeface="Trebuchet MS"/>
                <a:cs typeface="Trebuchet MS"/>
                <a:sym typeface="Trebuchet MS"/>
              </a:rPr>
              <a:t>Your team bio : Team </a:t>
            </a:r>
            <a:r>
              <a:rPr lang="en" sz="1700">
                <a:solidFill>
                  <a:schemeClr val="lt1"/>
                </a:solidFill>
                <a:latin typeface="Trebuchet MS"/>
                <a:ea typeface="Trebuchet MS"/>
                <a:cs typeface="Trebuchet MS"/>
                <a:sym typeface="Trebuchet MS"/>
              </a:rPr>
              <a:t>of Coders </a:t>
            </a:r>
            <a:endParaRPr b="0" i="0" sz="1700" u="none" cap="none" strike="noStrike">
              <a:solidFill>
                <a:schemeClr val="lt1"/>
              </a:solidFill>
              <a:latin typeface="Trebuchet MS"/>
              <a:ea typeface="Trebuchet MS"/>
              <a:cs typeface="Trebuchet MS"/>
              <a:sym typeface="Trebuchet MS"/>
            </a:endParaRPr>
          </a:p>
          <a:p>
            <a:pPr indent="0" lvl="0" marL="0" marR="0" rtl="0" algn="l">
              <a:lnSpc>
                <a:spcPct val="150000"/>
              </a:lnSpc>
              <a:spcBef>
                <a:spcPts val="1600"/>
              </a:spcBef>
              <a:spcAft>
                <a:spcPts val="1600"/>
              </a:spcAft>
              <a:buClr>
                <a:srgbClr val="000000"/>
              </a:buClr>
              <a:buSzPts val="1300"/>
              <a:buFont typeface="Arial"/>
              <a:buNone/>
            </a:pPr>
            <a:r>
              <a:rPr b="0" i="0" lang="en" sz="1200" u="none" cap="none" strike="noStrike">
                <a:solidFill>
                  <a:schemeClr val="lt1"/>
                </a:solidFill>
                <a:latin typeface="Trebuchet MS"/>
                <a:ea typeface="Trebuchet MS"/>
                <a:cs typeface="Trebuchet MS"/>
                <a:sym typeface="Trebuchet MS"/>
              </a:rPr>
              <a:t>Date : 02-09-2022</a:t>
            </a:r>
            <a:endParaRPr b="0" i="0" sz="1200" u="none" cap="none" strike="noStrike">
              <a:solidFill>
                <a:schemeClr val="lt1"/>
              </a:solidFill>
              <a:latin typeface="Trebuchet MS"/>
              <a:ea typeface="Trebuchet MS"/>
              <a:cs typeface="Trebuchet MS"/>
              <a:sym typeface="Trebuchet MS"/>
            </a:endParaRPr>
          </a:p>
        </p:txBody>
      </p:sp>
      <p:pic>
        <p:nvPicPr>
          <p:cNvPr id="98" name="Google Shape;98;p1"/>
          <p:cNvPicPr preferRelativeResize="0"/>
          <p:nvPr/>
        </p:nvPicPr>
        <p:blipFill rotWithShape="1">
          <a:blip r:embed="rId4">
            <a:alphaModFix/>
          </a:blip>
          <a:srcRect b="0" l="0" r="0" t="0"/>
          <a:stretch/>
        </p:blipFill>
        <p:spPr>
          <a:xfrm>
            <a:off x="6807450" y="270350"/>
            <a:ext cx="2235228" cy="738900"/>
          </a:xfrm>
          <a:prstGeom prst="rect">
            <a:avLst/>
          </a:prstGeom>
          <a:noFill/>
          <a:ln>
            <a:noFill/>
          </a:ln>
        </p:spPr>
      </p:pic>
      <p:sp>
        <p:nvSpPr>
          <p:cNvPr id="99" name="Google Shape;99;p1"/>
          <p:cNvSpPr txBox="1"/>
          <p:nvPr/>
        </p:nvSpPr>
        <p:spPr>
          <a:xfrm>
            <a:off x="6807450" y="117575"/>
            <a:ext cx="23862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400"/>
              <a:buFont typeface="Arial"/>
              <a:buNone/>
            </a:pPr>
            <a:r>
              <a:rPr b="0" i="0" lang="en" sz="1400" u="none" cap="none" strike="noStrike">
                <a:solidFill>
                  <a:schemeClr val="dk1"/>
                </a:solidFill>
                <a:latin typeface="Lato"/>
                <a:ea typeface="Lato"/>
                <a:cs typeface="Lato"/>
                <a:sym typeface="Lato"/>
              </a:rPr>
              <a:t>Technology Partner</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51f7e9ffd6_0_21"/>
          <p:cNvSpPr txBox="1"/>
          <p:nvPr>
            <p:ph type="title"/>
          </p:nvPr>
        </p:nvSpPr>
        <p:spPr>
          <a:xfrm>
            <a:off x="494627" y="381950"/>
            <a:ext cx="67143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Key Differentiators &amp; Adoption Plan</a:t>
            </a:r>
            <a:endParaRPr sz="29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8" name="Google Shape;158;g151f7e9ffd6_0_21"/>
          <p:cNvSpPr txBox="1"/>
          <p:nvPr>
            <p:ph idx="1" type="subTitle"/>
          </p:nvPr>
        </p:nvSpPr>
        <p:spPr>
          <a:xfrm>
            <a:off x="503877" y="939925"/>
            <a:ext cx="7667100" cy="35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How is your solution better than alternatives and how do you plan to build adoption?</a:t>
            </a:r>
            <a:endParaRPr sz="16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9" name="Google Shape;159;g151f7e9ffd6_0_21"/>
          <p:cNvSpPr txBox="1"/>
          <p:nvPr/>
        </p:nvSpPr>
        <p:spPr>
          <a:xfrm>
            <a:off x="425850" y="1687525"/>
            <a:ext cx="8292300" cy="34170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Font typeface="Lato"/>
              <a:buChar char="★"/>
            </a:pPr>
            <a:r>
              <a:rPr lang="en">
                <a:latin typeface="Lato"/>
                <a:ea typeface="Lato"/>
                <a:cs typeface="Lato"/>
                <a:sym typeface="Lato"/>
              </a:rPr>
              <a:t>Multi linguistic (Indian languages) speech-to-text conversion to know to analyze user's complaints and provide insights to the company decision-makers.</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
                <a:latin typeface="Lato"/>
                <a:ea typeface="Lato"/>
                <a:cs typeface="Lato"/>
                <a:sym typeface="Lato"/>
              </a:rPr>
              <a:t>To classify the speech based on gender and to provide some insights.</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
                <a:latin typeface="Lato"/>
                <a:ea typeface="Lato"/>
                <a:cs typeface="Lato"/>
                <a:sym typeface="Lato"/>
              </a:rPr>
              <a:t>Providing sentiment analysis to know how happy the user is with our call center staff.</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
                <a:latin typeface="Lato"/>
                <a:ea typeface="Lato"/>
                <a:cs typeface="Lato"/>
                <a:sym typeface="Lato"/>
              </a:rPr>
              <a:t>Also, it provides insight to the company about how many problems have been solved or not.</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
                <a:latin typeface="Lato"/>
                <a:ea typeface="Lato"/>
                <a:cs typeface="Lato"/>
                <a:sym typeface="Lato"/>
              </a:rPr>
              <a:t>Provide KPI for the company to boost &amp; fix issues that are mostly faced by lots of users.</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
                <a:latin typeface="Lato"/>
                <a:ea typeface="Lato"/>
                <a:cs typeface="Lato"/>
                <a:sym typeface="Lato"/>
              </a:rPr>
              <a:t>Provide centralized Dashboards for the company To track daily analysis of their services and how </a:t>
            </a:r>
            <a:endParaRPr>
              <a:latin typeface="Lato"/>
              <a:ea typeface="Lato"/>
              <a:cs typeface="Lato"/>
              <a:sym typeface="Lato"/>
            </a:endParaRPr>
          </a:p>
          <a:p>
            <a:pPr indent="0" lvl="0" marL="91440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51f7e9ffd6_0_42"/>
          <p:cNvSpPr txBox="1"/>
          <p:nvPr>
            <p:ph type="title"/>
          </p:nvPr>
        </p:nvSpPr>
        <p:spPr>
          <a:xfrm>
            <a:off x="494629" y="381950"/>
            <a:ext cx="82533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GitHub Repository Link &amp; supporting diagrams, screenshots, if any</a:t>
            </a:r>
            <a:endParaRPr sz="21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5" name="Google Shape;165;g151f7e9ffd6_0_42"/>
          <p:cNvSpPr txBox="1"/>
          <p:nvPr>
            <p:ph idx="1" type="subTitle"/>
          </p:nvPr>
        </p:nvSpPr>
        <p:spPr>
          <a:xfrm>
            <a:off x="503874" y="939925"/>
            <a:ext cx="3582900" cy="35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How far it can go?</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9"/>
          <p:cNvSpPr txBox="1"/>
          <p:nvPr>
            <p:ph type="title"/>
          </p:nvPr>
        </p:nvSpPr>
        <p:spPr>
          <a:xfrm>
            <a:off x="339700" y="1633425"/>
            <a:ext cx="8649300" cy="82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600"/>
              <a:t>Thank You</a:t>
            </a:r>
            <a:endParaRPr sz="3600"/>
          </a:p>
        </p:txBody>
      </p:sp>
      <p:sp>
        <p:nvSpPr>
          <p:cNvPr id="171" name="Google Shape;171;p9"/>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lang="en" sz="1500"/>
              <a:t>Team member names</a:t>
            </a:r>
            <a:endParaRPr sz="1500"/>
          </a:p>
          <a:p>
            <a:pPr indent="-292100" lvl="0" marL="457200" rtl="0" algn="l">
              <a:spcBef>
                <a:spcPts val="1600"/>
              </a:spcBef>
              <a:spcAft>
                <a:spcPts val="0"/>
              </a:spcAft>
              <a:buClr>
                <a:schemeClr val="lt1"/>
              </a:buClr>
              <a:buSzPts val="1000"/>
              <a:buFont typeface="Trebuchet MS"/>
              <a:buAutoNum type="arabicPeriod"/>
            </a:pPr>
            <a:r>
              <a:rPr lang="en" sz="1000">
                <a:solidFill>
                  <a:schemeClr val="lt1"/>
                </a:solidFill>
                <a:latin typeface="Trebuchet MS"/>
                <a:ea typeface="Trebuchet MS"/>
                <a:cs typeface="Trebuchet MS"/>
                <a:sym typeface="Trebuchet MS"/>
              </a:rPr>
              <a:t>Deepak Prasad</a:t>
            </a:r>
            <a:endParaRPr sz="1000">
              <a:solidFill>
                <a:schemeClr val="lt1"/>
              </a:solidFill>
              <a:latin typeface="Trebuchet MS"/>
              <a:ea typeface="Trebuchet MS"/>
              <a:cs typeface="Trebuchet MS"/>
              <a:sym typeface="Trebuchet MS"/>
            </a:endParaRPr>
          </a:p>
          <a:p>
            <a:pPr indent="-292100" lvl="0" marL="457200" rtl="0" algn="l">
              <a:spcBef>
                <a:spcPts val="0"/>
              </a:spcBef>
              <a:spcAft>
                <a:spcPts val="0"/>
              </a:spcAft>
              <a:buClr>
                <a:schemeClr val="lt1"/>
              </a:buClr>
              <a:buSzPts val="1000"/>
              <a:buFont typeface="Trebuchet MS"/>
              <a:buAutoNum type="arabicPeriod"/>
            </a:pPr>
            <a:r>
              <a:rPr lang="en" sz="1000">
                <a:solidFill>
                  <a:schemeClr val="lt1"/>
                </a:solidFill>
                <a:latin typeface="Trebuchet MS"/>
                <a:ea typeface="Trebuchet MS"/>
                <a:cs typeface="Trebuchet MS"/>
                <a:sym typeface="Trebuchet MS"/>
              </a:rPr>
              <a:t>Mayur Pimpude</a:t>
            </a:r>
            <a:endParaRPr sz="1000">
              <a:solidFill>
                <a:schemeClr val="lt1"/>
              </a:solidFill>
              <a:latin typeface="Trebuchet MS"/>
              <a:ea typeface="Trebuchet MS"/>
              <a:cs typeface="Trebuchet MS"/>
              <a:sym typeface="Trebuchet MS"/>
            </a:endParaRPr>
          </a:p>
          <a:p>
            <a:pPr indent="-292100" lvl="0" marL="457200" rtl="0" algn="l">
              <a:spcBef>
                <a:spcPts val="0"/>
              </a:spcBef>
              <a:spcAft>
                <a:spcPts val="0"/>
              </a:spcAft>
              <a:buClr>
                <a:schemeClr val="lt1"/>
              </a:buClr>
              <a:buSzPts val="1000"/>
              <a:buFont typeface="Trebuchet MS"/>
              <a:buAutoNum type="arabicPeriod"/>
            </a:pPr>
            <a:r>
              <a:rPr lang="en" sz="1000">
                <a:solidFill>
                  <a:schemeClr val="lt1"/>
                </a:solidFill>
                <a:latin typeface="Trebuchet MS"/>
                <a:ea typeface="Trebuchet MS"/>
                <a:cs typeface="Trebuchet MS"/>
                <a:sym typeface="Trebuchet MS"/>
              </a:rPr>
              <a:t>Priyanshu Singh</a:t>
            </a:r>
            <a:endParaRPr sz="1000">
              <a:solidFill>
                <a:schemeClr val="lt1"/>
              </a:solidFill>
              <a:latin typeface="Trebuchet MS"/>
              <a:ea typeface="Trebuchet MS"/>
              <a:cs typeface="Trebuchet MS"/>
              <a:sym typeface="Trebuchet MS"/>
            </a:endParaRPr>
          </a:p>
          <a:p>
            <a:pPr indent="0" lvl="0" marL="0" rtl="0" algn="l">
              <a:lnSpc>
                <a:spcPct val="150000"/>
              </a:lnSpc>
              <a:spcBef>
                <a:spcPts val="0"/>
              </a:spcBef>
              <a:spcAft>
                <a:spcPts val="1600"/>
              </a:spcAft>
              <a:buSzPts val="1800"/>
              <a:buNone/>
            </a:pPr>
            <a:r>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151f7e9ffd6_0_0"/>
          <p:cNvSpPr txBox="1"/>
          <p:nvPr>
            <p:ph type="title"/>
          </p:nvPr>
        </p:nvSpPr>
        <p:spPr>
          <a:xfrm>
            <a:off x="494617" y="381950"/>
            <a:ext cx="56475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800"/>
              <a:buFont typeface="Arial"/>
              <a:buNone/>
            </a:pPr>
            <a:r>
              <a:rPr lang="en" sz="2400">
                <a:solidFill>
                  <a:schemeClr val="accent4"/>
                </a:solidFill>
              </a:rPr>
              <a:t>Problem Statement?</a:t>
            </a:r>
            <a:endParaRPr sz="3400">
              <a:solidFill>
                <a:schemeClr val="accent4"/>
              </a:solidFill>
            </a:endParaRPr>
          </a:p>
        </p:txBody>
      </p:sp>
      <p:sp>
        <p:nvSpPr>
          <p:cNvPr id="105" name="Google Shape;105;g151f7e9ffd6_0_0"/>
          <p:cNvSpPr txBox="1"/>
          <p:nvPr/>
        </p:nvSpPr>
        <p:spPr>
          <a:xfrm>
            <a:off x="546750" y="957950"/>
            <a:ext cx="5437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4"/>
                </a:solidFill>
                <a:latin typeface="Lato"/>
                <a:ea typeface="Lato"/>
                <a:cs typeface="Lato"/>
                <a:sym typeface="Lato"/>
              </a:rPr>
              <a:t>Why did you decide to solve this Problem statement?</a:t>
            </a:r>
            <a:endParaRPr>
              <a:solidFill>
                <a:schemeClr val="accent4"/>
              </a:solidFill>
              <a:latin typeface="Lato"/>
              <a:ea typeface="Lato"/>
              <a:cs typeface="Lato"/>
              <a:sym typeface="Lato"/>
            </a:endParaRPr>
          </a:p>
          <a:p>
            <a:pPr indent="0" lvl="0" marL="0" rtl="0" algn="l">
              <a:spcBef>
                <a:spcPts val="0"/>
              </a:spcBef>
              <a:spcAft>
                <a:spcPts val="0"/>
              </a:spcAft>
              <a:buNone/>
            </a:pPr>
            <a:r>
              <a:t/>
            </a:r>
            <a:endParaRPr>
              <a:solidFill>
                <a:schemeClr val="accent4"/>
              </a:solidFill>
              <a:latin typeface="Lato"/>
              <a:ea typeface="Lato"/>
              <a:cs typeface="Lato"/>
              <a:sym typeface="Lato"/>
            </a:endParaRPr>
          </a:p>
          <a:p>
            <a:pPr indent="0" lvl="0" marL="0" rtl="0" algn="l">
              <a:spcBef>
                <a:spcPts val="0"/>
              </a:spcBef>
              <a:spcAft>
                <a:spcPts val="0"/>
              </a:spcAft>
              <a:buNone/>
            </a:pPr>
            <a:r>
              <a:t/>
            </a:r>
            <a:endParaRPr>
              <a:solidFill>
                <a:schemeClr val="accent4"/>
              </a:solidFill>
              <a:latin typeface="Lato"/>
              <a:ea typeface="Lato"/>
              <a:cs typeface="Lato"/>
              <a:sym typeface="Lato"/>
            </a:endParaRPr>
          </a:p>
        </p:txBody>
      </p:sp>
      <p:sp>
        <p:nvSpPr>
          <p:cNvPr id="106" name="Google Shape;106;g151f7e9ffd6_0_0"/>
          <p:cNvSpPr txBox="1"/>
          <p:nvPr/>
        </p:nvSpPr>
        <p:spPr>
          <a:xfrm>
            <a:off x="182250" y="1863000"/>
            <a:ext cx="8717700" cy="296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0E101A"/>
                </a:solidFill>
                <a:latin typeface="Lato"/>
                <a:ea typeface="Lato"/>
                <a:cs typeface="Lato"/>
                <a:sym typeface="Lato"/>
              </a:rPr>
              <a:t>Contact Centre is a very important touch point for customer service. Customers interact with the contact center for a variety of service fulfillment, information about products and services, complaints, feedback, and interactions. For enhancing the contact center service levels, the customer interactions need to be analyzed and need to be mapped with customer satisfaction. Banks want to automate the process with the use of AI-based techniques to measure and monitor various KPIs such as call data quality, customer sentiment, Call Hygiene, customer satisfaction, etc.</a:t>
            </a:r>
            <a:endParaRPr>
              <a:solidFill>
                <a:srgbClr val="0E101A"/>
              </a:solidFill>
              <a:latin typeface="Lato"/>
              <a:ea typeface="Lato"/>
              <a:cs typeface="Lato"/>
              <a:sym typeface="Lato"/>
            </a:endParaRPr>
          </a:p>
          <a:p>
            <a:pPr indent="0" lvl="0" marL="0" rtl="0" algn="l">
              <a:spcBef>
                <a:spcPts val="0"/>
              </a:spcBef>
              <a:spcAft>
                <a:spcPts val="0"/>
              </a:spcAft>
              <a:buNone/>
            </a:pPr>
            <a:r>
              <a:t/>
            </a:r>
            <a:endParaRPr>
              <a:solidFill>
                <a:srgbClr val="4A4548"/>
              </a:solidFill>
              <a:highlight>
                <a:srgbClr val="FFFFFF"/>
              </a:highlight>
              <a:latin typeface="Lato"/>
              <a:ea typeface="Lato"/>
              <a:cs typeface="Lato"/>
              <a:sym typeface="Lato"/>
            </a:endParaRPr>
          </a:p>
          <a:p>
            <a:pPr indent="0" lvl="0" marL="0" rtl="0" algn="l">
              <a:spcBef>
                <a:spcPts val="0"/>
              </a:spcBef>
              <a:spcAft>
                <a:spcPts val="0"/>
              </a:spcAft>
              <a:buNone/>
            </a:pPr>
            <a:r>
              <a:rPr lang="en">
                <a:solidFill>
                  <a:schemeClr val="dk1"/>
                </a:solidFill>
                <a:highlight>
                  <a:srgbClr val="FFFFFF"/>
                </a:highlight>
                <a:latin typeface="Lato"/>
                <a:ea typeface="Lato"/>
                <a:cs typeface="Lato"/>
                <a:sym typeface="Lato"/>
              </a:rPr>
              <a:t>Currently, call centers have a good amount of data but don’t analysis what is the major issues faced by the customer and that resides in their database servers only and key decisions or ideas are not given from this data by their managers and no key decisions are taken from this data from the complaints of the users and no improve improvement in a particular sector of banking.</a:t>
            </a:r>
            <a:endParaRPr>
              <a:solidFill>
                <a:schemeClr val="dk1"/>
              </a:solidFill>
              <a:highlight>
                <a:srgbClr val="FFFFFF"/>
              </a:highlight>
              <a:latin typeface="Lato"/>
              <a:ea typeface="Lato"/>
              <a:cs typeface="Lato"/>
              <a:sym typeface="Lato"/>
            </a:endParaRPr>
          </a:p>
          <a:p>
            <a:pPr indent="0" lvl="0" marL="0" rtl="0" algn="l">
              <a:spcBef>
                <a:spcPts val="0"/>
              </a:spcBef>
              <a:spcAft>
                <a:spcPts val="0"/>
              </a:spcAft>
              <a:buNone/>
            </a:pPr>
            <a:r>
              <a:t/>
            </a:r>
            <a:endParaRPr>
              <a:solidFill>
                <a:srgbClr val="4A4548"/>
              </a:solidFill>
              <a:highlight>
                <a:srgbClr val="FFFFFF"/>
              </a:highlight>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151f7e9ffd6_0_7"/>
          <p:cNvSpPr txBox="1"/>
          <p:nvPr>
            <p:ph type="title"/>
          </p:nvPr>
        </p:nvSpPr>
        <p:spPr>
          <a:xfrm>
            <a:off x="503867" y="300950"/>
            <a:ext cx="56475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User Segment &amp; Pain Points</a:t>
            </a:r>
            <a:endParaRPr sz="2700"/>
          </a:p>
        </p:txBody>
      </p:sp>
      <p:sp>
        <p:nvSpPr>
          <p:cNvPr id="112" name="Google Shape;112;g151f7e9ffd6_0_7"/>
          <p:cNvSpPr txBox="1"/>
          <p:nvPr>
            <p:ph idx="1" type="subTitle"/>
          </p:nvPr>
        </p:nvSpPr>
        <p:spPr>
          <a:xfrm>
            <a:off x="503876" y="939925"/>
            <a:ext cx="6492600" cy="35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Which user segment would be early adopter of your product &amp; why?</a:t>
            </a:r>
            <a:endParaRPr sz="1400"/>
          </a:p>
        </p:txBody>
      </p:sp>
      <p:sp>
        <p:nvSpPr>
          <p:cNvPr id="113" name="Google Shape;113;g151f7e9ffd6_0_7"/>
          <p:cNvSpPr txBox="1"/>
          <p:nvPr/>
        </p:nvSpPr>
        <p:spPr>
          <a:xfrm>
            <a:off x="221000" y="1918775"/>
            <a:ext cx="8619300" cy="2986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a:latin typeface="Lato"/>
                <a:ea typeface="Lato"/>
                <a:cs typeface="Lato"/>
                <a:sym typeface="Lato"/>
              </a:rPr>
              <a:t>Multi linguistic (Indian languages) speech-to-text conversion to know to analyze user's complaints and provide insights to the company decision-makers.</a:t>
            </a:r>
            <a:endParaRPr>
              <a:latin typeface="Lato"/>
              <a:ea typeface="Lato"/>
              <a:cs typeface="Lato"/>
              <a:sym typeface="Lato"/>
            </a:endParaRPr>
          </a:p>
          <a:p>
            <a:pPr indent="0" lvl="0" marL="0" rtl="0" algn="l">
              <a:lnSpc>
                <a:spcPct val="100000"/>
              </a:lnSpc>
              <a:spcBef>
                <a:spcPts val="0"/>
              </a:spcBef>
              <a:spcAft>
                <a:spcPts val="0"/>
              </a:spcAft>
              <a:buNone/>
            </a:pPr>
            <a:r>
              <a:t/>
            </a:r>
            <a:endParaRPr>
              <a:latin typeface="Lato"/>
              <a:ea typeface="Lato"/>
              <a:cs typeface="Lato"/>
              <a:sym typeface="Lato"/>
            </a:endParaRPr>
          </a:p>
          <a:p>
            <a:pPr indent="0" lvl="0" marL="0" rtl="0" algn="l">
              <a:lnSpc>
                <a:spcPct val="100000"/>
              </a:lnSpc>
              <a:spcBef>
                <a:spcPts val="0"/>
              </a:spcBef>
              <a:spcAft>
                <a:spcPts val="0"/>
              </a:spcAft>
              <a:buNone/>
            </a:pPr>
            <a:r>
              <a:rPr lang="en">
                <a:latin typeface="Lato"/>
                <a:ea typeface="Lato"/>
                <a:cs typeface="Lato"/>
                <a:sym typeface="Lato"/>
              </a:rPr>
              <a:t>To classify the speech based on gender and to provide some insights and providing sentiment analysis to know how happy the user is with our call center staff.</a:t>
            </a:r>
            <a:endParaRPr>
              <a:latin typeface="Lato"/>
              <a:ea typeface="Lato"/>
              <a:cs typeface="Lato"/>
              <a:sym typeface="Lato"/>
            </a:endParaRPr>
          </a:p>
          <a:p>
            <a:pPr indent="0" lvl="0" marL="0" rtl="0" algn="l">
              <a:lnSpc>
                <a:spcPct val="100000"/>
              </a:lnSpc>
              <a:spcBef>
                <a:spcPts val="0"/>
              </a:spcBef>
              <a:spcAft>
                <a:spcPts val="0"/>
              </a:spcAft>
              <a:buNone/>
            </a:pPr>
            <a:r>
              <a:t/>
            </a:r>
            <a:endParaRPr>
              <a:latin typeface="Lato"/>
              <a:ea typeface="Lato"/>
              <a:cs typeface="Lato"/>
              <a:sym typeface="Lato"/>
            </a:endParaRPr>
          </a:p>
          <a:p>
            <a:pPr indent="0" lvl="0" marL="0" rtl="0" algn="l">
              <a:lnSpc>
                <a:spcPct val="100000"/>
              </a:lnSpc>
              <a:spcBef>
                <a:spcPts val="0"/>
              </a:spcBef>
              <a:spcAft>
                <a:spcPts val="0"/>
              </a:spcAft>
              <a:buNone/>
            </a:pPr>
            <a:r>
              <a:rPr lang="en">
                <a:latin typeface="Lato"/>
                <a:ea typeface="Lato"/>
                <a:cs typeface="Lato"/>
                <a:sym typeface="Lato"/>
              </a:rPr>
              <a:t>Also, it provides insight to the company about how many problems have been solved or not which also</a:t>
            </a:r>
            <a:endParaRPr>
              <a:latin typeface="Lato"/>
              <a:ea typeface="Lato"/>
              <a:cs typeface="Lato"/>
              <a:sym typeface="Lato"/>
            </a:endParaRPr>
          </a:p>
          <a:p>
            <a:pPr indent="0" lvl="0" marL="0" rtl="0" algn="l">
              <a:lnSpc>
                <a:spcPct val="100000"/>
              </a:lnSpc>
              <a:spcBef>
                <a:spcPts val="0"/>
              </a:spcBef>
              <a:spcAft>
                <a:spcPts val="0"/>
              </a:spcAft>
              <a:buNone/>
            </a:pPr>
            <a:r>
              <a:rPr lang="en">
                <a:latin typeface="Lato"/>
                <a:ea typeface="Lato"/>
                <a:cs typeface="Lato"/>
                <a:sym typeface="Lato"/>
              </a:rPr>
              <a:t>provide KPI  and centralized Dashboard for the company to boost &amp; fix issues that are mostly faced by lots of users.</a:t>
            </a:r>
            <a:endParaRPr>
              <a:latin typeface="Lato"/>
              <a:ea typeface="Lato"/>
              <a:cs typeface="Lato"/>
              <a:sym typeface="Lato"/>
            </a:endParaRPr>
          </a:p>
          <a:p>
            <a:pPr indent="0" lvl="0" marL="0" rtl="0" algn="l">
              <a:lnSpc>
                <a:spcPct val="100000"/>
              </a:lnSpc>
              <a:spcBef>
                <a:spcPts val="0"/>
              </a:spcBef>
              <a:spcAft>
                <a:spcPts val="0"/>
              </a:spcAft>
              <a:buNone/>
            </a:pPr>
            <a:r>
              <a:t/>
            </a:r>
            <a:endParaRPr>
              <a:latin typeface="Lato"/>
              <a:ea typeface="Lato"/>
              <a:cs typeface="Lato"/>
              <a:sym typeface="Lato"/>
            </a:endParaRPr>
          </a:p>
          <a:p>
            <a:pPr indent="0" lvl="0" marL="0" rtl="0" algn="l">
              <a:lnSpc>
                <a:spcPct val="100000"/>
              </a:lnSpc>
              <a:spcBef>
                <a:spcPts val="0"/>
              </a:spcBef>
              <a:spcAft>
                <a:spcPts val="0"/>
              </a:spcAft>
              <a:buNone/>
            </a:pPr>
            <a:r>
              <a:rPr lang="en">
                <a:latin typeface="Lato"/>
                <a:ea typeface="Lato"/>
                <a:cs typeface="Lato"/>
                <a:sym typeface="Lato"/>
              </a:rPr>
              <a:t>Centralized Dashboards for the company /organization to track daily analysis of their services and how many user complaints haved solved and to collect user feedback and also providing some suggestion to improve it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151f7e9ffd6_0_14"/>
          <p:cNvSpPr txBox="1"/>
          <p:nvPr>
            <p:ph type="title"/>
          </p:nvPr>
        </p:nvSpPr>
        <p:spPr>
          <a:xfrm>
            <a:off x="494617" y="381950"/>
            <a:ext cx="56475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Prerequisite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9" name="Google Shape;119;g151f7e9ffd6_0_14"/>
          <p:cNvSpPr txBox="1"/>
          <p:nvPr>
            <p:ph idx="1" type="subTitle"/>
          </p:nvPr>
        </p:nvSpPr>
        <p:spPr>
          <a:xfrm>
            <a:off x="503875" y="939925"/>
            <a:ext cx="7019100" cy="35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What are the alternatives/competitive products for the problem you are solving?</a:t>
            </a:r>
            <a:endParaRPr sz="1500"/>
          </a:p>
        </p:txBody>
      </p:sp>
      <p:sp>
        <p:nvSpPr>
          <p:cNvPr id="120" name="Google Shape;120;g151f7e9ffd6_0_14"/>
          <p:cNvSpPr txBox="1"/>
          <p:nvPr/>
        </p:nvSpPr>
        <p:spPr>
          <a:xfrm>
            <a:off x="503875" y="2039300"/>
            <a:ext cx="82779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Currently there are no such systems that can provide access to call centre complaints and call data and bring </a:t>
            </a:r>
            <a:r>
              <a:rPr lang="en">
                <a:latin typeface="Lato"/>
                <a:ea typeface="Lato"/>
                <a:cs typeface="Lato"/>
                <a:sym typeface="Lato"/>
              </a:rPr>
              <a:t>some information about the user's problems and identify them and through which we can provide some KPI to organizations so that some necessary measures can be taken by knowing the problems submitted by the users and which  is faced by majority of the users and how many users get satisfied  by the answers provided by the  call centres.</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There  are no such mechanism which can tell the higher authorities about how complaints has been resolved successfully and how many are in pending status.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151f7e9ffd6_0_31"/>
          <p:cNvSpPr txBox="1"/>
          <p:nvPr>
            <p:ph type="title"/>
          </p:nvPr>
        </p:nvSpPr>
        <p:spPr>
          <a:xfrm>
            <a:off x="494617" y="381950"/>
            <a:ext cx="56475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Azure tools or resources</a:t>
            </a:r>
            <a:endParaRPr sz="2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6" name="Google Shape;126;g151f7e9ffd6_0_31"/>
          <p:cNvSpPr txBox="1"/>
          <p:nvPr>
            <p:ph idx="1" type="subTitle"/>
          </p:nvPr>
        </p:nvSpPr>
        <p:spPr>
          <a:xfrm>
            <a:off x="503875" y="939925"/>
            <a:ext cx="7950600" cy="35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Azure tools or resources which are likely to be used by you for the prototype, if your idea gets selected</a:t>
            </a:r>
            <a:endParaRPr sz="1300"/>
          </a:p>
        </p:txBody>
      </p:sp>
      <p:sp>
        <p:nvSpPr>
          <p:cNvPr id="127" name="Google Shape;127;g151f7e9ffd6_0_31"/>
          <p:cNvSpPr txBox="1"/>
          <p:nvPr/>
        </p:nvSpPr>
        <p:spPr>
          <a:xfrm>
            <a:off x="204625" y="1848425"/>
            <a:ext cx="85491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We  are using Azure Speech to Text for Multi Linguistic Indian Languages  speech conversion into English text so that we can use sentiment analysis and various analyses to capture the complaints faced by the users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We are using various  Machine learning, Deep Learning, And NLP techniques by using   Microsoft Azure Machine Learning Studio  Models for model development and analysis.</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Also Using Microsoft PowerBI Dashboard For creating KPI reports  and Centralized dashboards for the organization of  call center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28" name="Google Shape;128;g151f7e9ffd6_0_31"/>
          <p:cNvPicPr preferRelativeResize="0"/>
          <p:nvPr/>
        </p:nvPicPr>
        <p:blipFill>
          <a:blip r:embed="rId3">
            <a:alphaModFix/>
          </a:blip>
          <a:stretch>
            <a:fillRect/>
          </a:stretch>
        </p:blipFill>
        <p:spPr>
          <a:xfrm>
            <a:off x="7193584" y="3818225"/>
            <a:ext cx="993816" cy="1069350"/>
          </a:xfrm>
          <a:prstGeom prst="rect">
            <a:avLst/>
          </a:prstGeom>
          <a:noFill/>
          <a:ln>
            <a:noFill/>
          </a:ln>
        </p:spPr>
      </p:pic>
      <p:pic>
        <p:nvPicPr>
          <p:cNvPr id="129" name="Google Shape;129;g151f7e9ffd6_0_31"/>
          <p:cNvPicPr preferRelativeResize="0"/>
          <p:nvPr/>
        </p:nvPicPr>
        <p:blipFill>
          <a:blip r:embed="rId4">
            <a:alphaModFix/>
          </a:blip>
          <a:stretch>
            <a:fillRect/>
          </a:stretch>
        </p:blipFill>
        <p:spPr>
          <a:xfrm>
            <a:off x="5748150" y="3818225"/>
            <a:ext cx="1069349" cy="10693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151f7e9ffd6_0_26"/>
          <p:cNvSpPr txBox="1"/>
          <p:nvPr>
            <p:ph type="title"/>
          </p:nvPr>
        </p:nvSpPr>
        <p:spPr>
          <a:xfrm>
            <a:off x="494627" y="381950"/>
            <a:ext cx="7109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 Supporting Functional Documents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5" name="Google Shape;135;g151f7e9ffd6_0_26"/>
          <p:cNvSpPr txBox="1"/>
          <p:nvPr>
            <p:ph idx="1" type="subTitle"/>
          </p:nvPr>
        </p:nvSpPr>
        <p:spPr>
          <a:xfrm>
            <a:off x="503875" y="939925"/>
            <a:ext cx="7808700" cy="35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Present your solution, talk about methodology, architecture &amp; scalability</a:t>
            </a:r>
            <a:endParaRPr sz="1600"/>
          </a:p>
        </p:txBody>
      </p:sp>
      <p:sp>
        <p:nvSpPr>
          <p:cNvPr id="136" name="Google Shape;136;g151f7e9ffd6_0_26"/>
          <p:cNvSpPr txBox="1"/>
          <p:nvPr/>
        </p:nvSpPr>
        <p:spPr>
          <a:xfrm>
            <a:off x="394875" y="1812375"/>
            <a:ext cx="676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g15610167007_0_0"/>
          <p:cNvPicPr preferRelativeResize="0"/>
          <p:nvPr/>
        </p:nvPicPr>
        <p:blipFill rotWithShape="1">
          <a:blip r:embed="rId3">
            <a:alphaModFix/>
          </a:blip>
          <a:srcRect b="0" l="0" r="1555" t="0"/>
          <a:stretch/>
        </p:blipFill>
        <p:spPr>
          <a:xfrm>
            <a:off x="602750" y="0"/>
            <a:ext cx="7644925" cy="5081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pic>
        <p:nvPicPr>
          <p:cNvPr id="146" name="Google Shape;146;g1565812e223_1_0"/>
          <p:cNvPicPr preferRelativeResize="0"/>
          <p:nvPr/>
        </p:nvPicPr>
        <p:blipFill>
          <a:blip r:embed="rId3">
            <a:alphaModFix/>
          </a:blip>
          <a:stretch>
            <a:fillRect/>
          </a:stretch>
        </p:blipFill>
        <p:spPr>
          <a:xfrm>
            <a:off x="860038" y="570975"/>
            <a:ext cx="7423926" cy="4178375"/>
          </a:xfrm>
          <a:prstGeom prst="rect">
            <a:avLst/>
          </a:prstGeom>
          <a:noFill/>
          <a:ln>
            <a:noFill/>
          </a:ln>
        </p:spPr>
      </p:pic>
      <p:sp>
        <p:nvSpPr>
          <p:cNvPr id="147" name="Google Shape;147;g1565812e223_1_0"/>
          <p:cNvSpPr txBox="1"/>
          <p:nvPr/>
        </p:nvSpPr>
        <p:spPr>
          <a:xfrm>
            <a:off x="2300500" y="93975"/>
            <a:ext cx="38778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latin typeface="Lato"/>
                <a:ea typeface="Lato"/>
                <a:cs typeface="Lato"/>
                <a:sym typeface="Lato"/>
              </a:rPr>
              <a:t>Dashboards</a:t>
            </a:r>
            <a:endParaRPr sz="19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g1565812e223_1_5"/>
          <p:cNvPicPr preferRelativeResize="0"/>
          <p:nvPr/>
        </p:nvPicPr>
        <p:blipFill>
          <a:blip r:embed="rId3">
            <a:alphaModFix/>
          </a:blip>
          <a:stretch>
            <a:fillRect/>
          </a:stretch>
        </p:blipFill>
        <p:spPr>
          <a:xfrm>
            <a:off x="820062" y="460063"/>
            <a:ext cx="7503876" cy="4223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