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  <Relationship Id="rId1" Target="../slideLayouts/slideLayout1.xml" Type="http://schemas.openxmlformats.org/officeDocument/2006/relationships/slideLayout"/>  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 <Relationship Id="rId1" Target="../slideLayouts/slideLayout1.xml" Type="http://schemas.openxmlformats.org/officeDocument/2006/relationships/slideLayout"/><Relationship Id="rId2" Target="https://www.youtube.com/embed/Dph6ynRVyUc" TargetMode="External" Type="http://schemas.openxmlformats.org/officeDocument/2006/relationships/video"/><Relationship Id="rId3" Target="../media/image1.pn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57200" y="228600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dirty="0" smtClean="0">
                <a:solidFill>
                  <a:srgbClr val="0088CC"/>
                </a:solidFill>
                <a:latin typeface="Arial" pitchFamily="34" charset="0"/>
                <a:cs typeface="Arial" pitchFamily="34" charset="0"/>
              </a:rPr>
              <a:t>TED: Best of 2016</a:t>
            </a:r>
          </a:p>
        </p:txBody>
      </p:sp>
      <p:pic>
        <p:nvPicPr>
          <p:cNvPr id="4" name="Picture2"/>
          <p:cNvPicPr/>
          <p:nvPr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457200" y="548640"/>
            <a:ext cx="7315200" cy="41513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2017-08-25T09:26:02.478Z</dcterms:created>
  <dcterms:modified xsi:type="dcterms:W3CDTF">2017-08-25T09:26:02.478Z</dcterms:modified>
</cp:coreProperties>
</file>