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57200" y="228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dirty="0" smtClean="0">
                <a:solidFill>
                  <a:srgbClr val="0088CC"/>
                </a:solidFill>
                <a:latin typeface="Arial" pitchFamily="34" charset="0"/>
                <a:cs typeface="Arial" pitchFamily="34" charset="0"/>
              </a:rPr>
              <a:t>Tables Example</a:t>
            </a: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8229600" cy="28956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7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9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363636"/>
                          </a:solidFill>
                        </a:rPr>
                        <a:t>10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8288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A1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B1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C1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A2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B2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</a:rPr>
                        <a:t>C3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114800"/>
          <a:ext cx="8229600" cy="5486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6F9FC9"/>
                          </a:solidFill>
                          <a:latin typeface="Arial" pitchFamily="34" charset="0"/>
                          <a:cs typeface="Arial" pitchFamily="34" charset="0"/>
                        </a:rPr>
                        <a:t>Top Lft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6F9FC9"/>
                          </a:solidFill>
                          <a:latin typeface="Verdana" pitchFamily="34" charset="0"/>
                          <a:cs typeface="Verdana" pitchFamily="34" charset="0"/>
                        </a:rPr>
                        <a:t>Top Ctr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6F9FC9"/>
                          </a:solidFill>
                          <a:latin typeface="Courier" pitchFamily="34" charset="0"/>
                          <a:cs typeface="Courier" pitchFamily="34" charset="0"/>
                        </a:rPr>
                        <a:t>Top Rgt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Courier</vt:lpstr>
      <vt:lpstr>Verdana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Deepak Tiwari (UST, IND)</cp:lastModifiedBy>
  <cp:revision>1</cp:revision>
  <dcterms:created xsi:type="dcterms:W3CDTF">2017-11-05T07:37:17Z</dcterms:created>
  <dcterms:modified xsi:type="dcterms:W3CDTF">2017-11-05T10:20:50Z</dcterms:modified>
</cp:coreProperties>
</file>