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76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7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106" d="100"/>
          <a:sy n="106" d="100"/>
        </p:scale>
        <p:origin x="156" y="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3956600"/>
            <a:ext cx="9144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 e-Learning Application that can be customized to meet the account level Training needs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37303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-Learn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3478"/>
            <a:ext cx="3384376" cy="1240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80528" y="4418264"/>
            <a:ext cx="9144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kumimoji="0" lang="en-US" altLang="ko-KR" sz="1000" b="1" dirty="0" smtClean="0">
                <a:latin typeface="Arial" pitchFamily="34" charset="0"/>
                <a:cs typeface="Arial" pitchFamily="34" charset="0"/>
              </a:rPr>
              <a:t>–</a:t>
            </a:r>
            <a:r>
              <a:rPr kumimoji="0" lang="en-US" altLang="ko-KR" sz="1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DEEPAK TIWARI [ U43779 ]</a:t>
            </a:r>
            <a:endParaRPr kumimoji="0" lang="en-US" altLang="ko-KR" sz="1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20257"/>
            <a:ext cx="7524836" cy="5071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258"/>
            <a:ext cx="7560840" cy="5123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7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257"/>
            <a:ext cx="7488832" cy="5024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31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256"/>
            <a:ext cx="7560840" cy="5123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38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256"/>
            <a:ext cx="7560840" cy="5071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5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257"/>
            <a:ext cx="7560840" cy="5071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9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257"/>
            <a:ext cx="7596336" cy="512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5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257"/>
            <a:ext cx="7560840" cy="5071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9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347614"/>
            <a:ext cx="4608512" cy="1584176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Thank You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771550"/>
            <a:ext cx="8496944" cy="34563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 set up a Learning Management System (LMS) which uses light open source Technologies to cater to the Account level specific Training needs.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A system that can be governed and managed by Account Technical Lead/Architect to educate the associates on required Technology stack.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 have a LMS that is purely open source and unlike Kubera is not required to use licensed SCORM Engines or SCORM Compliant courses. That saves a lot of cost and thus the project is entirely suitable for meeting Account Level Entry, Induction and Role based Competency needs.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system relies on Open source course authoring tools and uses simple and fast UI on bare essential hardware to run upon.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The tool uses a Technology Stack that is fully Open source, uses minimal hardware and can support good number of Concurrent users within SLA Response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 provide a Dashboard to User at Account level , where the Course Admin can drop in important Account level Newsletters , Information , Resources , Courses ,Quizzes ,Statistics and also a Chat Engine. The system should be horizontally scalable to allow for new modules to be integrated.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The system should also be able to define the Exit Criteria for Associates joining the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system should capture the Learning &amp; Competency History of Associates and should be able to provide him/her feedback continually to improve upon.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The system should also be able to capture Associates Projects/Designs and Awards.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932"/>
          </a:xfrm>
        </p:spPr>
        <p:txBody>
          <a:bodyPr/>
          <a:lstStyle/>
          <a:p>
            <a:r>
              <a:rPr lang="en-US" dirty="0" smtClean="0"/>
              <a:t>   Objective of iLearn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23478"/>
            <a:ext cx="1187624" cy="448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48180"/>
            <a:ext cx="1008112" cy="1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569319"/>
          </a:xfrm>
        </p:spPr>
        <p:txBody>
          <a:bodyPr/>
          <a:lstStyle/>
          <a:p>
            <a:r>
              <a:rPr lang="en-US" altLang="ko-KR" dirty="0" smtClean="0"/>
              <a:t>Salient Features of iLearn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31640" y="582826"/>
            <a:ext cx="6912768" cy="45606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Dashboard for User where he can see his statistics , performance , newsletters , courses , quizzes , chat windows and what is happening at Account level. This remains the most interesting &amp; interactive feature of LMS.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/>
              <a:t>Open Source LMS which does not uses any licensed SCORM Engine and Courses like Kubera and can be customized as per Account level needs.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Easy authored HTML5 Courses which can include Pictures , Animation , Audio and Video.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/>
              <a:t>Fully Secured and Authenticated Quizzes with proper scoring and track record.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Admin Page from where the Course Admin can Upload Courses ,Quizzes and Global Information/Newsletters and Everyday Artefact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/>
              <a:t>The portal is self adjusting to various view port devices like Desktops,Tabs,Mobiles using Scaffolding Design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REST Architecture based Technology Stack which is highly efficient, fast  ,uses minimal hardware and is extensible.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Is only required to use light weight Open Source database for Quizzes.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/>
              <a:t>A Mail API through which the Associates can drop in their queries regarding any Training need to the Course Admin or Account level Architect.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/>
              <a:t>Rich UI with efficient navigation. Good performance . Scalable and Extensible Architecture. UI is Theme based and is user selectable.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45782"/>
            <a:ext cx="792088" cy="195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Add to Kubera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03648" y="771550"/>
            <a:ext cx="7139136" cy="43719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Open Source LMS.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Does not uses any complex SCORM level Integration and SCORM Courses.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Easy HTML5 Interactive courses that are purely PPT bases and can include all</a:t>
            </a:r>
          </a:p>
          <a:p>
            <a:r>
              <a:rPr lang="en-US" dirty="0"/>
              <a:t> </a:t>
            </a:r>
            <a:r>
              <a:rPr lang="en-US" dirty="0" smtClean="0"/>
              <a:t>     Animations, Videos and Audios.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Can be easily customized by any account to meet their Entry , Induction and </a:t>
            </a:r>
          </a:p>
          <a:p>
            <a:r>
              <a:rPr lang="en-US" dirty="0" smtClean="0"/>
              <a:t>      Exit level criteria.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Includes provision to convert PPT based courses to HTML 5 based and uses an</a:t>
            </a:r>
          </a:p>
          <a:p>
            <a:r>
              <a:rPr lang="en-US" dirty="0"/>
              <a:t> </a:t>
            </a:r>
            <a:r>
              <a:rPr lang="en-US" dirty="0" smtClean="0"/>
              <a:t>     in built upload engine for Course Admin to upload the courses to portal.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Can be customized in any way to setup Courses and Quizzes.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LMS is extremely light weight &lt;20 MB and uses all Open source</a:t>
            </a:r>
          </a:p>
          <a:p>
            <a:r>
              <a:rPr lang="en-US" dirty="0"/>
              <a:t> </a:t>
            </a:r>
            <a:r>
              <a:rPr lang="en-US" dirty="0" smtClean="0"/>
              <a:t>     technologies with minimal deployment hardware.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Quizzes are purely JSON Schema based and requires JSON files that need to </a:t>
            </a:r>
          </a:p>
          <a:p>
            <a:r>
              <a:rPr lang="en-US" dirty="0"/>
              <a:t> </a:t>
            </a:r>
            <a:r>
              <a:rPr lang="en-US" dirty="0" smtClean="0"/>
              <a:t>     be uploaded to Quiz engine that uses Session and Authentication algorithms </a:t>
            </a:r>
          </a:p>
          <a:p>
            <a:r>
              <a:rPr lang="en-US" dirty="0"/>
              <a:t> </a:t>
            </a:r>
            <a:r>
              <a:rPr lang="en-US" dirty="0" smtClean="0"/>
              <a:t>     with proper encryption.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Efficient Account Level Induction Need and Competency tracking for an </a:t>
            </a:r>
          </a:p>
          <a:p>
            <a:r>
              <a:rPr lang="en-US" dirty="0"/>
              <a:t> </a:t>
            </a:r>
            <a:r>
              <a:rPr lang="en-US" dirty="0" smtClean="0"/>
              <a:t>     Associate with clear visibility to required Stakeholders who can use the same </a:t>
            </a:r>
          </a:p>
          <a:p>
            <a:r>
              <a:rPr lang="en-US" dirty="0"/>
              <a:t> </a:t>
            </a:r>
            <a:r>
              <a:rPr lang="en-US" dirty="0" smtClean="0"/>
              <a:t>     for Evaluation.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416824" cy="884466"/>
          </a:xfrm>
        </p:spPr>
        <p:txBody>
          <a:bodyPr/>
          <a:lstStyle/>
          <a:p>
            <a:r>
              <a:rPr lang="en-US" dirty="0" smtClean="0"/>
              <a:t>Progress as on 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331640" y="771550"/>
            <a:ext cx="7407315" cy="40324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Dashboard Available with portability on Desktop, Tablets and Mobiles.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Course , Quiz and Artefact Upload Module Available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PPT to HTML 5 Authoring tool Available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Admin and Student Login enabled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Session and Authentication Management Module for Quiz is available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Launch of Courses available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Launch of Quizzes available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Customization of UI is enabled through JSON.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Quiz creation via JSON Schema template is available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Feature to add images and MCQ’s to Quizzes is available.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Feature to add Video is available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Chat Engine HTML Template has been 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of Graphs is also available for various score metrics.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Build and Deployment Module is properly configured for UI.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Application will run on different port and static assets will be delivered from another port via two instances of http and express server for optimal use.</a:t>
            </a:r>
          </a:p>
          <a:p>
            <a:r>
              <a:rPr lang="en-US" dirty="0" smtClean="0"/>
              <a:t>      This has already been configured.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331640" y="884466"/>
            <a:ext cx="6912768" cy="39195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AngularJS 1.4 – </a:t>
            </a:r>
            <a:r>
              <a:rPr lang="en-US" sz="1200" i="1" dirty="0" smtClean="0"/>
              <a:t>as client MVVM 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Bootstrap -  </a:t>
            </a:r>
            <a:r>
              <a:rPr lang="en-US" sz="1200" i="1" dirty="0" smtClean="0"/>
              <a:t>for CSS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Jquery</a:t>
            </a:r>
            <a:r>
              <a:rPr lang="en-US" dirty="0" smtClean="0"/>
              <a:t> – </a:t>
            </a:r>
            <a:r>
              <a:rPr lang="en-US" sz="1200" i="1" dirty="0" smtClean="0"/>
              <a:t>for UI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Underscore.js – </a:t>
            </a:r>
            <a:r>
              <a:rPr lang="en-US" sz="1200" i="1" dirty="0" smtClean="0"/>
              <a:t>for UI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RequireJS</a:t>
            </a:r>
            <a:r>
              <a:rPr lang="en-US" dirty="0" smtClean="0"/>
              <a:t> -  </a:t>
            </a:r>
            <a:r>
              <a:rPr lang="en-US" sz="1200" i="1" dirty="0" smtClean="0"/>
              <a:t>as AMD Module</a:t>
            </a:r>
            <a:endParaRPr lang="en-US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Jasmine – </a:t>
            </a:r>
            <a:r>
              <a:rPr lang="en-US" sz="1200" i="1" dirty="0" smtClean="0"/>
              <a:t>as Unit Test runner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Grunt -  </a:t>
            </a:r>
            <a:r>
              <a:rPr lang="en-US" sz="1200" i="1" dirty="0" smtClean="0"/>
              <a:t>Task runner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NodeJS</a:t>
            </a:r>
            <a:r>
              <a:rPr lang="en-US" dirty="0" smtClean="0"/>
              <a:t> -  </a:t>
            </a:r>
            <a:r>
              <a:rPr lang="en-US" sz="1200" i="1" dirty="0" smtClean="0"/>
              <a:t>Server side JS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NPM – </a:t>
            </a:r>
            <a:r>
              <a:rPr lang="en-US" sz="1200" i="1" dirty="0" smtClean="0"/>
              <a:t>JS package manager and dependency mapping</a:t>
            </a:r>
            <a:endParaRPr lang="en-US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Bower – </a:t>
            </a:r>
            <a:r>
              <a:rPr lang="en-US" sz="1200" i="1" dirty="0" smtClean="0"/>
              <a:t>Dependency resolver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ExpressJS</a:t>
            </a:r>
            <a:r>
              <a:rPr lang="en-US" dirty="0" smtClean="0"/>
              <a:t> –</a:t>
            </a:r>
            <a:r>
              <a:rPr lang="en-US" sz="1200" i="1" dirty="0" smtClean="0"/>
              <a:t>server for static assets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http-server – </a:t>
            </a:r>
            <a:r>
              <a:rPr lang="en-US" sz="1200" i="1" dirty="0" err="1" smtClean="0"/>
              <a:t>npm</a:t>
            </a:r>
            <a:r>
              <a:rPr lang="en-US" sz="1200" i="1" dirty="0" smtClean="0"/>
              <a:t> package for LMS 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HTML 5 – </a:t>
            </a:r>
            <a:r>
              <a:rPr lang="en-US" sz="1200" i="1" dirty="0" smtClean="0"/>
              <a:t>UI BUILDING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 smtClean="0"/>
              <a:t> -  </a:t>
            </a:r>
            <a:r>
              <a:rPr lang="en-US" sz="1200" i="1" dirty="0" smtClean="0"/>
              <a:t>for Code Versioning and Repository Sync ups with </a:t>
            </a:r>
            <a:r>
              <a:rPr lang="en-US" sz="1200" i="1" dirty="0" err="1" smtClean="0"/>
              <a:t>Github</a:t>
            </a:r>
            <a:r>
              <a:rPr lang="en-US" sz="1200" i="1" dirty="0" smtClean="0"/>
              <a:t>.</a:t>
            </a:r>
            <a:endParaRPr lang="en-US" sz="12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26" y="75891"/>
            <a:ext cx="7535778" cy="501613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4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43" y="29037"/>
            <a:ext cx="7560840" cy="51144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17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257"/>
            <a:ext cx="7560840" cy="5123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"/>
            <a:ext cx="1547664" cy="549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474125">
            <a:off x="7605294" y="560137"/>
            <a:ext cx="1800200" cy="267494"/>
          </a:xfrm>
        </p:spPr>
        <p:txBody>
          <a:bodyPr/>
          <a:lstStyle/>
          <a:p>
            <a:r>
              <a:rPr lang="en-US" sz="2000" dirty="0" smtClean="0"/>
              <a:t>Screenshots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8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916</Words>
  <Application>Microsoft Office PowerPoint</Application>
  <PresentationFormat>On-screen Show (16:9)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  Objective of iLearn</vt:lpstr>
      <vt:lpstr>Salient Features of iLearn</vt:lpstr>
      <vt:lpstr>Value Add to Kubera</vt:lpstr>
      <vt:lpstr>Progress as on Date</vt:lpstr>
      <vt:lpstr>Technology Stack Used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Deepak Tiwari (UST, IND)</cp:lastModifiedBy>
  <cp:revision>54</cp:revision>
  <dcterms:created xsi:type="dcterms:W3CDTF">2014-04-01T16:27:38Z</dcterms:created>
  <dcterms:modified xsi:type="dcterms:W3CDTF">2017-07-18T06:57:08Z</dcterms:modified>
</cp:coreProperties>
</file>