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5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BD91-3FD6-4B48-A6CD-EF1AD034E3F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C21-0BF9-4D07-B0DC-22BB1B6A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BD91-3FD6-4B48-A6CD-EF1AD034E3F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C21-0BF9-4D07-B0DC-22BB1B6A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0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BD91-3FD6-4B48-A6CD-EF1AD034E3F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C21-0BF9-4D07-B0DC-22BB1B6A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1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BD91-3FD6-4B48-A6CD-EF1AD034E3F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C21-0BF9-4D07-B0DC-22BB1B6A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BD91-3FD6-4B48-A6CD-EF1AD034E3F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C21-0BF9-4D07-B0DC-22BB1B6A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BD91-3FD6-4B48-A6CD-EF1AD034E3F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C21-0BF9-4D07-B0DC-22BB1B6A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7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BD91-3FD6-4B48-A6CD-EF1AD034E3F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C21-0BF9-4D07-B0DC-22BB1B6A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BD91-3FD6-4B48-A6CD-EF1AD034E3F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C21-0BF9-4D07-B0DC-22BB1B6A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6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BD91-3FD6-4B48-A6CD-EF1AD034E3F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C21-0BF9-4D07-B0DC-22BB1B6A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BD91-3FD6-4B48-A6CD-EF1AD034E3F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C21-0BF9-4D07-B0DC-22BB1B6A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BD91-3FD6-4B48-A6CD-EF1AD034E3F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9C21-0BF9-4D07-B0DC-22BB1B6A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3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ABD91-3FD6-4B48-A6CD-EF1AD034E3F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9C21-0BF9-4D07-B0DC-22BB1B6A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3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939" y="2411470"/>
            <a:ext cx="9144000" cy="2387600"/>
          </a:xfrm>
        </p:spPr>
        <p:txBody>
          <a:bodyPr/>
          <a:lstStyle/>
          <a:p>
            <a:r>
              <a:rPr lang="en-US" dirty="0" smtClean="0"/>
              <a:t>React Native Crash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784" y="4793384"/>
            <a:ext cx="9144000" cy="1655762"/>
          </a:xfrm>
        </p:spPr>
        <p:txBody>
          <a:bodyPr/>
          <a:lstStyle/>
          <a:p>
            <a:r>
              <a:rPr lang="en-US" dirty="0" err="1" smtClean="0">
                <a:solidFill>
                  <a:srgbClr val="61DAFB"/>
                </a:solidFill>
              </a:rPr>
              <a:t>TraversyMedia</a:t>
            </a:r>
            <a:r>
              <a:rPr lang="en-US" dirty="0" err="1" smtClean="0"/>
              <a:t>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75" y="735936"/>
            <a:ext cx="3027218" cy="30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284" y="2547886"/>
            <a:ext cx="3409335" cy="1325563"/>
          </a:xfrm>
        </p:spPr>
        <p:txBody>
          <a:bodyPr/>
          <a:lstStyle/>
          <a:p>
            <a:r>
              <a:rPr lang="en-US" dirty="0" smtClean="0"/>
              <a:t>Let’s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Guide 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is React Native?</a:t>
            </a:r>
          </a:p>
          <a:p>
            <a:r>
              <a:rPr lang="en-US" sz="3200" dirty="0" smtClean="0"/>
              <a:t>React Native Installation &amp; Setup</a:t>
            </a:r>
          </a:p>
          <a:p>
            <a:r>
              <a:rPr lang="en-US" sz="3200" dirty="0" smtClean="0"/>
              <a:t>Initializing &amp; Running An App</a:t>
            </a:r>
          </a:p>
          <a:p>
            <a:r>
              <a:rPr lang="en-US" sz="3200" dirty="0" smtClean="0"/>
              <a:t>Creating Components</a:t>
            </a:r>
          </a:p>
          <a:p>
            <a:r>
              <a:rPr lang="en-US" sz="3200" dirty="0" smtClean="0"/>
              <a:t>Key React Native UI Features</a:t>
            </a:r>
          </a:p>
          <a:p>
            <a:r>
              <a:rPr lang="en-US" sz="3200" dirty="0" smtClean="0"/>
              <a:t>Key API Features</a:t>
            </a:r>
          </a:p>
          <a:p>
            <a:r>
              <a:rPr lang="en-US" sz="3200" dirty="0" smtClean="0"/>
              <a:t>Much More In The Full Course…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 Native?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Framework for building mobile apps using </a:t>
            </a:r>
            <a:r>
              <a:rPr lang="en-US" sz="3200" b="1" dirty="0" smtClean="0"/>
              <a:t>JavaScript </a:t>
            </a:r>
            <a:r>
              <a:rPr lang="en-US" sz="3200" dirty="0" smtClean="0"/>
              <a:t>and the </a:t>
            </a:r>
            <a:r>
              <a:rPr lang="en-US" sz="3200" b="1" dirty="0" smtClean="0"/>
              <a:t>React</a:t>
            </a:r>
            <a:r>
              <a:rPr lang="en-US" sz="3200" dirty="0" smtClean="0"/>
              <a:t> library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Build cross platform apps (Android / </a:t>
            </a:r>
            <a:r>
              <a:rPr lang="en-US" sz="3200" dirty="0" err="1" smtClean="0"/>
              <a:t>iOS</a:t>
            </a:r>
            <a:r>
              <a:rPr lang="en-US" sz="3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Uses almost all </a:t>
            </a:r>
            <a:r>
              <a:rPr lang="en-US" sz="3200" dirty="0" err="1" smtClean="0"/>
              <a:t>React.js</a:t>
            </a:r>
            <a:r>
              <a:rPr lang="en-US" sz="3200" dirty="0" smtClean="0"/>
              <a:t> concepts including components, state, props, lifecycles, 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11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Mobile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React Native apps are not hybrid apps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Do not run in a </a:t>
            </a:r>
            <a:r>
              <a:rPr lang="en-US" sz="3200" dirty="0" err="1" smtClean="0"/>
              <a:t>WebView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Uses the same fundamental building blocks as a native app built with Swift / Objective-C / Java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Better and faster than Cordova / </a:t>
            </a:r>
            <a:r>
              <a:rPr lang="en-US" sz="3200" dirty="0" err="1" smtClean="0"/>
              <a:t>PhoneGap</a:t>
            </a:r>
            <a:r>
              <a:rPr lang="en-US" sz="3200" dirty="0" smtClean="0"/>
              <a:t> / Ionic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React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Cross Platform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MUCH Less </a:t>
            </a:r>
            <a:r>
              <a:rPr lang="en-US" sz="3200" dirty="0" smtClean="0"/>
              <a:t>Expensive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Easier to Code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Save Massive Amounts of Time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Open 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Component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TextInput</a:t>
            </a:r>
            <a:r>
              <a:rPr lang="en-US" sz="3200" dirty="0" smtClean="0"/>
              <a:t>, Picker, Switch, Slider</a:t>
            </a:r>
          </a:p>
          <a:p>
            <a:r>
              <a:rPr lang="en-US" sz="3200" dirty="0" smtClean="0"/>
              <a:t>Touchable Elements</a:t>
            </a:r>
          </a:p>
          <a:p>
            <a:r>
              <a:rPr lang="en-US" sz="3200" dirty="0" err="1" smtClean="0"/>
              <a:t>ListView</a:t>
            </a:r>
            <a:r>
              <a:rPr lang="en-US" sz="3200" dirty="0" smtClean="0"/>
              <a:t> &amp; </a:t>
            </a:r>
            <a:r>
              <a:rPr lang="en-US" sz="3200" dirty="0" err="1" smtClean="0"/>
              <a:t>ScrollView</a:t>
            </a:r>
            <a:endParaRPr lang="en-US" sz="3200" dirty="0" smtClean="0"/>
          </a:p>
          <a:p>
            <a:r>
              <a:rPr lang="en-US" sz="3200" dirty="0" smtClean="0"/>
              <a:t>Alerts, Modals, </a:t>
            </a:r>
            <a:r>
              <a:rPr lang="en-US" sz="3200" dirty="0" err="1" smtClean="0"/>
              <a:t>ProgressBars</a:t>
            </a:r>
            <a:endParaRPr lang="en-US" sz="3200" dirty="0" smtClean="0"/>
          </a:p>
          <a:p>
            <a:r>
              <a:rPr lang="en-US" sz="3200" dirty="0" err="1" smtClean="0"/>
              <a:t>StatusBar</a:t>
            </a:r>
            <a:endParaRPr lang="en-US" sz="3200" dirty="0" smtClean="0"/>
          </a:p>
          <a:p>
            <a:r>
              <a:rPr lang="en-US" sz="3200" dirty="0" err="1" smtClean="0"/>
              <a:t>TabBarIOS</a:t>
            </a:r>
            <a:endParaRPr lang="en-US" sz="3200" dirty="0" smtClean="0"/>
          </a:p>
          <a:p>
            <a:r>
              <a:rPr lang="en-US" sz="3200" dirty="0" err="1" smtClean="0"/>
              <a:t>ToolbarAndroid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7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for Device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CameraRoll</a:t>
            </a:r>
            <a:endParaRPr lang="en-US" dirty="0" smtClean="0"/>
          </a:p>
          <a:p>
            <a:r>
              <a:rPr lang="en-US" dirty="0" err="1" smtClean="0"/>
              <a:t>AsyncStorage</a:t>
            </a:r>
            <a:endParaRPr lang="en-US" dirty="0" smtClean="0"/>
          </a:p>
          <a:p>
            <a:r>
              <a:rPr lang="en-US" dirty="0" smtClean="0"/>
              <a:t>Geolocation</a:t>
            </a:r>
          </a:p>
          <a:p>
            <a:r>
              <a:rPr lang="en-US" dirty="0" err="1" smtClean="0"/>
              <a:t>ImageEditor</a:t>
            </a:r>
            <a:endParaRPr lang="en-US" dirty="0" smtClean="0"/>
          </a:p>
          <a:p>
            <a:r>
              <a:rPr lang="en-US" dirty="0" err="1" smtClean="0"/>
              <a:t>PushNotifications</a:t>
            </a:r>
            <a:endParaRPr lang="en-US" dirty="0" smtClean="0"/>
          </a:p>
          <a:p>
            <a:r>
              <a:rPr lang="en-US" dirty="0" smtClean="0"/>
              <a:t>Vibration</a:t>
            </a:r>
          </a:p>
          <a:p>
            <a:r>
              <a:rPr lang="en-US" dirty="0" smtClean="0"/>
              <a:t>Share /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Environments &amp;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Windows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Android Studio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Android SDK (6.0 Marshmallow)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Android AVD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Xcode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699" y="293683"/>
            <a:ext cx="11677985" cy="6035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latin typeface="Century Gothic" panose="020B0502020202020204" pitchFamily="34" charset="0"/>
              </a:rPr>
              <a:t> React, { Component } from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'react'</a:t>
            </a:r>
            <a:r>
              <a:rPr lang="en-US" sz="2000" dirty="0">
                <a:latin typeface="Century Gothic" panose="020B0502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latin typeface="Century Gothic" panose="020B0502020202020204" pitchFamily="34" charset="0"/>
              </a:rPr>
              <a:t> { </a:t>
            </a:r>
            <a:r>
              <a:rPr lang="en-US" sz="2000" dirty="0" err="1">
                <a:latin typeface="Century Gothic" panose="020B0502020202020204" pitchFamily="34" charset="0"/>
              </a:rPr>
              <a:t>AppRegistry</a:t>
            </a:r>
            <a:r>
              <a:rPr lang="en-US" sz="2000" dirty="0">
                <a:latin typeface="Century Gothic" panose="020B0502020202020204" pitchFamily="34" charset="0"/>
              </a:rPr>
              <a:t>, </a:t>
            </a:r>
            <a:r>
              <a:rPr lang="en-US" sz="2000" dirty="0" smtClean="0">
                <a:latin typeface="Century Gothic" panose="020B0502020202020204" pitchFamily="34" charset="0"/>
              </a:rPr>
              <a:t>Text, View </a:t>
            </a:r>
            <a:r>
              <a:rPr lang="en-US" sz="2000" dirty="0">
                <a:latin typeface="Century Gothic" panose="020B0502020202020204" pitchFamily="34" charset="0"/>
              </a:rPr>
              <a:t>} </a:t>
            </a:r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from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'react-native</a:t>
            </a:r>
            <a:r>
              <a:rPr lang="en-US" sz="20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';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class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latin typeface="Century Gothic" panose="020B0502020202020204" pitchFamily="34" charset="0"/>
              </a:rPr>
              <a:t>MyApp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extends </a:t>
            </a:r>
            <a:r>
              <a:rPr lang="en-US" sz="2000" dirty="0">
                <a:latin typeface="Century Gothic" panose="020B0502020202020204" pitchFamily="34" charset="0"/>
              </a:rPr>
              <a:t>Component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  </a:t>
            </a:r>
            <a:r>
              <a:rPr lang="en-US" sz="2000" dirty="0" smtClean="0">
                <a:latin typeface="Century Gothic" panose="020B0502020202020204" pitchFamily="34" charset="0"/>
              </a:rPr>
              <a:t>	render</a:t>
            </a:r>
            <a:r>
              <a:rPr lang="en-US" sz="2000" dirty="0">
                <a:latin typeface="Century Gothic" panose="020B0502020202020204" pitchFamily="34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    </a:t>
            </a:r>
            <a:r>
              <a:rPr lang="en-US" sz="2000" dirty="0" smtClean="0">
                <a:latin typeface="Century Gothic" panose="020B0502020202020204" pitchFamily="34" charset="0"/>
              </a:rPr>
              <a:t>		</a:t>
            </a:r>
            <a:r>
              <a:rPr lang="en-US" sz="20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return </a:t>
            </a:r>
            <a:r>
              <a:rPr lang="en-US" sz="2000" dirty="0" smtClean="0">
                <a:latin typeface="Century Gothic" panose="020B0502020202020204" pitchFamily="34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	</a:t>
            </a:r>
            <a:r>
              <a:rPr lang="en-US" sz="2000" dirty="0" smtClean="0">
                <a:latin typeface="Century Gothic" panose="020B0502020202020204" pitchFamily="34" charset="0"/>
              </a:rPr>
              <a:t>		</a:t>
            </a:r>
            <a:r>
              <a:rPr lang="en-US" sz="20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&lt;View&gt;</a:t>
            </a:r>
            <a:endParaRPr lang="en-US" sz="20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      </a:t>
            </a:r>
            <a:r>
              <a:rPr lang="en-US" sz="2000" dirty="0" smtClean="0">
                <a:latin typeface="Century Gothic" panose="020B0502020202020204" pitchFamily="34" charset="0"/>
              </a:rPr>
              <a:t>			</a:t>
            </a:r>
            <a:r>
              <a:rPr lang="en-US" sz="2000" dirty="0" smtClean="0">
                <a:latin typeface="Century Gothic" panose="020B0502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</a:rPr>
              <a:t>Text&gt;</a:t>
            </a:r>
            <a:r>
              <a:rPr lang="en-US" sz="2000" dirty="0">
                <a:latin typeface="Century Gothic" panose="020B0502020202020204" pitchFamily="34" charset="0"/>
              </a:rPr>
              <a:t>Hello </a:t>
            </a:r>
            <a:r>
              <a:rPr lang="en-US" sz="2000" dirty="0" smtClean="0">
                <a:latin typeface="Century Gothic" panose="020B0502020202020204" pitchFamily="34" charset="0"/>
              </a:rPr>
              <a:t>world</a:t>
            </a:r>
            <a:r>
              <a:rPr lang="en-US" sz="20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&lt;/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</a:rPr>
              <a:t>Text</a:t>
            </a:r>
            <a:r>
              <a:rPr lang="en-US" sz="20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		&lt;/View&gt;</a:t>
            </a:r>
            <a:endParaRPr lang="en-US" sz="20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    </a:t>
            </a:r>
            <a:r>
              <a:rPr lang="en-US" sz="2000" dirty="0" smtClean="0">
                <a:latin typeface="Century Gothic" panose="020B0502020202020204" pitchFamily="34" charset="0"/>
              </a:rPr>
              <a:t>		);</a:t>
            </a:r>
            <a:endParaRPr lang="en-US" sz="20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  </a:t>
            </a:r>
            <a:r>
              <a:rPr lang="en-US" sz="2000" dirty="0" smtClean="0">
                <a:latin typeface="Century Gothic" panose="020B0502020202020204" pitchFamily="34" charset="0"/>
              </a:rPr>
              <a:t>	}</a:t>
            </a:r>
            <a:endParaRPr lang="en-US" sz="20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entury Gothic" panose="020B0502020202020204" pitchFamily="34" charset="0"/>
              </a:rPr>
              <a:t>}</a:t>
            </a:r>
            <a:endParaRPr lang="en-US" sz="20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Century Gothic" panose="020B0502020202020204" pitchFamily="34" charset="0"/>
              </a:rPr>
              <a:t>AppRegistry.registerComponent</a:t>
            </a:r>
            <a:r>
              <a:rPr lang="en-US" sz="2000" dirty="0" smtClean="0">
                <a:latin typeface="Century Gothic" panose="020B0502020202020204" pitchFamily="34" charset="0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‘</a:t>
            </a:r>
            <a:r>
              <a:rPr lang="en-US" sz="2000" dirty="0" err="1" smtClean="0">
                <a:solidFill>
                  <a:srgbClr val="00B050"/>
                </a:solidFill>
                <a:latin typeface="Century Gothic" panose="020B0502020202020204" pitchFamily="34" charset="0"/>
              </a:rPr>
              <a:t>MyApp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</a:t>
            </a:r>
            <a:r>
              <a:rPr lang="en-US" sz="2000" dirty="0">
                <a:latin typeface="Century Gothic" panose="020B0502020202020204" pitchFamily="34" charset="0"/>
              </a:rPr>
              <a:t>, () =&gt; </a:t>
            </a:r>
            <a:r>
              <a:rPr lang="en-US" sz="2000" dirty="0" err="1" smtClean="0">
                <a:latin typeface="Century Gothic" panose="020B0502020202020204" pitchFamily="34" charset="0"/>
              </a:rPr>
              <a:t>MyApp</a:t>
            </a:r>
            <a:r>
              <a:rPr lang="en-US" sz="2000" dirty="0" smtClean="0">
                <a:latin typeface="Century Gothic" panose="020B0502020202020204" pitchFamily="34" charset="0"/>
              </a:rPr>
              <a:t>);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225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</vt:lpstr>
      <vt:lpstr>Office Theme</vt:lpstr>
      <vt:lpstr>React Native Crash Course</vt:lpstr>
      <vt:lpstr>What This Guide Covers</vt:lpstr>
      <vt:lpstr>What Is React Native?</vt:lpstr>
      <vt:lpstr>Real Mobile Apps</vt:lpstr>
      <vt:lpstr>Advantages Of React Native</vt:lpstr>
      <vt:lpstr>UI Component Examples</vt:lpstr>
      <vt:lpstr>APIS for Device Interaction</vt:lpstr>
      <vt:lpstr>Development Environments &amp; Specs</vt:lpstr>
      <vt:lpstr>PowerPoint Presentation</vt:lpstr>
      <vt:lpstr>Let’s Code…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Crash Course</dc:title>
  <dc:creator>Brad Traversy</dc:creator>
  <cp:lastModifiedBy>Brad Traversy</cp:lastModifiedBy>
  <cp:revision>11</cp:revision>
  <dcterms:created xsi:type="dcterms:W3CDTF">2017-01-06T19:09:47Z</dcterms:created>
  <dcterms:modified xsi:type="dcterms:W3CDTF">2017-01-06T21:35:51Z</dcterms:modified>
</cp:coreProperties>
</file>