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BF53A72-41A1-4B6A-8B49-E360B4274DC5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C2AB980-2C6B-4E6F-9628-1BEA76272E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PS 17 Business Contract Validation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8100" y="4643446"/>
            <a:ext cx="2588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Submitted By: </a:t>
            </a:r>
            <a:r>
              <a:rPr lang="en-IN" sz="2000" dirty="0" smtClean="0"/>
              <a:t>Deepak</a:t>
            </a:r>
            <a:endParaRPr lang="en-IN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8550"/>
            <a:ext cx="8265600" cy="1069848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804" y="2180104"/>
            <a:ext cx="826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Business Contract Validation: To classify content within contract clauses and determine deviations from templates and highlight them.</a:t>
            </a:r>
          </a:p>
          <a:p>
            <a:endParaRPr lang="en-US" sz="2800" dirty="0" smtClean="0"/>
          </a:p>
          <a:p>
            <a:r>
              <a:rPr lang="en-US" sz="2800" dirty="0" smtClean="0"/>
              <a:t>Challenges in manual contract review: time-consuming, error-prone, and inconsistent.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65600" cy="106984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28596" y="2239400"/>
            <a:ext cx="82656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 AI-powered system that automatically parses, classifies, and analyzes business contracts.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Identifies deviations from standard templates and highlights them for quick review.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Saves time, improves accuracy, and ensures consistency in contract analysis.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65600" cy="1069848"/>
          </a:xfrm>
        </p:spPr>
        <p:txBody>
          <a:bodyPr/>
          <a:lstStyle/>
          <a:p>
            <a:r>
              <a:rPr lang="en-US" dirty="0" smtClean="0"/>
              <a:t>Features Offered</a:t>
            </a:r>
            <a:endParaRPr lang="en-US" dirty="0"/>
          </a:p>
        </p:txBody>
      </p:sp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500034" y="2214554"/>
            <a:ext cx="8265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Automated contract parsing and structuring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Clause classification using machine learning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Template deviation detection and highlighting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Summary generation for quick contract overview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 for contract upload and result display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449804" y="2214554"/>
            <a:ext cx="82656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Contract Upload (PDF/scanned document)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Text Extraction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Document Parsing and Structuring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Clause Classification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Template Comparison and Deviation Detection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Summary Generation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Result Display and Highlighting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Diagram</a:t>
            </a:r>
            <a:endParaRPr lang="en-US" dirty="0"/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428596" y="2214554"/>
            <a:ext cx="8265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Frontend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ReactJS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Backend API (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FastAPI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ML Models (Text Classification, NER, etc.)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PDF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Processing and OCR components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Template Storage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Result Generation and Highlighting module]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Used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0034" y="2214554"/>
            <a:ext cx="826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Technologies Used Frontend: Tailwind CSS</a:t>
            </a:r>
          </a:p>
          <a:p>
            <a:endParaRPr lang="en-US" dirty="0" smtClean="0"/>
          </a:p>
          <a:p>
            <a:r>
              <a:rPr lang="en-US" dirty="0" smtClean="0"/>
              <a:t>Backend: </a:t>
            </a:r>
            <a:r>
              <a:rPr lang="en-US" dirty="0" err="1" smtClean="0"/>
              <a:t>FastAPI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Machine Learning: Python,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TensorFlow</a:t>
            </a:r>
            <a:r>
              <a:rPr lang="en-US" dirty="0" smtClean="0"/>
              <a:t>/</a:t>
            </a:r>
            <a:r>
              <a:rPr lang="en-US" dirty="0" err="1" smtClean="0"/>
              <a:t>PyTorch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NLP: </a:t>
            </a:r>
            <a:r>
              <a:rPr lang="en-US" dirty="0" err="1" smtClean="0"/>
              <a:t>spaCy</a:t>
            </a:r>
            <a:r>
              <a:rPr lang="en-US" dirty="0" smtClean="0"/>
              <a:t>, NLTK</a:t>
            </a:r>
          </a:p>
          <a:p>
            <a:endParaRPr lang="en-US" dirty="0" smtClean="0"/>
          </a:p>
          <a:p>
            <a:r>
              <a:rPr lang="en-US" dirty="0" smtClean="0"/>
              <a:t>PDF Processing: PyPDF2, </a:t>
            </a:r>
            <a:r>
              <a:rPr lang="en-US" dirty="0" err="1" smtClean="0"/>
              <a:t>pdfminer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Containerization: </a:t>
            </a:r>
            <a:r>
              <a:rPr lang="en-US" dirty="0" err="1" smtClean="0"/>
              <a:t>Docker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428596" y="2214554"/>
            <a:ext cx="835824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Key benefits: Time savings, improved accuracy, consistency in contract analysis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Potential impact on legal and business operations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Future enhancements: Integration with contract management systems, support for multiple languages, advanced analytics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246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Urban</vt:lpstr>
      <vt:lpstr>PS 17 Business Contract Validation </vt:lpstr>
      <vt:lpstr>Problem Statement</vt:lpstr>
      <vt:lpstr>Solution</vt:lpstr>
      <vt:lpstr>Features Offered</vt:lpstr>
      <vt:lpstr>Process Flow</vt:lpstr>
      <vt:lpstr>Architecture Diagram</vt:lpstr>
      <vt:lpstr>Technology Used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7</cp:revision>
  <dcterms:created xsi:type="dcterms:W3CDTF">2024-07-10T17:44:37Z</dcterms:created>
  <dcterms:modified xsi:type="dcterms:W3CDTF">2024-07-15T08:48:46Z</dcterms:modified>
</cp:coreProperties>
</file>