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B04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C0D2-D1B9-427D-B277-EE8516C39EB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426AC-1560-4BB1-839A-7B2A783E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8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1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6649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naturefruit.epizy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NatureFruit.com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Present by-</a:t>
            </a:r>
          </a:p>
          <a:p>
            <a:r>
              <a:rPr lang="en-US" sz="1800" dirty="0" smtClean="0"/>
              <a:t> MR. Deepak Gupta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main aim of this project is to sell fruits online through internet.</a:t>
            </a:r>
          </a:p>
          <a:p>
            <a:r>
              <a:rPr lang="en-US" sz="2000" dirty="0"/>
              <a:t>This project is an attempt to provide the advantages of online shopping to customers of a real shop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project helps us to maintain the details of all the sales and billing details.</a:t>
            </a:r>
          </a:p>
          <a:p>
            <a:r>
              <a:rPr lang="en-US" sz="2000" dirty="0" smtClean="0"/>
              <a:t>It deals with monitoring the information and transactions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Registration and Login.</a:t>
            </a:r>
          </a:p>
          <a:p>
            <a:r>
              <a:rPr lang="en-US" sz="1800" dirty="0" smtClean="0"/>
              <a:t>Search of product.</a:t>
            </a:r>
          </a:p>
          <a:p>
            <a:r>
              <a:rPr lang="en-US" sz="1800" dirty="0" smtClean="0"/>
              <a:t>Detail of product.</a:t>
            </a:r>
          </a:p>
          <a:p>
            <a:r>
              <a:rPr lang="en-US" sz="1800" dirty="0" smtClean="0"/>
              <a:t>Shopping  cart.</a:t>
            </a:r>
          </a:p>
          <a:p>
            <a:r>
              <a:rPr lang="en-US" sz="1800" dirty="0" smtClean="0"/>
              <a:t>Wish list.</a:t>
            </a:r>
          </a:p>
          <a:p>
            <a:r>
              <a:rPr lang="en-US" sz="1800" dirty="0" smtClean="0"/>
              <a:t>Discount on products.</a:t>
            </a:r>
          </a:p>
          <a:p>
            <a:r>
              <a:rPr lang="en-US" sz="1800" dirty="0" smtClean="0"/>
              <a:t>Stock management.</a:t>
            </a:r>
          </a:p>
          <a:p>
            <a:r>
              <a:rPr lang="en-US" sz="1800" dirty="0" smtClean="0"/>
              <a:t>Profile of user.</a:t>
            </a:r>
          </a:p>
          <a:p>
            <a:r>
              <a:rPr lang="en-US" sz="1800" dirty="0" smtClean="0"/>
              <a:t>Chat bot </a:t>
            </a:r>
            <a:r>
              <a:rPr lang="en-US" sz="1800" dirty="0"/>
              <a:t>for </a:t>
            </a:r>
            <a:r>
              <a:rPr lang="en-US" sz="1800" dirty="0" smtClean="0"/>
              <a:t>recommendation.</a:t>
            </a:r>
            <a:endParaRPr lang="en-US" sz="1800" dirty="0" smtClean="0"/>
          </a:p>
          <a:p>
            <a:r>
              <a:rPr lang="en-US" sz="1800" dirty="0" smtClean="0"/>
              <a:t>AI voice bot (</a:t>
            </a:r>
            <a:r>
              <a:rPr lang="en-US" sz="1800" b="1" dirty="0" smtClean="0"/>
              <a:t>Deepak</a:t>
            </a:r>
            <a:r>
              <a:rPr lang="en-US" sz="1800" dirty="0" smtClean="0"/>
              <a:t>).</a:t>
            </a:r>
          </a:p>
          <a:p>
            <a:r>
              <a:rPr lang="en-US" sz="1800" dirty="0" smtClean="0"/>
              <a:t>CRM (</a:t>
            </a:r>
            <a:r>
              <a:rPr lang="en-IN" sz="1800" b="1" dirty="0"/>
              <a:t>Customer Relation Management</a:t>
            </a:r>
            <a:r>
              <a:rPr lang="en-US" sz="1800" dirty="0" smtClean="0"/>
              <a:t>).</a:t>
            </a:r>
          </a:p>
          <a:p>
            <a:r>
              <a:rPr lang="en-US" sz="1800" dirty="0" smtClean="0"/>
              <a:t>Cash on delivery payment method.</a:t>
            </a:r>
          </a:p>
          <a:p>
            <a:r>
              <a:rPr lang="en-US" sz="1800" dirty="0" smtClean="0"/>
              <a:t>Shortcuts  </a:t>
            </a:r>
            <a:r>
              <a:rPr lang="en-IN" sz="1800" dirty="0" smtClean="0"/>
              <a:t>browse new page.</a:t>
            </a:r>
            <a:endParaRPr lang="en-US" sz="1800" dirty="0" smtClean="0"/>
          </a:p>
          <a:p>
            <a:r>
              <a:rPr lang="en-US" sz="1800" dirty="0" smtClean="0"/>
              <a:t>Admin </a:t>
            </a:r>
            <a:r>
              <a:rPr lang="en-US" sz="1800" dirty="0" smtClean="0"/>
              <a:t>Panel </a:t>
            </a:r>
            <a:r>
              <a:rPr lang="en-US" sz="1800" dirty="0" smtClean="0"/>
              <a:t>for Admin.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7173"/>
            <a:ext cx="6260905" cy="57264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G:\ER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0"/>
            <a:ext cx="6862575" cy="5167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17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&amp;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655521"/>
            <a:ext cx="3577006" cy="183246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1800" dirty="0" smtClean="0"/>
              <a:t>HTML 5</a:t>
            </a:r>
            <a:endParaRPr lang="en-US" sz="1800" dirty="0"/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 smtClean="0"/>
              <a:t>CSS 3  </a:t>
            </a:r>
            <a:endParaRPr lang="en-US" sz="1800" dirty="0"/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 smtClean="0"/>
              <a:t>JAVASCRIPT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 smtClean="0"/>
              <a:t>PHP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 smtClean="0"/>
              <a:t>AJAX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 smtClean="0"/>
              <a:t>BOOTSTREP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 sz="1700" dirty="0" smtClean="0"/>
              <a:t>WAMP SERVER</a:t>
            </a:r>
            <a:endParaRPr lang="en-US" sz="1700" dirty="0"/>
          </a:p>
          <a:p>
            <a:pPr algn="just"/>
            <a:r>
              <a:rPr lang="en-US" sz="1700" dirty="0" smtClean="0"/>
              <a:t>MYSQL DATABASE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187826" cy="2137871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FFC000"/>
                </a:solidFill>
                <a:hlinkClick r:id="rId2"/>
              </a:rPr>
              <a:t>http://naturefruit.epizy.com/</a:t>
            </a:r>
            <a:endParaRPr lang="en-IN" dirty="0" smtClean="0">
              <a:solidFill>
                <a:srgbClr val="FFC000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8707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2245" y="180822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u="sng" dirty="0" smtClean="0">
                <a:solidFill>
                  <a:schemeClr val="bg1"/>
                </a:solidFill>
              </a:rPr>
              <a:t>THANK YOU</a:t>
            </a:r>
            <a:endParaRPr lang="en-US" sz="4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156</Words>
  <Application>Microsoft Office PowerPoint</Application>
  <PresentationFormat>On-screen Show (16:9)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NatureFruit.com</vt:lpstr>
      <vt:lpstr> INTRODUCTION </vt:lpstr>
      <vt:lpstr>Features</vt:lpstr>
      <vt:lpstr>PowerPoint Presentation</vt:lpstr>
      <vt:lpstr>Languages &amp; Tools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157</cp:revision>
  <dcterms:created xsi:type="dcterms:W3CDTF">2013-08-21T19:17:07Z</dcterms:created>
  <dcterms:modified xsi:type="dcterms:W3CDTF">2020-11-23T10:49:22Z</dcterms:modified>
</cp:coreProperties>
</file>