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slideLayouts/slideLayout66.xml" ContentType="application/vnd.openxmlformats-officedocument.presentationml.slideLayout+xml"/>
  <Override PartName="/ppt/theme/theme3.xml" ContentType="application/vnd.openxmlformats-officedocument.theme+xml"/>
  <Override PartName="/ppt/slideLayouts/slideLayout67.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25" r:id="rId2"/>
    <p:sldMasterId id="2147483727" r:id="rId3"/>
    <p:sldMasterId id="2147483729"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55.jp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56.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59.jp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60.jp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61.jp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2.jp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a:off x="946200" y="4277932"/>
            <a:ext cx="5439200" cy="1088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400"/>
              <a:buFont typeface="Comfortaa"/>
              <a:buNone/>
              <a:defRPr sz="1867">
                <a:solidFill>
                  <a:schemeClr val="lt1"/>
                </a:solidFill>
                <a:latin typeface="Comfortaa"/>
                <a:ea typeface="Comfortaa"/>
                <a:cs typeface="Comfortaa"/>
                <a:sym typeface="Comfortaa"/>
              </a:defRPr>
            </a:lvl1pPr>
            <a:lvl2pPr lvl="1" rtl="0">
              <a:spcBef>
                <a:spcPts val="2133"/>
              </a:spcBef>
              <a:spcAft>
                <a:spcPts val="0"/>
              </a:spcAft>
              <a:buClr>
                <a:schemeClr val="lt1"/>
              </a:buClr>
              <a:buSzPts val="1300"/>
              <a:buFont typeface="Comfortaa"/>
              <a:buNone/>
              <a:defRPr>
                <a:solidFill>
                  <a:schemeClr val="lt1"/>
                </a:solidFill>
                <a:latin typeface="Comfortaa"/>
                <a:ea typeface="Comfortaa"/>
                <a:cs typeface="Comfortaa"/>
                <a:sym typeface="Comfortaa"/>
              </a:defRPr>
            </a:lvl2pPr>
            <a:lvl3pPr lvl="2" rtl="0">
              <a:spcBef>
                <a:spcPts val="2133"/>
              </a:spcBef>
              <a:spcAft>
                <a:spcPts val="0"/>
              </a:spcAft>
              <a:buClr>
                <a:schemeClr val="lt1"/>
              </a:buClr>
              <a:buSzPts val="1300"/>
              <a:buFont typeface="Comfortaa"/>
              <a:buNone/>
              <a:defRPr>
                <a:solidFill>
                  <a:schemeClr val="lt1"/>
                </a:solidFill>
                <a:latin typeface="Comfortaa"/>
                <a:ea typeface="Comfortaa"/>
                <a:cs typeface="Comfortaa"/>
                <a:sym typeface="Comfortaa"/>
              </a:defRPr>
            </a:lvl3pPr>
            <a:lvl4pPr lvl="3" rtl="0">
              <a:spcBef>
                <a:spcPts val="2133"/>
              </a:spcBef>
              <a:spcAft>
                <a:spcPts val="0"/>
              </a:spcAft>
              <a:buClr>
                <a:schemeClr val="lt1"/>
              </a:buClr>
              <a:buSzPts val="1300"/>
              <a:buFont typeface="Comfortaa"/>
              <a:buNone/>
              <a:defRPr>
                <a:solidFill>
                  <a:schemeClr val="lt1"/>
                </a:solidFill>
                <a:latin typeface="Comfortaa"/>
                <a:ea typeface="Comfortaa"/>
                <a:cs typeface="Comfortaa"/>
                <a:sym typeface="Comfortaa"/>
              </a:defRPr>
            </a:lvl4pPr>
            <a:lvl5pPr lvl="4" rtl="0">
              <a:spcBef>
                <a:spcPts val="2133"/>
              </a:spcBef>
              <a:spcAft>
                <a:spcPts val="0"/>
              </a:spcAft>
              <a:buClr>
                <a:schemeClr val="lt1"/>
              </a:buClr>
              <a:buSzPts val="1300"/>
              <a:buFont typeface="Comfortaa"/>
              <a:buNone/>
              <a:defRPr>
                <a:solidFill>
                  <a:schemeClr val="lt1"/>
                </a:solidFill>
                <a:latin typeface="Comfortaa"/>
                <a:ea typeface="Comfortaa"/>
                <a:cs typeface="Comfortaa"/>
                <a:sym typeface="Comfortaa"/>
              </a:defRPr>
            </a:lvl5pPr>
            <a:lvl6pPr lvl="5" rtl="0">
              <a:spcBef>
                <a:spcPts val="2133"/>
              </a:spcBef>
              <a:spcAft>
                <a:spcPts val="0"/>
              </a:spcAft>
              <a:buClr>
                <a:schemeClr val="lt1"/>
              </a:buClr>
              <a:buSzPts val="1300"/>
              <a:buFont typeface="Comfortaa"/>
              <a:buNone/>
              <a:defRPr>
                <a:solidFill>
                  <a:schemeClr val="lt1"/>
                </a:solidFill>
                <a:latin typeface="Comfortaa"/>
                <a:ea typeface="Comfortaa"/>
                <a:cs typeface="Comfortaa"/>
                <a:sym typeface="Comfortaa"/>
              </a:defRPr>
            </a:lvl6pPr>
            <a:lvl7pPr lvl="6" rtl="0">
              <a:spcBef>
                <a:spcPts val="2133"/>
              </a:spcBef>
              <a:spcAft>
                <a:spcPts val="0"/>
              </a:spcAft>
              <a:buClr>
                <a:schemeClr val="lt1"/>
              </a:buClr>
              <a:buSzPts val="1300"/>
              <a:buFont typeface="Comfortaa"/>
              <a:buNone/>
              <a:defRPr>
                <a:solidFill>
                  <a:schemeClr val="lt1"/>
                </a:solidFill>
                <a:latin typeface="Comfortaa"/>
                <a:ea typeface="Comfortaa"/>
                <a:cs typeface="Comfortaa"/>
                <a:sym typeface="Comfortaa"/>
              </a:defRPr>
            </a:lvl7pPr>
            <a:lvl8pPr lvl="7" rtl="0">
              <a:spcBef>
                <a:spcPts val="2133"/>
              </a:spcBef>
              <a:spcAft>
                <a:spcPts val="0"/>
              </a:spcAft>
              <a:buClr>
                <a:schemeClr val="lt1"/>
              </a:buClr>
              <a:buSzPts val="1300"/>
              <a:buFont typeface="Comfortaa"/>
              <a:buNone/>
              <a:defRPr>
                <a:solidFill>
                  <a:schemeClr val="lt1"/>
                </a:solidFill>
                <a:latin typeface="Comfortaa"/>
                <a:ea typeface="Comfortaa"/>
                <a:cs typeface="Comfortaa"/>
                <a:sym typeface="Comfortaa"/>
              </a:defRPr>
            </a:lvl8pPr>
            <a:lvl9pPr lvl="8" rtl="0">
              <a:spcBef>
                <a:spcPts val="2133"/>
              </a:spcBef>
              <a:spcAft>
                <a:spcPts val="2133"/>
              </a:spcAft>
              <a:buClr>
                <a:schemeClr val="lt1"/>
              </a:buClr>
              <a:buSzPts val="1300"/>
              <a:buFont typeface="Comfortaa"/>
              <a:buNone/>
              <a:defRPr>
                <a:solidFill>
                  <a:schemeClr val="lt1"/>
                </a:solidFill>
                <a:latin typeface="Comfortaa"/>
                <a:ea typeface="Comfortaa"/>
                <a:cs typeface="Comfortaa"/>
                <a:sym typeface="Comfortaa"/>
              </a:defRPr>
            </a:lvl9pPr>
          </a:lstStyle>
          <a:p>
            <a:r>
              <a:rPr lang="en-US"/>
              <a:t>Click to edit Master subtitle style</a:t>
            </a:r>
            <a:endParaRPr/>
          </a:p>
        </p:txBody>
      </p:sp>
      <p:sp>
        <p:nvSpPr>
          <p:cNvPr id="10" name="Google Shape;10;p2"/>
          <p:cNvSpPr txBox="1">
            <a:spLocks noGrp="1"/>
          </p:cNvSpPr>
          <p:nvPr>
            <p:ph type="title"/>
          </p:nvPr>
        </p:nvSpPr>
        <p:spPr>
          <a:xfrm>
            <a:off x="946200" y="2112400"/>
            <a:ext cx="8061200" cy="1946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8000">
                <a:solidFill>
                  <a:schemeClr val="lt1"/>
                </a:solidFill>
              </a:defRPr>
            </a:lvl1pPr>
            <a:lvl2pPr lvl="1" rtl="0">
              <a:spcBef>
                <a:spcPts val="0"/>
              </a:spcBef>
              <a:spcAft>
                <a:spcPts val="0"/>
              </a:spcAft>
              <a:buClr>
                <a:schemeClr val="lt1"/>
              </a:buClr>
              <a:buSzPts val="6000"/>
              <a:buNone/>
              <a:defRPr sz="8000">
                <a:solidFill>
                  <a:schemeClr val="lt1"/>
                </a:solidFill>
              </a:defRPr>
            </a:lvl2pPr>
            <a:lvl3pPr lvl="2" rtl="0">
              <a:spcBef>
                <a:spcPts val="0"/>
              </a:spcBef>
              <a:spcAft>
                <a:spcPts val="0"/>
              </a:spcAft>
              <a:buClr>
                <a:schemeClr val="lt1"/>
              </a:buClr>
              <a:buSzPts val="6000"/>
              <a:buNone/>
              <a:defRPr sz="8000">
                <a:solidFill>
                  <a:schemeClr val="lt1"/>
                </a:solidFill>
              </a:defRPr>
            </a:lvl3pPr>
            <a:lvl4pPr lvl="3" rtl="0">
              <a:spcBef>
                <a:spcPts val="0"/>
              </a:spcBef>
              <a:spcAft>
                <a:spcPts val="0"/>
              </a:spcAft>
              <a:buClr>
                <a:schemeClr val="lt1"/>
              </a:buClr>
              <a:buSzPts val="6000"/>
              <a:buNone/>
              <a:defRPr sz="8000">
                <a:solidFill>
                  <a:schemeClr val="lt1"/>
                </a:solidFill>
              </a:defRPr>
            </a:lvl4pPr>
            <a:lvl5pPr lvl="4" rtl="0">
              <a:spcBef>
                <a:spcPts val="0"/>
              </a:spcBef>
              <a:spcAft>
                <a:spcPts val="0"/>
              </a:spcAft>
              <a:buClr>
                <a:schemeClr val="lt1"/>
              </a:buClr>
              <a:buSzPts val="6000"/>
              <a:buNone/>
              <a:defRPr sz="8000">
                <a:solidFill>
                  <a:schemeClr val="lt1"/>
                </a:solidFill>
              </a:defRPr>
            </a:lvl5pPr>
            <a:lvl6pPr lvl="5" rtl="0">
              <a:spcBef>
                <a:spcPts val="0"/>
              </a:spcBef>
              <a:spcAft>
                <a:spcPts val="0"/>
              </a:spcAft>
              <a:buClr>
                <a:schemeClr val="lt1"/>
              </a:buClr>
              <a:buSzPts val="6000"/>
              <a:buNone/>
              <a:defRPr sz="8000">
                <a:solidFill>
                  <a:schemeClr val="lt1"/>
                </a:solidFill>
              </a:defRPr>
            </a:lvl6pPr>
            <a:lvl7pPr lvl="6" rtl="0">
              <a:spcBef>
                <a:spcPts val="0"/>
              </a:spcBef>
              <a:spcAft>
                <a:spcPts val="0"/>
              </a:spcAft>
              <a:buClr>
                <a:schemeClr val="lt1"/>
              </a:buClr>
              <a:buSzPts val="6000"/>
              <a:buNone/>
              <a:defRPr sz="8000">
                <a:solidFill>
                  <a:schemeClr val="lt1"/>
                </a:solidFill>
              </a:defRPr>
            </a:lvl7pPr>
            <a:lvl8pPr lvl="7" rtl="0">
              <a:spcBef>
                <a:spcPts val="0"/>
              </a:spcBef>
              <a:spcAft>
                <a:spcPts val="0"/>
              </a:spcAft>
              <a:buClr>
                <a:schemeClr val="lt1"/>
              </a:buClr>
              <a:buSzPts val="6000"/>
              <a:buNone/>
              <a:defRPr sz="8000">
                <a:solidFill>
                  <a:schemeClr val="lt1"/>
                </a:solidFill>
              </a:defRPr>
            </a:lvl8pPr>
            <a:lvl9pPr lvl="8" rtl="0">
              <a:spcBef>
                <a:spcPts val="0"/>
              </a:spcBef>
              <a:spcAft>
                <a:spcPts val="0"/>
              </a:spcAft>
              <a:buClr>
                <a:schemeClr val="lt1"/>
              </a:buClr>
              <a:buSzPts val="6000"/>
              <a:buNone/>
              <a:defRPr sz="8000">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988114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11"/>
          <p:cNvSpPr txBox="1">
            <a:spLocks noGrp="1"/>
          </p:cNvSpPr>
          <p:nvPr>
            <p:ph type="title" hasCustomPrompt="1"/>
          </p:nvPr>
        </p:nvSpPr>
        <p:spPr>
          <a:xfrm>
            <a:off x="1065833" y="1373233"/>
            <a:ext cx="10060400" cy="26180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9500"/>
              <a:buNone/>
              <a:defRPr sz="12666">
                <a:solidFill>
                  <a:schemeClr val="lt1"/>
                </a:solidFill>
              </a:defRPr>
            </a:lvl1pPr>
            <a:lvl2pPr lvl="1" algn="ctr">
              <a:spcBef>
                <a:spcPts val="0"/>
              </a:spcBef>
              <a:spcAft>
                <a:spcPts val="0"/>
              </a:spcAft>
              <a:buClr>
                <a:schemeClr val="lt1"/>
              </a:buClr>
              <a:buSzPts val="12000"/>
              <a:buNone/>
              <a:defRPr sz="16000">
                <a:solidFill>
                  <a:schemeClr val="lt1"/>
                </a:solidFill>
              </a:defRPr>
            </a:lvl2pPr>
            <a:lvl3pPr lvl="2" algn="ctr">
              <a:spcBef>
                <a:spcPts val="0"/>
              </a:spcBef>
              <a:spcAft>
                <a:spcPts val="0"/>
              </a:spcAft>
              <a:buClr>
                <a:schemeClr val="lt1"/>
              </a:buClr>
              <a:buSzPts val="12000"/>
              <a:buNone/>
              <a:defRPr sz="16000">
                <a:solidFill>
                  <a:schemeClr val="lt1"/>
                </a:solidFill>
              </a:defRPr>
            </a:lvl3pPr>
            <a:lvl4pPr lvl="3" algn="ctr">
              <a:spcBef>
                <a:spcPts val="0"/>
              </a:spcBef>
              <a:spcAft>
                <a:spcPts val="0"/>
              </a:spcAft>
              <a:buClr>
                <a:schemeClr val="lt1"/>
              </a:buClr>
              <a:buSzPts val="12000"/>
              <a:buNone/>
              <a:defRPr sz="16000">
                <a:solidFill>
                  <a:schemeClr val="lt1"/>
                </a:solidFill>
              </a:defRPr>
            </a:lvl4pPr>
            <a:lvl5pPr lvl="4" algn="ctr">
              <a:spcBef>
                <a:spcPts val="0"/>
              </a:spcBef>
              <a:spcAft>
                <a:spcPts val="0"/>
              </a:spcAft>
              <a:buClr>
                <a:schemeClr val="lt1"/>
              </a:buClr>
              <a:buSzPts val="12000"/>
              <a:buNone/>
              <a:defRPr sz="16000">
                <a:solidFill>
                  <a:schemeClr val="lt1"/>
                </a:solidFill>
              </a:defRPr>
            </a:lvl5pPr>
            <a:lvl6pPr lvl="5" algn="ctr">
              <a:spcBef>
                <a:spcPts val="0"/>
              </a:spcBef>
              <a:spcAft>
                <a:spcPts val="0"/>
              </a:spcAft>
              <a:buClr>
                <a:schemeClr val="lt1"/>
              </a:buClr>
              <a:buSzPts val="12000"/>
              <a:buNone/>
              <a:defRPr sz="16000">
                <a:solidFill>
                  <a:schemeClr val="lt1"/>
                </a:solidFill>
              </a:defRPr>
            </a:lvl6pPr>
            <a:lvl7pPr lvl="6" algn="ctr">
              <a:spcBef>
                <a:spcPts val="0"/>
              </a:spcBef>
              <a:spcAft>
                <a:spcPts val="0"/>
              </a:spcAft>
              <a:buClr>
                <a:schemeClr val="lt1"/>
              </a:buClr>
              <a:buSzPts val="12000"/>
              <a:buNone/>
              <a:defRPr sz="16000">
                <a:solidFill>
                  <a:schemeClr val="lt1"/>
                </a:solidFill>
              </a:defRPr>
            </a:lvl7pPr>
            <a:lvl8pPr lvl="7" algn="ctr">
              <a:spcBef>
                <a:spcPts val="0"/>
              </a:spcBef>
              <a:spcAft>
                <a:spcPts val="0"/>
              </a:spcAft>
              <a:buClr>
                <a:schemeClr val="lt1"/>
              </a:buClr>
              <a:buSzPts val="12000"/>
              <a:buNone/>
              <a:defRPr sz="16000">
                <a:solidFill>
                  <a:schemeClr val="lt1"/>
                </a:solidFill>
              </a:defRPr>
            </a:lvl8pPr>
            <a:lvl9pPr lvl="8" algn="ctr">
              <a:spcBef>
                <a:spcPts val="0"/>
              </a:spcBef>
              <a:spcAft>
                <a:spcPts val="0"/>
              </a:spcAft>
              <a:buClr>
                <a:schemeClr val="lt1"/>
              </a:buClr>
              <a:buSzPts val="12000"/>
              <a:buNone/>
              <a:defRPr sz="16000">
                <a:solidFill>
                  <a:schemeClr val="lt1"/>
                </a:solidFill>
              </a:defRPr>
            </a:lvl9pPr>
          </a:lstStyle>
          <a:p>
            <a:r>
              <a:t>xx%</a:t>
            </a:r>
          </a:p>
        </p:txBody>
      </p:sp>
      <p:sp>
        <p:nvSpPr>
          <p:cNvPr id="40" name="Google Shape;40;p11"/>
          <p:cNvSpPr txBox="1">
            <a:spLocks noGrp="1"/>
          </p:cNvSpPr>
          <p:nvPr>
            <p:ph type="body" idx="1"/>
          </p:nvPr>
        </p:nvSpPr>
        <p:spPr>
          <a:xfrm>
            <a:off x="1066000" y="3898167"/>
            <a:ext cx="10060400" cy="1734400"/>
          </a:xfrm>
          <a:prstGeom prst="rect">
            <a:avLst/>
          </a:prstGeom>
        </p:spPr>
        <p:txBody>
          <a:bodyPr spcFirstLastPara="1" wrap="square" lIns="91425" tIns="91425" rIns="91425" bIns="91425" anchor="t" anchorCtr="0">
            <a:noAutofit/>
          </a:bodyPr>
          <a:lstStyle>
            <a:lvl1pPr marL="609585" lvl="0" indent="-448722" algn="ctr">
              <a:spcBef>
                <a:spcPts val="0"/>
              </a:spcBef>
              <a:spcAft>
                <a:spcPts val="0"/>
              </a:spcAft>
              <a:buClr>
                <a:schemeClr val="lt1"/>
              </a:buClr>
              <a:buSzPts val="1700"/>
              <a:buChar char="●"/>
              <a:defRPr sz="2267">
                <a:solidFill>
                  <a:schemeClr val="lt1"/>
                </a:solidFill>
              </a:defRPr>
            </a:lvl1pPr>
            <a:lvl2pPr marL="1219170" lvl="1" indent="-448722" algn="ctr">
              <a:spcBef>
                <a:spcPts val="2133"/>
              </a:spcBef>
              <a:spcAft>
                <a:spcPts val="0"/>
              </a:spcAft>
              <a:buClr>
                <a:schemeClr val="lt1"/>
              </a:buClr>
              <a:buSzPts val="1700"/>
              <a:buChar char="○"/>
              <a:defRPr sz="2267">
                <a:solidFill>
                  <a:schemeClr val="lt1"/>
                </a:solidFill>
              </a:defRPr>
            </a:lvl2pPr>
            <a:lvl3pPr marL="1828754" lvl="2" indent="-448722" algn="ctr">
              <a:spcBef>
                <a:spcPts val="2133"/>
              </a:spcBef>
              <a:spcAft>
                <a:spcPts val="0"/>
              </a:spcAft>
              <a:buClr>
                <a:schemeClr val="lt1"/>
              </a:buClr>
              <a:buSzPts val="1700"/>
              <a:buChar char="■"/>
              <a:defRPr sz="2267">
                <a:solidFill>
                  <a:schemeClr val="lt1"/>
                </a:solidFill>
              </a:defRPr>
            </a:lvl3pPr>
            <a:lvl4pPr marL="2438339" lvl="3" indent="-448722" algn="ctr">
              <a:spcBef>
                <a:spcPts val="2133"/>
              </a:spcBef>
              <a:spcAft>
                <a:spcPts val="0"/>
              </a:spcAft>
              <a:buClr>
                <a:schemeClr val="lt1"/>
              </a:buClr>
              <a:buSzPts val="1700"/>
              <a:buChar char="●"/>
              <a:defRPr sz="2267">
                <a:solidFill>
                  <a:schemeClr val="lt1"/>
                </a:solidFill>
              </a:defRPr>
            </a:lvl4pPr>
            <a:lvl5pPr marL="3047924" lvl="4" indent="-448722" algn="ctr">
              <a:spcBef>
                <a:spcPts val="2133"/>
              </a:spcBef>
              <a:spcAft>
                <a:spcPts val="0"/>
              </a:spcAft>
              <a:buClr>
                <a:schemeClr val="lt1"/>
              </a:buClr>
              <a:buSzPts val="1700"/>
              <a:buChar char="○"/>
              <a:defRPr sz="2267">
                <a:solidFill>
                  <a:schemeClr val="lt1"/>
                </a:solidFill>
              </a:defRPr>
            </a:lvl5pPr>
            <a:lvl6pPr marL="3657509" lvl="5" indent="-448722" algn="ctr">
              <a:spcBef>
                <a:spcPts val="2133"/>
              </a:spcBef>
              <a:spcAft>
                <a:spcPts val="0"/>
              </a:spcAft>
              <a:buClr>
                <a:schemeClr val="lt1"/>
              </a:buClr>
              <a:buSzPts val="1700"/>
              <a:buChar char="■"/>
              <a:defRPr sz="2267">
                <a:solidFill>
                  <a:schemeClr val="lt1"/>
                </a:solidFill>
              </a:defRPr>
            </a:lvl6pPr>
            <a:lvl7pPr marL="4267093" lvl="6" indent="-448722" algn="ctr">
              <a:spcBef>
                <a:spcPts val="2133"/>
              </a:spcBef>
              <a:spcAft>
                <a:spcPts val="0"/>
              </a:spcAft>
              <a:buClr>
                <a:schemeClr val="lt1"/>
              </a:buClr>
              <a:buSzPts val="1700"/>
              <a:buChar char="●"/>
              <a:defRPr sz="2267">
                <a:solidFill>
                  <a:schemeClr val="lt1"/>
                </a:solidFill>
              </a:defRPr>
            </a:lvl7pPr>
            <a:lvl8pPr marL="4876678" lvl="7" indent="-448722" algn="ctr">
              <a:spcBef>
                <a:spcPts val="2133"/>
              </a:spcBef>
              <a:spcAft>
                <a:spcPts val="0"/>
              </a:spcAft>
              <a:buClr>
                <a:schemeClr val="lt1"/>
              </a:buClr>
              <a:buSzPts val="1700"/>
              <a:buChar char="○"/>
              <a:defRPr sz="2267">
                <a:solidFill>
                  <a:schemeClr val="lt1"/>
                </a:solidFill>
              </a:defRPr>
            </a:lvl8pPr>
            <a:lvl9pPr marL="5486263" lvl="8" indent="-448722" algn="ctr">
              <a:spcBef>
                <a:spcPts val="2133"/>
              </a:spcBef>
              <a:spcAft>
                <a:spcPts val="2133"/>
              </a:spcAft>
              <a:buClr>
                <a:schemeClr val="lt1"/>
              </a:buClr>
              <a:buSzPts val="1700"/>
              <a:buChar char="■"/>
              <a:defRPr sz="2267">
                <a:solidFill>
                  <a:schemeClr val="lt1"/>
                </a:solidFill>
              </a:defRPr>
            </a:lvl9pPr>
          </a:lstStyle>
          <a:p>
            <a:pPr lvl="0"/>
            <a:r>
              <a:rPr lang="en-US"/>
              <a:t>Click to edit Master text styles</a:t>
            </a:r>
          </a:p>
        </p:txBody>
      </p:sp>
    </p:spTree>
    <p:extLst>
      <p:ext uri="{BB962C8B-B14F-4D97-AF65-F5344CB8AC3E}">
        <p14:creationId xmlns:p14="http://schemas.microsoft.com/office/powerpoint/2010/main" val="3303064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Tree>
    <p:extLst>
      <p:ext uri="{BB962C8B-B14F-4D97-AF65-F5344CB8AC3E}">
        <p14:creationId xmlns:p14="http://schemas.microsoft.com/office/powerpoint/2010/main" val="3083979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1">
  <p:cSld name="Table of contents 1">
    <p:bg>
      <p:bgPr>
        <a:blipFill>
          <a:blip r:embed="rId2">
            <a:alphaModFix/>
          </a:blip>
          <a:stretch>
            <a:fillRect/>
          </a:stretch>
        </a:blipFill>
        <a:effectLst/>
      </p:bgPr>
    </p:bg>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1930401" y="2411500"/>
            <a:ext cx="3718400" cy="7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700"/>
              <a:buNone/>
              <a:defRPr sz="2267">
                <a:solidFill>
                  <a:schemeClr val="lt1"/>
                </a:solidFill>
              </a:defRPr>
            </a:lvl1pPr>
            <a:lvl2pPr lvl="1" algn="ctr" rtl="0">
              <a:spcBef>
                <a:spcPts val="0"/>
              </a:spcBef>
              <a:spcAft>
                <a:spcPts val="0"/>
              </a:spcAft>
              <a:buClr>
                <a:schemeClr val="lt1"/>
              </a:buClr>
              <a:buSzPts val="1700"/>
              <a:buNone/>
              <a:defRPr sz="2267">
                <a:solidFill>
                  <a:schemeClr val="lt1"/>
                </a:solidFill>
              </a:defRPr>
            </a:lvl2pPr>
            <a:lvl3pPr lvl="2" algn="ctr" rtl="0">
              <a:spcBef>
                <a:spcPts val="0"/>
              </a:spcBef>
              <a:spcAft>
                <a:spcPts val="0"/>
              </a:spcAft>
              <a:buClr>
                <a:schemeClr val="lt1"/>
              </a:buClr>
              <a:buSzPts val="1700"/>
              <a:buNone/>
              <a:defRPr sz="2267">
                <a:solidFill>
                  <a:schemeClr val="lt1"/>
                </a:solidFill>
              </a:defRPr>
            </a:lvl3pPr>
            <a:lvl4pPr lvl="3" algn="ctr" rtl="0">
              <a:spcBef>
                <a:spcPts val="0"/>
              </a:spcBef>
              <a:spcAft>
                <a:spcPts val="0"/>
              </a:spcAft>
              <a:buClr>
                <a:schemeClr val="lt1"/>
              </a:buClr>
              <a:buSzPts val="1700"/>
              <a:buNone/>
              <a:defRPr sz="2267">
                <a:solidFill>
                  <a:schemeClr val="lt1"/>
                </a:solidFill>
              </a:defRPr>
            </a:lvl4pPr>
            <a:lvl5pPr lvl="4" algn="ctr" rtl="0">
              <a:spcBef>
                <a:spcPts val="0"/>
              </a:spcBef>
              <a:spcAft>
                <a:spcPts val="0"/>
              </a:spcAft>
              <a:buClr>
                <a:schemeClr val="lt1"/>
              </a:buClr>
              <a:buSzPts val="1700"/>
              <a:buNone/>
              <a:defRPr sz="2267">
                <a:solidFill>
                  <a:schemeClr val="lt1"/>
                </a:solidFill>
              </a:defRPr>
            </a:lvl5pPr>
            <a:lvl6pPr lvl="5" algn="ctr" rtl="0">
              <a:spcBef>
                <a:spcPts val="0"/>
              </a:spcBef>
              <a:spcAft>
                <a:spcPts val="0"/>
              </a:spcAft>
              <a:buClr>
                <a:schemeClr val="lt1"/>
              </a:buClr>
              <a:buSzPts val="1700"/>
              <a:buNone/>
              <a:defRPr sz="2267">
                <a:solidFill>
                  <a:schemeClr val="lt1"/>
                </a:solidFill>
              </a:defRPr>
            </a:lvl6pPr>
            <a:lvl7pPr lvl="6" algn="ctr" rtl="0">
              <a:spcBef>
                <a:spcPts val="0"/>
              </a:spcBef>
              <a:spcAft>
                <a:spcPts val="0"/>
              </a:spcAft>
              <a:buClr>
                <a:schemeClr val="lt1"/>
              </a:buClr>
              <a:buSzPts val="1700"/>
              <a:buNone/>
              <a:defRPr sz="2267">
                <a:solidFill>
                  <a:schemeClr val="lt1"/>
                </a:solidFill>
              </a:defRPr>
            </a:lvl7pPr>
            <a:lvl8pPr lvl="7" algn="ctr" rtl="0">
              <a:spcBef>
                <a:spcPts val="0"/>
              </a:spcBef>
              <a:spcAft>
                <a:spcPts val="0"/>
              </a:spcAft>
              <a:buClr>
                <a:schemeClr val="lt1"/>
              </a:buClr>
              <a:buSzPts val="1700"/>
              <a:buNone/>
              <a:defRPr sz="2267">
                <a:solidFill>
                  <a:schemeClr val="lt1"/>
                </a:solidFill>
              </a:defRPr>
            </a:lvl8pPr>
            <a:lvl9pPr lvl="8" algn="ctr" rtl="0">
              <a:spcBef>
                <a:spcPts val="0"/>
              </a:spcBef>
              <a:spcAft>
                <a:spcPts val="0"/>
              </a:spcAft>
              <a:buClr>
                <a:schemeClr val="lt1"/>
              </a:buClr>
              <a:buSzPts val="1700"/>
              <a:buNone/>
              <a:defRPr sz="2267">
                <a:solidFill>
                  <a:schemeClr val="lt1"/>
                </a:solidFill>
              </a:defRPr>
            </a:lvl9pPr>
          </a:lstStyle>
          <a:p>
            <a:r>
              <a:rPr lang="en-US"/>
              <a:t>Click to edit Master title style</a:t>
            </a:r>
            <a:endParaRPr/>
          </a:p>
        </p:txBody>
      </p:sp>
      <p:sp>
        <p:nvSpPr>
          <p:cNvPr id="44" name="Google Shape;44;p13"/>
          <p:cNvSpPr txBox="1">
            <a:spLocks noGrp="1"/>
          </p:cNvSpPr>
          <p:nvPr>
            <p:ph type="subTitle" idx="1"/>
          </p:nvPr>
        </p:nvSpPr>
        <p:spPr>
          <a:xfrm>
            <a:off x="2236001" y="2964213"/>
            <a:ext cx="3107200" cy="84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867">
                <a:solidFill>
                  <a:schemeClr val="lt1"/>
                </a:solidFill>
              </a:defRPr>
            </a:lvl1pPr>
            <a:lvl2pPr lvl="1" algn="ctr" rtl="0">
              <a:lnSpc>
                <a:spcPct val="100000"/>
              </a:lnSpc>
              <a:spcBef>
                <a:spcPts val="0"/>
              </a:spcBef>
              <a:spcAft>
                <a:spcPts val="0"/>
              </a:spcAft>
              <a:buClr>
                <a:schemeClr val="lt1"/>
              </a:buClr>
              <a:buSzPts val="1300"/>
              <a:buNone/>
              <a:defRPr>
                <a:solidFill>
                  <a:schemeClr val="lt1"/>
                </a:solidFill>
              </a:defRPr>
            </a:lvl2pPr>
            <a:lvl3pPr lvl="2" algn="ctr" rtl="0">
              <a:lnSpc>
                <a:spcPct val="100000"/>
              </a:lnSpc>
              <a:spcBef>
                <a:spcPts val="0"/>
              </a:spcBef>
              <a:spcAft>
                <a:spcPts val="0"/>
              </a:spcAft>
              <a:buClr>
                <a:schemeClr val="lt1"/>
              </a:buClr>
              <a:buSzPts val="1300"/>
              <a:buNone/>
              <a:defRPr>
                <a:solidFill>
                  <a:schemeClr val="lt1"/>
                </a:solidFill>
              </a:defRPr>
            </a:lvl3pPr>
            <a:lvl4pPr lvl="3" algn="ctr" rtl="0">
              <a:lnSpc>
                <a:spcPct val="100000"/>
              </a:lnSpc>
              <a:spcBef>
                <a:spcPts val="0"/>
              </a:spcBef>
              <a:spcAft>
                <a:spcPts val="0"/>
              </a:spcAft>
              <a:buClr>
                <a:schemeClr val="lt1"/>
              </a:buClr>
              <a:buSzPts val="1300"/>
              <a:buNone/>
              <a:defRPr>
                <a:solidFill>
                  <a:schemeClr val="lt1"/>
                </a:solidFill>
              </a:defRPr>
            </a:lvl4pPr>
            <a:lvl5pPr lvl="4" algn="ctr" rtl="0">
              <a:lnSpc>
                <a:spcPct val="100000"/>
              </a:lnSpc>
              <a:spcBef>
                <a:spcPts val="0"/>
              </a:spcBef>
              <a:spcAft>
                <a:spcPts val="0"/>
              </a:spcAft>
              <a:buClr>
                <a:schemeClr val="lt1"/>
              </a:buClr>
              <a:buSzPts val="1300"/>
              <a:buNone/>
              <a:defRPr>
                <a:solidFill>
                  <a:schemeClr val="lt1"/>
                </a:solidFill>
              </a:defRPr>
            </a:lvl5pPr>
            <a:lvl6pPr lvl="5" algn="ctr" rtl="0">
              <a:lnSpc>
                <a:spcPct val="100000"/>
              </a:lnSpc>
              <a:spcBef>
                <a:spcPts val="0"/>
              </a:spcBef>
              <a:spcAft>
                <a:spcPts val="0"/>
              </a:spcAft>
              <a:buClr>
                <a:schemeClr val="lt1"/>
              </a:buClr>
              <a:buSzPts val="1300"/>
              <a:buNone/>
              <a:defRPr>
                <a:solidFill>
                  <a:schemeClr val="lt1"/>
                </a:solidFill>
              </a:defRPr>
            </a:lvl6pPr>
            <a:lvl7pPr lvl="6" algn="ctr" rtl="0">
              <a:lnSpc>
                <a:spcPct val="100000"/>
              </a:lnSpc>
              <a:spcBef>
                <a:spcPts val="0"/>
              </a:spcBef>
              <a:spcAft>
                <a:spcPts val="0"/>
              </a:spcAft>
              <a:buClr>
                <a:schemeClr val="lt1"/>
              </a:buClr>
              <a:buSzPts val="1300"/>
              <a:buNone/>
              <a:defRPr>
                <a:solidFill>
                  <a:schemeClr val="lt1"/>
                </a:solidFill>
              </a:defRPr>
            </a:lvl7pPr>
            <a:lvl8pPr lvl="7" algn="ctr" rtl="0">
              <a:lnSpc>
                <a:spcPct val="100000"/>
              </a:lnSpc>
              <a:spcBef>
                <a:spcPts val="0"/>
              </a:spcBef>
              <a:spcAft>
                <a:spcPts val="0"/>
              </a:spcAft>
              <a:buClr>
                <a:schemeClr val="lt1"/>
              </a:buClr>
              <a:buSzPts val="1300"/>
              <a:buNone/>
              <a:defRPr>
                <a:solidFill>
                  <a:schemeClr val="lt1"/>
                </a:solidFill>
              </a:defRPr>
            </a:lvl8pPr>
            <a:lvl9pPr lvl="8" algn="ctr" rtl="0">
              <a:lnSpc>
                <a:spcPct val="100000"/>
              </a:lnSpc>
              <a:spcBef>
                <a:spcPts val="0"/>
              </a:spcBef>
              <a:spcAft>
                <a:spcPts val="0"/>
              </a:spcAft>
              <a:buClr>
                <a:schemeClr val="lt1"/>
              </a:buClr>
              <a:buSzPts val="1300"/>
              <a:buNone/>
              <a:defRPr>
                <a:solidFill>
                  <a:schemeClr val="lt1"/>
                </a:solidFill>
              </a:defRPr>
            </a:lvl9pPr>
          </a:lstStyle>
          <a:p>
            <a:r>
              <a:rPr lang="en-US"/>
              <a:t>Click to edit Master subtitle style</a:t>
            </a:r>
            <a:endParaRPr/>
          </a:p>
        </p:txBody>
      </p:sp>
      <p:sp>
        <p:nvSpPr>
          <p:cNvPr id="45" name="Google Shape;45;p13"/>
          <p:cNvSpPr txBox="1">
            <a:spLocks noGrp="1"/>
          </p:cNvSpPr>
          <p:nvPr>
            <p:ph type="title" idx="2" hasCustomPrompt="1"/>
          </p:nvPr>
        </p:nvSpPr>
        <p:spPr>
          <a:xfrm>
            <a:off x="2236001" y="1873888"/>
            <a:ext cx="3107200" cy="7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933">
                <a:solidFill>
                  <a:schemeClr val="lt1"/>
                </a:solidFill>
              </a:defRPr>
            </a:lvl1pPr>
            <a:lvl2pPr lvl="1" algn="ctr" rtl="0">
              <a:spcBef>
                <a:spcPts val="0"/>
              </a:spcBef>
              <a:spcAft>
                <a:spcPts val="0"/>
              </a:spcAft>
              <a:buClr>
                <a:schemeClr val="lt1"/>
              </a:buClr>
              <a:buSzPts val="2200"/>
              <a:buNone/>
              <a:defRPr sz="2933">
                <a:solidFill>
                  <a:schemeClr val="lt1"/>
                </a:solidFill>
              </a:defRPr>
            </a:lvl2pPr>
            <a:lvl3pPr lvl="2" algn="ctr" rtl="0">
              <a:spcBef>
                <a:spcPts val="0"/>
              </a:spcBef>
              <a:spcAft>
                <a:spcPts val="0"/>
              </a:spcAft>
              <a:buClr>
                <a:schemeClr val="lt1"/>
              </a:buClr>
              <a:buSzPts val="2200"/>
              <a:buNone/>
              <a:defRPr sz="2933">
                <a:solidFill>
                  <a:schemeClr val="lt1"/>
                </a:solidFill>
              </a:defRPr>
            </a:lvl3pPr>
            <a:lvl4pPr lvl="3" algn="ctr" rtl="0">
              <a:spcBef>
                <a:spcPts val="0"/>
              </a:spcBef>
              <a:spcAft>
                <a:spcPts val="0"/>
              </a:spcAft>
              <a:buClr>
                <a:schemeClr val="lt1"/>
              </a:buClr>
              <a:buSzPts val="2200"/>
              <a:buNone/>
              <a:defRPr sz="2933">
                <a:solidFill>
                  <a:schemeClr val="lt1"/>
                </a:solidFill>
              </a:defRPr>
            </a:lvl4pPr>
            <a:lvl5pPr lvl="4" algn="ctr" rtl="0">
              <a:spcBef>
                <a:spcPts val="0"/>
              </a:spcBef>
              <a:spcAft>
                <a:spcPts val="0"/>
              </a:spcAft>
              <a:buClr>
                <a:schemeClr val="lt1"/>
              </a:buClr>
              <a:buSzPts val="2200"/>
              <a:buNone/>
              <a:defRPr sz="2933">
                <a:solidFill>
                  <a:schemeClr val="lt1"/>
                </a:solidFill>
              </a:defRPr>
            </a:lvl5pPr>
            <a:lvl6pPr lvl="5" algn="ctr" rtl="0">
              <a:spcBef>
                <a:spcPts val="0"/>
              </a:spcBef>
              <a:spcAft>
                <a:spcPts val="0"/>
              </a:spcAft>
              <a:buClr>
                <a:schemeClr val="lt1"/>
              </a:buClr>
              <a:buSzPts val="2200"/>
              <a:buNone/>
              <a:defRPr sz="2933">
                <a:solidFill>
                  <a:schemeClr val="lt1"/>
                </a:solidFill>
              </a:defRPr>
            </a:lvl6pPr>
            <a:lvl7pPr lvl="6" algn="ctr" rtl="0">
              <a:spcBef>
                <a:spcPts val="0"/>
              </a:spcBef>
              <a:spcAft>
                <a:spcPts val="0"/>
              </a:spcAft>
              <a:buClr>
                <a:schemeClr val="lt1"/>
              </a:buClr>
              <a:buSzPts val="2200"/>
              <a:buNone/>
              <a:defRPr sz="2933">
                <a:solidFill>
                  <a:schemeClr val="lt1"/>
                </a:solidFill>
              </a:defRPr>
            </a:lvl7pPr>
            <a:lvl8pPr lvl="7" algn="ctr" rtl="0">
              <a:spcBef>
                <a:spcPts val="0"/>
              </a:spcBef>
              <a:spcAft>
                <a:spcPts val="0"/>
              </a:spcAft>
              <a:buClr>
                <a:schemeClr val="lt1"/>
              </a:buClr>
              <a:buSzPts val="2200"/>
              <a:buNone/>
              <a:defRPr sz="2933">
                <a:solidFill>
                  <a:schemeClr val="lt1"/>
                </a:solidFill>
              </a:defRPr>
            </a:lvl8pPr>
            <a:lvl9pPr lvl="8" algn="ctr" rtl="0">
              <a:spcBef>
                <a:spcPts val="0"/>
              </a:spcBef>
              <a:spcAft>
                <a:spcPts val="0"/>
              </a:spcAft>
              <a:buClr>
                <a:schemeClr val="lt1"/>
              </a:buClr>
              <a:buSzPts val="2200"/>
              <a:buNone/>
              <a:defRPr sz="2933">
                <a:solidFill>
                  <a:schemeClr val="lt1"/>
                </a:solidFill>
              </a:defRPr>
            </a:lvl9pPr>
          </a:lstStyle>
          <a:p>
            <a:r>
              <a:t>xx%</a:t>
            </a:r>
          </a:p>
        </p:txBody>
      </p:sp>
      <p:sp>
        <p:nvSpPr>
          <p:cNvPr id="46" name="Google Shape;46;p13"/>
          <p:cNvSpPr txBox="1">
            <a:spLocks noGrp="1"/>
          </p:cNvSpPr>
          <p:nvPr>
            <p:ph type="title" idx="3"/>
          </p:nvPr>
        </p:nvSpPr>
        <p:spPr>
          <a:xfrm>
            <a:off x="6426404" y="2411500"/>
            <a:ext cx="3718400" cy="7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700"/>
              <a:buNone/>
              <a:defRPr sz="2267">
                <a:solidFill>
                  <a:schemeClr val="lt1"/>
                </a:solidFill>
              </a:defRPr>
            </a:lvl1pPr>
            <a:lvl2pPr lvl="1" algn="ctr" rtl="0">
              <a:spcBef>
                <a:spcPts val="0"/>
              </a:spcBef>
              <a:spcAft>
                <a:spcPts val="0"/>
              </a:spcAft>
              <a:buClr>
                <a:schemeClr val="lt1"/>
              </a:buClr>
              <a:buSzPts val="1700"/>
              <a:buNone/>
              <a:defRPr sz="2267">
                <a:solidFill>
                  <a:schemeClr val="lt1"/>
                </a:solidFill>
              </a:defRPr>
            </a:lvl2pPr>
            <a:lvl3pPr lvl="2" algn="ctr" rtl="0">
              <a:spcBef>
                <a:spcPts val="0"/>
              </a:spcBef>
              <a:spcAft>
                <a:spcPts val="0"/>
              </a:spcAft>
              <a:buClr>
                <a:schemeClr val="lt1"/>
              </a:buClr>
              <a:buSzPts val="1700"/>
              <a:buNone/>
              <a:defRPr sz="2267">
                <a:solidFill>
                  <a:schemeClr val="lt1"/>
                </a:solidFill>
              </a:defRPr>
            </a:lvl3pPr>
            <a:lvl4pPr lvl="3" algn="ctr" rtl="0">
              <a:spcBef>
                <a:spcPts val="0"/>
              </a:spcBef>
              <a:spcAft>
                <a:spcPts val="0"/>
              </a:spcAft>
              <a:buClr>
                <a:schemeClr val="lt1"/>
              </a:buClr>
              <a:buSzPts val="1700"/>
              <a:buNone/>
              <a:defRPr sz="2267">
                <a:solidFill>
                  <a:schemeClr val="lt1"/>
                </a:solidFill>
              </a:defRPr>
            </a:lvl4pPr>
            <a:lvl5pPr lvl="4" algn="ctr" rtl="0">
              <a:spcBef>
                <a:spcPts val="0"/>
              </a:spcBef>
              <a:spcAft>
                <a:spcPts val="0"/>
              </a:spcAft>
              <a:buClr>
                <a:schemeClr val="lt1"/>
              </a:buClr>
              <a:buSzPts val="1700"/>
              <a:buNone/>
              <a:defRPr sz="2267">
                <a:solidFill>
                  <a:schemeClr val="lt1"/>
                </a:solidFill>
              </a:defRPr>
            </a:lvl5pPr>
            <a:lvl6pPr lvl="5" algn="ctr" rtl="0">
              <a:spcBef>
                <a:spcPts val="0"/>
              </a:spcBef>
              <a:spcAft>
                <a:spcPts val="0"/>
              </a:spcAft>
              <a:buClr>
                <a:schemeClr val="lt1"/>
              </a:buClr>
              <a:buSzPts val="1700"/>
              <a:buNone/>
              <a:defRPr sz="2267">
                <a:solidFill>
                  <a:schemeClr val="lt1"/>
                </a:solidFill>
              </a:defRPr>
            </a:lvl6pPr>
            <a:lvl7pPr lvl="6" algn="ctr" rtl="0">
              <a:spcBef>
                <a:spcPts val="0"/>
              </a:spcBef>
              <a:spcAft>
                <a:spcPts val="0"/>
              </a:spcAft>
              <a:buClr>
                <a:schemeClr val="lt1"/>
              </a:buClr>
              <a:buSzPts val="1700"/>
              <a:buNone/>
              <a:defRPr sz="2267">
                <a:solidFill>
                  <a:schemeClr val="lt1"/>
                </a:solidFill>
              </a:defRPr>
            </a:lvl7pPr>
            <a:lvl8pPr lvl="7" algn="ctr" rtl="0">
              <a:spcBef>
                <a:spcPts val="0"/>
              </a:spcBef>
              <a:spcAft>
                <a:spcPts val="0"/>
              </a:spcAft>
              <a:buClr>
                <a:schemeClr val="lt1"/>
              </a:buClr>
              <a:buSzPts val="1700"/>
              <a:buNone/>
              <a:defRPr sz="2267">
                <a:solidFill>
                  <a:schemeClr val="lt1"/>
                </a:solidFill>
              </a:defRPr>
            </a:lvl8pPr>
            <a:lvl9pPr lvl="8" algn="ctr" rtl="0">
              <a:spcBef>
                <a:spcPts val="0"/>
              </a:spcBef>
              <a:spcAft>
                <a:spcPts val="0"/>
              </a:spcAft>
              <a:buClr>
                <a:schemeClr val="lt1"/>
              </a:buClr>
              <a:buSzPts val="1700"/>
              <a:buNone/>
              <a:defRPr sz="2267">
                <a:solidFill>
                  <a:schemeClr val="lt1"/>
                </a:solidFill>
              </a:defRPr>
            </a:lvl9pPr>
          </a:lstStyle>
          <a:p>
            <a:r>
              <a:rPr lang="en-US"/>
              <a:t>Click to edit Master title style</a:t>
            </a:r>
            <a:endParaRPr/>
          </a:p>
        </p:txBody>
      </p:sp>
      <p:sp>
        <p:nvSpPr>
          <p:cNvPr id="47" name="Google Shape;47;p13"/>
          <p:cNvSpPr txBox="1">
            <a:spLocks noGrp="1"/>
          </p:cNvSpPr>
          <p:nvPr>
            <p:ph type="subTitle" idx="4"/>
          </p:nvPr>
        </p:nvSpPr>
        <p:spPr>
          <a:xfrm>
            <a:off x="6732004" y="2964213"/>
            <a:ext cx="3107200" cy="84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867">
                <a:solidFill>
                  <a:schemeClr val="lt1"/>
                </a:solidFill>
              </a:defRPr>
            </a:lvl1pPr>
            <a:lvl2pPr lvl="1" algn="ctr" rtl="0">
              <a:lnSpc>
                <a:spcPct val="100000"/>
              </a:lnSpc>
              <a:spcBef>
                <a:spcPts val="0"/>
              </a:spcBef>
              <a:spcAft>
                <a:spcPts val="0"/>
              </a:spcAft>
              <a:buClr>
                <a:schemeClr val="lt1"/>
              </a:buClr>
              <a:buSzPts val="1300"/>
              <a:buNone/>
              <a:defRPr>
                <a:solidFill>
                  <a:schemeClr val="lt1"/>
                </a:solidFill>
              </a:defRPr>
            </a:lvl2pPr>
            <a:lvl3pPr lvl="2" algn="ctr" rtl="0">
              <a:lnSpc>
                <a:spcPct val="100000"/>
              </a:lnSpc>
              <a:spcBef>
                <a:spcPts val="0"/>
              </a:spcBef>
              <a:spcAft>
                <a:spcPts val="0"/>
              </a:spcAft>
              <a:buClr>
                <a:schemeClr val="lt1"/>
              </a:buClr>
              <a:buSzPts val="1300"/>
              <a:buNone/>
              <a:defRPr>
                <a:solidFill>
                  <a:schemeClr val="lt1"/>
                </a:solidFill>
              </a:defRPr>
            </a:lvl3pPr>
            <a:lvl4pPr lvl="3" algn="ctr" rtl="0">
              <a:lnSpc>
                <a:spcPct val="100000"/>
              </a:lnSpc>
              <a:spcBef>
                <a:spcPts val="0"/>
              </a:spcBef>
              <a:spcAft>
                <a:spcPts val="0"/>
              </a:spcAft>
              <a:buClr>
                <a:schemeClr val="lt1"/>
              </a:buClr>
              <a:buSzPts val="1300"/>
              <a:buNone/>
              <a:defRPr>
                <a:solidFill>
                  <a:schemeClr val="lt1"/>
                </a:solidFill>
              </a:defRPr>
            </a:lvl4pPr>
            <a:lvl5pPr lvl="4" algn="ctr" rtl="0">
              <a:lnSpc>
                <a:spcPct val="100000"/>
              </a:lnSpc>
              <a:spcBef>
                <a:spcPts val="0"/>
              </a:spcBef>
              <a:spcAft>
                <a:spcPts val="0"/>
              </a:spcAft>
              <a:buClr>
                <a:schemeClr val="lt1"/>
              </a:buClr>
              <a:buSzPts val="1300"/>
              <a:buNone/>
              <a:defRPr>
                <a:solidFill>
                  <a:schemeClr val="lt1"/>
                </a:solidFill>
              </a:defRPr>
            </a:lvl5pPr>
            <a:lvl6pPr lvl="5" algn="ctr" rtl="0">
              <a:lnSpc>
                <a:spcPct val="100000"/>
              </a:lnSpc>
              <a:spcBef>
                <a:spcPts val="0"/>
              </a:spcBef>
              <a:spcAft>
                <a:spcPts val="0"/>
              </a:spcAft>
              <a:buClr>
                <a:schemeClr val="lt1"/>
              </a:buClr>
              <a:buSzPts val="1300"/>
              <a:buNone/>
              <a:defRPr>
                <a:solidFill>
                  <a:schemeClr val="lt1"/>
                </a:solidFill>
              </a:defRPr>
            </a:lvl6pPr>
            <a:lvl7pPr lvl="6" algn="ctr" rtl="0">
              <a:lnSpc>
                <a:spcPct val="100000"/>
              </a:lnSpc>
              <a:spcBef>
                <a:spcPts val="0"/>
              </a:spcBef>
              <a:spcAft>
                <a:spcPts val="0"/>
              </a:spcAft>
              <a:buClr>
                <a:schemeClr val="lt1"/>
              </a:buClr>
              <a:buSzPts val="1300"/>
              <a:buNone/>
              <a:defRPr>
                <a:solidFill>
                  <a:schemeClr val="lt1"/>
                </a:solidFill>
              </a:defRPr>
            </a:lvl7pPr>
            <a:lvl8pPr lvl="7" algn="ctr" rtl="0">
              <a:lnSpc>
                <a:spcPct val="100000"/>
              </a:lnSpc>
              <a:spcBef>
                <a:spcPts val="0"/>
              </a:spcBef>
              <a:spcAft>
                <a:spcPts val="0"/>
              </a:spcAft>
              <a:buClr>
                <a:schemeClr val="lt1"/>
              </a:buClr>
              <a:buSzPts val="1300"/>
              <a:buNone/>
              <a:defRPr>
                <a:solidFill>
                  <a:schemeClr val="lt1"/>
                </a:solidFill>
              </a:defRPr>
            </a:lvl8pPr>
            <a:lvl9pPr lvl="8" algn="ctr" rtl="0">
              <a:lnSpc>
                <a:spcPct val="100000"/>
              </a:lnSpc>
              <a:spcBef>
                <a:spcPts val="0"/>
              </a:spcBef>
              <a:spcAft>
                <a:spcPts val="0"/>
              </a:spcAft>
              <a:buClr>
                <a:schemeClr val="lt1"/>
              </a:buClr>
              <a:buSzPts val="1300"/>
              <a:buNone/>
              <a:defRPr>
                <a:solidFill>
                  <a:schemeClr val="lt1"/>
                </a:solidFill>
              </a:defRPr>
            </a:lvl9pPr>
          </a:lstStyle>
          <a:p>
            <a:r>
              <a:rPr lang="en-US"/>
              <a:t>Click to edit Master subtitle style</a:t>
            </a:r>
            <a:endParaRPr/>
          </a:p>
        </p:txBody>
      </p:sp>
      <p:sp>
        <p:nvSpPr>
          <p:cNvPr id="48" name="Google Shape;48;p13"/>
          <p:cNvSpPr txBox="1">
            <a:spLocks noGrp="1"/>
          </p:cNvSpPr>
          <p:nvPr>
            <p:ph type="title" idx="5" hasCustomPrompt="1"/>
          </p:nvPr>
        </p:nvSpPr>
        <p:spPr>
          <a:xfrm>
            <a:off x="6732004" y="1873888"/>
            <a:ext cx="3107200" cy="7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933">
                <a:solidFill>
                  <a:schemeClr val="lt1"/>
                </a:solidFill>
              </a:defRPr>
            </a:lvl1pPr>
            <a:lvl2pPr lvl="1" algn="ctr" rtl="0">
              <a:spcBef>
                <a:spcPts val="0"/>
              </a:spcBef>
              <a:spcAft>
                <a:spcPts val="0"/>
              </a:spcAft>
              <a:buClr>
                <a:schemeClr val="lt1"/>
              </a:buClr>
              <a:buSzPts val="2200"/>
              <a:buNone/>
              <a:defRPr sz="2933">
                <a:solidFill>
                  <a:schemeClr val="lt1"/>
                </a:solidFill>
              </a:defRPr>
            </a:lvl2pPr>
            <a:lvl3pPr lvl="2" algn="ctr" rtl="0">
              <a:spcBef>
                <a:spcPts val="0"/>
              </a:spcBef>
              <a:spcAft>
                <a:spcPts val="0"/>
              </a:spcAft>
              <a:buClr>
                <a:schemeClr val="lt1"/>
              </a:buClr>
              <a:buSzPts val="2200"/>
              <a:buNone/>
              <a:defRPr sz="2933">
                <a:solidFill>
                  <a:schemeClr val="lt1"/>
                </a:solidFill>
              </a:defRPr>
            </a:lvl3pPr>
            <a:lvl4pPr lvl="3" algn="ctr" rtl="0">
              <a:spcBef>
                <a:spcPts val="0"/>
              </a:spcBef>
              <a:spcAft>
                <a:spcPts val="0"/>
              </a:spcAft>
              <a:buClr>
                <a:schemeClr val="lt1"/>
              </a:buClr>
              <a:buSzPts val="2200"/>
              <a:buNone/>
              <a:defRPr sz="2933">
                <a:solidFill>
                  <a:schemeClr val="lt1"/>
                </a:solidFill>
              </a:defRPr>
            </a:lvl4pPr>
            <a:lvl5pPr lvl="4" algn="ctr" rtl="0">
              <a:spcBef>
                <a:spcPts val="0"/>
              </a:spcBef>
              <a:spcAft>
                <a:spcPts val="0"/>
              </a:spcAft>
              <a:buClr>
                <a:schemeClr val="lt1"/>
              </a:buClr>
              <a:buSzPts val="2200"/>
              <a:buNone/>
              <a:defRPr sz="2933">
                <a:solidFill>
                  <a:schemeClr val="lt1"/>
                </a:solidFill>
              </a:defRPr>
            </a:lvl5pPr>
            <a:lvl6pPr lvl="5" algn="ctr" rtl="0">
              <a:spcBef>
                <a:spcPts val="0"/>
              </a:spcBef>
              <a:spcAft>
                <a:spcPts val="0"/>
              </a:spcAft>
              <a:buClr>
                <a:schemeClr val="lt1"/>
              </a:buClr>
              <a:buSzPts val="2200"/>
              <a:buNone/>
              <a:defRPr sz="2933">
                <a:solidFill>
                  <a:schemeClr val="lt1"/>
                </a:solidFill>
              </a:defRPr>
            </a:lvl6pPr>
            <a:lvl7pPr lvl="6" algn="ctr" rtl="0">
              <a:spcBef>
                <a:spcPts val="0"/>
              </a:spcBef>
              <a:spcAft>
                <a:spcPts val="0"/>
              </a:spcAft>
              <a:buClr>
                <a:schemeClr val="lt1"/>
              </a:buClr>
              <a:buSzPts val="2200"/>
              <a:buNone/>
              <a:defRPr sz="2933">
                <a:solidFill>
                  <a:schemeClr val="lt1"/>
                </a:solidFill>
              </a:defRPr>
            </a:lvl7pPr>
            <a:lvl8pPr lvl="7" algn="ctr" rtl="0">
              <a:spcBef>
                <a:spcPts val="0"/>
              </a:spcBef>
              <a:spcAft>
                <a:spcPts val="0"/>
              </a:spcAft>
              <a:buClr>
                <a:schemeClr val="lt1"/>
              </a:buClr>
              <a:buSzPts val="2200"/>
              <a:buNone/>
              <a:defRPr sz="2933">
                <a:solidFill>
                  <a:schemeClr val="lt1"/>
                </a:solidFill>
              </a:defRPr>
            </a:lvl8pPr>
            <a:lvl9pPr lvl="8" algn="ctr" rtl="0">
              <a:spcBef>
                <a:spcPts val="0"/>
              </a:spcBef>
              <a:spcAft>
                <a:spcPts val="0"/>
              </a:spcAft>
              <a:buClr>
                <a:schemeClr val="lt1"/>
              </a:buClr>
              <a:buSzPts val="2200"/>
              <a:buNone/>
              <a:defRPr sz="2933">
                <a:solidFill>
                  <a:schemeClr val="lt1"/>
                </a:solidFill>
              </a:defRPr>
            </a:lvl9pPr>
          </a:lstStyle>
          <a:p>
            <a:r>
              <a:t>xx%</a:t>
            </a:r>
          </a:p>
        </p:txBody>
      </p:sp>
      <p:sp>
        <p:nvSpPr>
          <p:cNvPr id="49" name="Google Shape;49;p13"/>
          <p:cNvSpPr txBox="1">
            <a:spLocks noGrp="1"/>
          </p:cNvSpPr>
          <p:nvPr>
            <p:ph type="title" idx="6"/>
          </p:nvPr>
        </p:nvSpPr>
        <p:spPr>
          <a:xfrm>
            <a:off x="1930401" y="4902533"/>
            <a:ext cx="3718400" cy="7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700"/>
              <a:buNone/>
              <a:defRPr sz="2267">
                <a:solidFill>
                  <a:schemeClr val="lt1"/>
                </a:solidFill>
              </a:defRPr>
            </a:lvl1pPr>
            <a:lvl2pPr lvl="1" algn="ctr" rtl="0">
              <a:spcBef>
                <a:spcPts val="0"/>
              </a:spcBef>
              <a:spcAft>
                <a:spcPts val="0"/>
              </a:spcAft>
              <a:buClr>
                <a:schemeClr val="lt1"/>
              </a:buClr>
              <a:buSzPts val="1700"/>
              <a:buNone/>
              <a:defRPr sz="2267">
                <a:solidFill>
                  <a:schemeClr val="lt1"/>
                </a:solidFill>
              </a:defRPr>
            </a:lvl2pPr>
            <a:lvl3pPr lvl="2" algn="ctr" rtl="0">
              <a:spcBef>
                <a:spcPts val="0"/>
              </a:spcBef>
              <a:spcAft>
                <a:spcPts val="0"/>
              </a:spcAft>
              <a:buClr>
                <a:schemeClr val="lt1"/>
              </a:buClr>
              <a:buSzPts val="1700"/>
              <a:buNone/>
              <a:defRPr sz="2267">
                <a:solidFill>
                  <a:schemeClr val="lt1"/>
                </a:solidFill>
              </a:defRPr>
            </a:lvl3pPr>
            <a:lvl4pPr lvl="3" algn="ctr" rtl="0">
              <a:spcBef>
                <a:spcPts val="0"/>
              </a:spcBef>
              <a:spcAft>
                <a:spcPts val="0"/>
              </a:spcAft>
              <a:buClr>
                <a:schemeClr val="lt1"/>
              </a:buClr>
              <a:buSzPts val="1700"/>
              <a:buNone/>
              <a:defRPr sz="2267">
                <a:solidFill>
                  <a:schemeClr val="lt1"/>
                </a:solidFill>
              </a:defRPr>
            </a:lvl4pPr>
            <a:lvl5pPr lvl="4" algn="ctr" rtl="0">
              <a:spcBef>
                <a:spcPts val="0"/>
              </a:spcBef>
              <a:spcAft>
                <a:spcPts val="0"/>
              </a:spcAft>
              <a:buClr>
                <a:schemeClr val="lt1"/>
              </a:buClr>
              <a:buSzPts val="1700"/>
              <a:buNone/>
              <a:defRPr sz="2267">
                <a:solidFill>
                  <a:schemeClr val="lt1"/>
                </a:solidFill>
              </a:defRPr>
            </a:lvl5pPr>
            <a:lvl6pPr lvl="5" algn="ctr" rtl="0">
              <a:spcBef>
                <a:spcPts val="0"/>
              </a:spcBef>
              <a:spcAft>
                <a:spcPts val="0"/>
              </a:spcAft>
              <a:buClr>
                <a:schemeClr val="lt1"/>
              </a:buClr>
              <a:buSzPts val="1700"/>
              <a:buNone/>
              <a:defRPr sz="2267">
                <a:solidFill>
                  <a:schemeClr val="lt1"/>
                </a:solidFill>
              </a:defRPr>
            </a:lvl6pPr>
            <a:lvl7pPr lvl="6" algn="ctr" rtl="0">
              <a:spcBef>
                <a:spcPts val="0"/>
              </a:spcBef>
              <a:spcAft>
                <a:spcPts val="0"/>
              </a:spcAft>
              <a:buClr>
                <a:schemeClr val="lt1"/>
              </a:buClr>
              <a:buSzPts val="1700"/>
              <a:buNone/>
              <a:defRPr sz="2267">
                <a:solidFill>
                  <a:schemeClr val="lt1"/>
                </a:solidFill>
              </a:defRPr>
            </a:lvl7pPr>
            <a:lvl8pPr lvl="7" algn="ctr" rtl="0">
              <a:spcBef>
                <a:spcPts val="0"/>
              </a:spcBef>
              <a:spcAft>
                <a:spcPts val="0"/>
              </a:spcAft>
              <a:buClr>
                <a:schemeClr val="lt1"/>
              </a:buClr>
              <a:buSzPts val="1700"/>
              <a:buNone/>
              <a:defRPr sz="2267">
                <a:solidFill>
                  <a:schemeClr val="lt1"/>
                </a:solidFill>
              </a:defRPr>
            </a:lvl8pPr>
            <a:lvl9pPr lvl="8" algn="ctr" rtl="0">
              <a:spcBef>
                <a:spcPts val="0"/>
              </a:spcBef>
              <a:spcAft>
                <a:spcPts val="0"/>
              </a:spcAft>
              <a:buClr>
                <a:schemeClr val="lt1"/>
              </a:buClr>
              <a:buSzPts val="1700"/>
              <a:buNone/>
              <a:defRPr sz="2267">
                <a:solidFill>
                  <a:schemeClr val="lt1"/>
                </a:solidFill>
              </a:defRPr>
            </a:lvl9pPr>
          </a:lstStyle>
          <a:p>
            <a:r>
              <a:rPr lang="en-US"/>
              <a:t>Click to edit Master title style</a:t>
            </a:r>
            <a:endParaRPr/>
          </a:p>
        </p:txBody>
      </p:sp>
      <p:sp>
        <p:nvSpPr>
          <p:cNvPr id="50" name="Google Shape;50;p13"/>
          <p:cNvSpPr txBox="1">
            <a:spLocks noGrp="1"/>
          </p:cNvSpPr>
          <p:nvPr>
            <p:ph type="subTitle" idx="7"/>
          </p:nvPr>
        </p:nvSpPr>
        <p:spPr>
          <a:xfrm>
            <a:off x="2236001" y="5463875"/>
            <a:ext cx="3107200" cy="84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867">
                <a:solidFill>
                  <a:schemeClr val="lt1"/>
                </a:solidFill>
              </a:defRPr>
            </a:lvl1pPr>
            <a:lvl2pPr lvl="1" algn="ctr" rtl="0">
              <a:lnSpc>
                <a:spcPct val="100000"/>
              </a:lnSpc>
              <a:spcBef>
                <a:spcPts val="0"/>
              </a:spcBef>
              <a:spcAft>
                <a:spcPts val="0"/>
              </a:spcAft>
              <a:buClr>
                <a:schemeClr val="lt1"/>
              </a:buClr>
              <a:buSzPts val="1300"/>
              <a:buNone/>
              <a:defRPr>
                <a:solidFill>
                  <a:schemeClr val="lt1"/>
                </a:solidFill>
              </a:defRPr>
            </a:lvl2pPr>
            <a:lvl3pPr lvl="2" algn="ctr" rtl="0">
              <a:lnSpc>
                <a:spcPct val="100000"/>
              </a:lnSpc>
              <a:spcBef>
                <a:spcPts val="0"/>
              </a:spcBef>
              <a:spcAft>
                <a:spcPts val="0"/>
              </a:spcAft>
              <a:buClr>
                <a:schemeClr val="lt1"/>
              </a:buClr>
              <a:buSzPts val="1300"/>
              <a:buNone/>
              <a:defRPr>
                <a:solidFill>
                  <a:schemeClr val="lt1"/>
                </a:solidFill>
              </a:defRPr>
            </a:lvl3pPr>
            <a:lvl4pPr lvl="3" algn="ctr" rtl="0">
              <a:lnSpc>
                <a:spcPct val="100000"/>
              </a:lnSpc>
              <a:spcBef>
                <a:spcPts val="0"/>
              </a:spcBef>
              <a:spcAft>
                <a:spcPts val="0"/>
              </a:spcAft>
              <a:buClr>
                <a:schemeClr val="lt1"/>
              </a:buClr>
              <a:buSzPts val="1300"/>
              <a:buNone/>
              <a:defRPr>
                <a:solidFill>
                  <a:schemeClr val="lt1"/>
                </a:solidFill>
              </a:defRPr>
            </a:lvl4pPr>
            <a:lvl5pPr lvl="4" algn="ctr" rtl="0">
              <a:lnSpc>
                <a:spcPct val="100000"/>
              </a:lnSpc>
              <a:spcBef>
                <a:spcPts val="0"/>
              </a:spcBef>
              <a:spcAft>
                <a:spcPts val="0"/>
              </a:spcAft>
              <a:buClr>
                <a:schemeClr val="lt1"/>
              </a:buClr>
              <a:buSzPts val="1300"/>
              <a:buNone/>
              <a:defRPr>
                <a:solidFill>
                  <a:schemeClr val="lt1"/>
                </a:solidFill>
              </a:defRPr>
            </a:lvl5pPr>
            <a:lvl6pPr lvl="5" algn="ctr" rtl="0">
              <a:lnSpc>
                <a:spcPct val="100000"/>
              </a:lnSpc>
              <a:spcBef>
                <a:spcPts val="0"/>
              </a:spcBef>
              <a:spcAft>
                <a:spcPts val="0"/>
              </a:spcAft>
              <a:buClr>
                <a:schemeClr val="lt1"/>
              </a:buClr>
              <a:buSzPts val="1300"/>
              <a:buNone/>
              <a:defRPr>
                <a:solidFill>
                  <a:schemeClr val="lt1"/>
                </a:solidFill>
              </a:defRPr>
            </a:lvl6pPr>
            <a:lvl7pPr lvl="6" algn="ctr" rtl="0">
              <a:lnSpc>
                <a:spcPct val="100000"/>
              </a:lnSpc>
              <a:spcBef>
                <a:spcPts val="0"/>
              </a:spcBef>
              <a:spcAft>
                <a:spcPts val="0"/>
              </a:spcAft>
              <a:buClr>
                <a:schemeClr val="lt1"/>
              </a:buClr>
              <a:buSzPts val="1300"/>
              <a:buNone/>
              <a:defRPr>
                <a:solidFill>
                  <a:schemeClr val="lt1"/>
                </a:solidFill>
              </a:defRPr>
            </a:lvl7pPr>
            <a:lvl8pPr lvl="7" algn="ctr" rtl="0">
              <a:lnSpc>
                <a:spcPct val="100000"/>
              </a:lnSpc>
              <a:spcBef>
                <a:spcPts val="0"/>
              </a:spcBef>
              <a:spcAft>
                <a:spcPts val="0"/>
              </a:spcAft>
              <a:buClr>
                <a:schemeClr val="lt1"/>
              </a:buClr>
              <a:buSzPts val="1300"/>
              <a:buNone/>
              <a:defRPr>
                <a:solidFill>
                  <a:schemeClr val="lt1"/>
                </a:solidFill>
              </a:defRPr>
            </a:lvl8pPr>
            <a:lvl9pPr lvl="8" algn="ctr" rtl="0">
              <a:lnSpc>
                <a:spcPct val="100000"/>
              </a:lnSpc>
              <a:spcBef>
                <a:spcPts val="0"/>
              </a:spcBef>
              <a:spcAft>
                <a:spcPts val="0"/>
              </a:spcAft>
              <a:buClr>
                <a:schemeClr val="lt1"/>
              </a:buClr>
              <a:buSzPts val="1300"/>
              <a:buNone/>
              <a:defRPr>
                <a:solidFill>
                  <a:schemeClr val="lt1"/>
                </a:solidFill>
              </a:defRPr>
            </a:lvl9pPr>
          </a:lstStyle>
          <a:p>
            <a:r>
              <a:rPr lang="en-US"/>
              <a:t>Click to edit Master subtitle style</a:t>
            </a:r>
            <a:endParaRPr/>
          </a:p>
        </p:txBody>
      </p:sp>
      <p:sp>
        <p:nvSpPr>
          <p:cNvPr id="51" name="Google Shape;51;p13"/>
          <p:cNvSpPr txBox="1">
            <a:spLocks noGrp="1"/>
          </p:cNvSpPr>
          <p:nvPr>
            <p:ph type="title" idx="8" hasCustomPrompt="1"/>
          </p:nvPr>
        </p:nvSpPr>
        <p:spPr>
          <a:xfrm>
            <a:off x="2236001" y="4364945"/>
            <a:ext cx="3107200" cy="7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933">
                <a:solidFill>
                  <a:schemeClr val="lt1"/>
                </a:solidFill>
              </a:defRPr>
            </a:lvl1pPr>
            <a:lvl2pPr lvl="1" algn="ctr" rtl="0">
              <a:spcBef>
                <a:spcPts val="0"/>
              </a:spcBef>
              <a:spcAft>
                <a:spcPts val="0"/>
              </a:spcAft>
              <a:buClr>
                <a:schemeClr val="lt1"/>
              </a:buClr>
              <a:buSzPts val="2200"/>
              <a:buNone/>
              <a:defRPr sz="2933">
                <a:solidFill>
                  <a:schemeClr val="lt1"/>
                </a:solidFill>
              </a:defRPr>
            </a:lvl2pPr>
            <a:lvl3pPr lvl="2" algn="ctr" rtl="0">
              <a:spcBef>
                <a:spcPts val="0"/>
              </a:spcBef>
              <a:spcAft>
                <a:spcPts val="0"/>
              </a:spcAft>
              <a:buClr>
                <a:schemeClr val="lt1"/>
              </a:buClr>
              <a:buSzPts val="2200"/>
              <a:buNone/>
              <a:defRPr sz="2933">
                <a:solidFill>
                  <a:schemeClr val="lt1"/>
                </a:solidFill>
              </a:defRPr>
            </a:lvl3pPr>
            <a:lvl4pPr lvl="3" algn="ctr" rtl="0">
              <a:spcBef>
                <a:spcPts val="0"/>
              </a:spcBef>
              <a:spcAft>
                <a:spcPts val="0"/>
              </a:spcAft>
              <a:buClr>
                <a:schemeClr val="lt1"/>
              </a:buClr>
              <a:buSzPts val="2200"/>
              <a:buNone/>
              <a:defRPr sz="2933">
                <a:solidFill>
                  <a:schemeClr val="lt1"/>
                </a:solidFill>
              </a:defRPr>
            </a:lvl4pPr>
            <a:lvl5pPr lvl="4" algn="ctr" rtl="0">
              <a:spcBef>
                <a:spcPts val="0"/>
              </a:spcBef>
              <a:spcAft>
                <a:spcPts val="0"/>
              </a:spcAft>
              <a:buClr>
                <a:schemeClr val="lt1"/>
              </a:buClr>
              <a:buSzPts val="2200"/>
              <a:buNone/>
              <a:defRPr sz="2933">
                <a:solidFill>
                  <a:schemeClr val="lt1"/>
                </a:solidFill>
              </a:defRPr>
            </a:lvl5pPr>
            <a:lvl6pPr lvl="5" algn="ctr" rtl="0">
              <a:spcBef>
                <a:spcPts val="0"/>
              </a:spcBef>
              <a:spcAft>
                <a:spcPts val="0"/>
              </a:spcAft>
              <a:buClr>
                <a:schemeClr val="lt1"/>
              </a:buClr>
              <a:buSzPts val="2200"/>
              <a:buNone/>
              <a:defRPr sz="2933">
                <a:solidFill>
                  <a:schemeClr val="lt1"/>
                </a:solidFill>
              </a:defRPr>
            </a:lvl6pPr>
            <a:lvl7pPr lvl="6" algn="ctr" rtl="0">
              <a:spcBef>
                <a:spcPts val="0"/>
              </a:spcBef>
              <a:spcAft>
                <a:spcPts val="0"/>
              </a:spcAft>
              <a:buClr>
                <a:schemeClr val="lt1"/>
              </a:buClr>
              <a:buSzPts val="2200"/>
              <a:buNone/>
              <a:defRPr sz="2933">
                <a:solidFill>
                  <a:schemeClr val="lt1"/>
                </a:solidFill>
              </a:defRPr>
            </a:lvl7pPr>
            <a:lvl8pPr lvl="7" algn="ctr" rtl="0">
              <a:spcBef>
                <a:spcPts val="0"/>
              </a:spcBef>
              <a:spcAft>
                <a:spcPts val="0"/>
              </a:spcAft>
              <a:buClr>
                <a:schemeClr val="lt1"/>
              </a:buClr>
              <a:buSzPts val="2200"/>
              <a:buNone/>
              <a:defRPr sz="2933">
                <a:solidFill>
                  <a:schemeClr val="lt1"/>
                </a:solidFill>
              </a:defRPr>
            </a:lvl8pPr>
            <a:lvl9pPr lvl="8" algn="ctr" rtl="0">
              <a:spcBef>
                <a:spcPts val="0"/>
              </a:spcBef>
              <a:spcAft>
                <a:spcPts val="0"/>
              </a:spcAft>
              <a:buClr>
                <a:schemeClr val="lt1"/>
              </a:buClr>
              <a:buSzPts val="2200"/>
              <a:buNone/>
              <a:defRPr sz="2933">
                <a:solidFill>
                  <a:schemeClr val="lt1"/>
                </a:solidFill>
              </a:defRPr>
            </a:lvl9pPr>
          </a:lstStyle>
          <a:p>
            <a:r>
              <a:t>xx%</a:t>
            </a:r>
          </a:p>
        </p:txBody>
      </p:sp>
      <p:sp>
        <p:nvSpPr>
          <p:cNvPr id="52" name="Google Shape;52;p13"/>
          <p:cNvSpPr txBox="1">
            <a:spLocks noGrp="1"/>
          </p:cNvSpPr>
          <p:nvPr>
            <p:ph type="title" idx="9"/>
          </p:nvPr>
        </p:nvSpPr>
        <p:spPr>
          <a:xfrm>
            <a:off x="6426404" y="4902539"/>
            <a:ext cx="3718400" cy="7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700"/>
              <a:buNone/>
              <a:defRPr sz="2267">
                <a:solidFill>
                  <a:schemeClr val="lt1"/>
                </a:solidFill>
              </a:defRPr>
            </a:lvl1pPr>
            <a:lvl2pPr lvl="1" algn="ctr" rtl="0">
              <a:spcBef>
                <a:spcPts val="0"/>
              </a:spcBef>
              <a:spcAft>
                <a:spcPts val="0"/>
              </a:spcAft>
              <a:buClr>
                <a:schemeClr val="lt1"/>
              </a:buClr>
              <a:buSzPts val="1700"/>
              <a:buNone/>
              <a:defRPr sz="2267">
                <a:solidFill>
                  <a:schemeClr val="lt1"/>
                </a:solidFill>
              </a:defRPr>
            </a:lvl2pPr>
            <a:lvl3pPr lvl="2" algn="ctr" rtl="0">
              <a:spcBef>
                <a:spcPts val="0"/>
              </a:spcBef>
              <a:spcAft>
                <a:spcPts val="0"/>
              </a:spcAft>
              <a:buClr>
                <a:schemeClr val="lt1"/>
              </a:buClr>
              <a:buSzPts val="1700"/>
              <a:buNone/>
              <a:defRPr sz="2267">
                <a:solidFill>
                  <a:schemeClr val="lt1"/>
                </a:solidFill>
              </a:defRPr>
            </a:lvl3pPr>
            <a:lvl4pPr lvl="3" algn="ctr" rtl="0">
              <a:spcBef>
                <a:spcPts val="0"/>
              </a:spcBef>
              <a:spcAft>
                <a:spcPts val="0"/>
              </a:spcAft>
              <a:buClr>
                <a:schemeClr val="lt1"/>
              </a:buClr>
              <a:buSzPts val="1700"/>
              <a:buNone/>
              <a:defRPr sz="2267">
                <a:solidFill>
                  <a:schemeClr val="lt1"/>
                </a:solidFill>
              </a:defRPr>
            </a:lvl4pPr>
            <a:lvl5pPr lvl="4" algn="ctr" rtl="0">
              <a:spcBef>
                <a:spcPts val="0"/>
              </a:spcBef>
              <a:spcAft>
                <a:spcPts val="0"/>
              </a:spcAft>
              <a:buClr>
                <a:schemeClr val="lt1"/>
              </a:buClr>
              <a:buSzPts val="1700"/>
              <a:buNone/>
              <a:defRPr sz="2267">
                <a:solidFill>
                  <a:schemeClr val="lt1"/>
                </a:solidFill>
              </a:defRPr>
            </a:lvl5pPr>
            <a:lvl6pPr lvl="5" algn="ctr" rtl="0">
              <a:spcBef>
                <a:spcPts val="0"/>
              </a:spcBef>
              <a:spcAft>
                <a:spcPts val="0"/>
              </a:spcAft>
              <a:buClr>
                <a:schemeClr val="lt1"/>
              </a:buClr>
              <a:buSzPts val="1700"/>
              <a:buNone/>
              <a:defRPr sz="2267">
                <a:solidFill>
                  <a:schemeClr val="lt1"/>
                </a:solidFill>
              </a:defRPr>
            </a:lvl6pPr>
            <a:lvl7pPr lvl="6" algn="ctr" rtl="0">
              <a:spcBef>
                <a:spcPts val="0"/>
              </a:spcBef>
              <a:spcAft>
                <a:spcPts val="0"/>
              </a:spcAft>
              <a:buClr>
                <a:schemeClr val="lt1"/>
              </a:buClr>
              <a:buSzPts val="1700"/>
              <a:buNone/>
              <a:defRPr sz="2267">
                <a:solidFill>
                  <a:schemeClr val="lt1"/>
                </a:solidFill>
              </a:defRPr>
            </a:lvl7pPr>
            <a:lvl8pPr lvl="7" algn="ctr" rtl="0">
              <a:spcBef>
                <a:spcPts val="0"/>
              </a:spcBef>
              <a:spcAft>
                <a:spcPts val="0"/>
              </a:spcAft>
              <a:buClr>
                <a:schemeClr val="lt1"/>
              </a:buClr>
              <a:buSzPts val="1700"/>
              <a:buNone/>
              <a:defRPr sz="2267">
                <a:solidFill>
                  <a:schemeClr val="lt1"/>
                </a:solidFill>
              </a:defRPr>
            </a:lvl8pPr>
            <a:lvl9pPr lvl="8" algn="ctr" rtl="0">
              <a:spcBef>
                <a:spcPts val="0"/>
              </a:spcBef>
              <a:spcAft>
                <a:spcPts val="0"/>
              </a:spcAft>
              <a:buClr>
                <a:schemeClr val="lt1"/>
              </a:buClr>
              <a:buSzPts val="1700"/>
              <a:buNone/>
              <a:defRPr sz="2267">
                <a:solidFill>
                  <a:schemeClr val="lt1"/>
                </a:solidFill>
              </a:defRPr>
            </a:lvl9pPr>
          </a:lstStyle>
          <a:p>
            <a:r>
              <a:rPr lang="en-US"/>
              <a:t>Click to edit Master title style</a:t>
            </a:r>
            <a:endParaRPr/>
          </a:p>
        </p:txBody>
      </p:sp>
      <p:sp>
        <p:nvSpPr>
          <p:cNvPr id="53" name="Google Shape;53;p13"/>
          <p:cNvSpPr txBox="1">
            <a:spLocks noGrp="1"/>
          </p:cNvSpPr>
          <p:nvPr>
            <p:ph type="subTitle" idx="13"/>
          </p:nvPr>
        </p:nvSpPr>
        <p:spPr>
          <a:xfrm>
            <a:off x="6732004" y="5463875"/>
            <a:ext cx="3107200" cy="84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867">
                <a:solidFill>
                  <a:schemeClr val="lt1"/>
                </a:solidFill>
              </a:defRPr>
            </a:lvl1pPr>
            <a:lvl2pPr lvl="1" algn="ctr" rtl="0">
              <a:lnSpc>
                <a:spcPct val="100000"/>
              </a:lnSpc>
              <a:spcBef>
                <a:spcPts val="0"/>
              </a:spcBef>
              <a:spcAft>
                <a:spcPts val="0"/>
              </a:spcAft>
              <a:buClr>
                <a:schemeClr val="lt1"/>
              </a:buClr>
              <a:buSzPts val="1300"/>
              <a:buNone/>
              <a:defRPr>
                <a:solidFill>
                  <a:schemeClr val="lt1"/>
                </a:solidFill>
              </a:defRPr>
            </a:lvl2pPr>
            <a:lvl3pPr lvl="2" algn="ctr" rtl="0">
              <a:lnSpc>
                <a:spcPct val="100000"/>
              </a:lnSpc>
              <a:spcBef>
                <a:spcPts val="0"/>
              </a:spcBef>
              <a:spcAft>
                <a:spcPts val="0"/>
              </a:spcAft>
              <a:buClr>
                <a:schemeClr val="lt1"/>
              </a:buClr>
              <a:buSzPts val="1300"/>
              <a:buNone/>
              <a:defRPr>
                <a:solidFill>
                  <a:schemeClr val="lt1"/>
                </a:solidFill>
              </a:defRPr>
            </a:lvl3pPr>
            <a:lvl4pPr lvl="3" algn="ctr" rtl="0">
              <a:lnSpc>
                <a:spcPct val="100000"/>
              </a:lnSpc>
              <a:spcBef>
                <a:spcPts val="0"/>
              </a:spcBef>
              <a:spcAft>
                <a:spcPts val="0"/>
              </a:spcAft>
              <a:buClr>
                <a:schemeClr val="lt1"/>
              </a:buClr>
              <a:buSzPts val="1300"/>
              <a:buNone/>
              <a:defRPr>
                <a:solidFill>
                  <a:schemeClr val="lt1"/>
                </a:solidFill>
              </a:defRPr>
            </a:lvl4pPr>
            <a:lvl5pPr lvl="4" algn="ctr" rtl="0">
              <a:lnSpc>
                <a:spcPct val="100000"/>
              </a:lnSpc>
              <a:spcBef>
                <a:spcPts val="0"/>
              </a:spcBef>
              <a:spcAft>
                <a:spcPts val="0"/>
              </a:spcAft>
              <a:buClr>
                <a:schemeClr val="lt1"/>
              </a:buClr>
              <a:buSzPts val="1300"/>
              <a:buNone/>
              <a:defRPr>
                <a:solidFill>
                  <a:schemeClr val="lt1"/>
                </a:solidFill>
              </a:defRPr>
            </a:lvl5pPr>
            <a:lvl6pPr lvl="5" algn="ctr" rtl="0">
              <a:lnSpc>
                <a:spcPct val="100000"/>
              </a:lnSpc>
              <a:spcBef>
                <a:spcPts val="0"/>
              </a:spcBef>
              <a:spcAft>
                <a:spcPts val="0"/>
              </a:spcAft>
              <a:buClr>
                <a:schemeClr val="lt1"/>
              </a:buClr>
              <a:buSzPts val="1300"/>
              <a:buNone/>
              <a:defRPr>
                <a:solidFill>
                  <a:schemeClr val="lt1"/>
                </a:solidFill>
              </a:defRPr>
            </a:lvl6pPr>
            <a:lvl7pPr lvl="6" algn="ctr" rtl="0">
              <a:lnSpc>
                <a:spcPct val="100000"/>
              </a:lnSpc>
              <a:spcBef>
                <a:spcPts val="0"/>
              </a:spcBef>
              <a:spcAft>
                <a:spcPts val="0"/>
              </a:spcAft>
              <a:buClr>
                <a:schemeClr val="lt1"/>
              </a:buClr>
              <a:buSzPts val="1300"/>
              <a:buNone/>
              <a:defRPr>
                <a:solidFill>
                  <a:schemeClr val="lt1"/>
                </a:solidFill>
              </a:defRPr>
            </a:lvl7pPr>
            <a:lvl8pPr lvl="7" algn="ctr" rtl="0">
              <a:lnSpc>
                <a:spcPct val="100000"/>
              </a:lnSpc>
              <a:spcBef>
                <a:spcPts val="0"/>
              </a:spcBef>
              <a:spcAft>
                <a:spcPts val="0"/>
              </a:spcAft>
              <a:buClr>
                <a:schemeClr val="lt1"/>
              </a:buClr>
              <a:buSzPts val="1300"/>
              <a:buNone/>
              <a:defRPr>
                <a:solidFill>
                  <a:schemeClr val="lt1"/>
                </a:solidFill>
              </a:defRPr>
            </a:lvl8pPr>
            <a:lvl9pPr lvl="8" algn="ctr" rtl="0">
              <a:lnSpc>
                <a:spcPct val="100000"/>
              </a:lnSpc>
              <a:spcBef>
                <a:spcPts val="0"/>
              </a:spcBef>
              <a:spcAft>
                <a:spcPts val="0"/>
              </a:spcAft>
              <a:buClr>
                <a:schemeClr val="lt1"/>
              </a:buClr>
              <a:buSzPts val="1300"/>
              <a:buNone/>
              <a:defRPr>
                <a:solidFill>
                  <a:schemeClr val="lt1"/>
                </a:solidFill>
              </a:defRPr>
            </a:lvl9pPr>
          </a:lstStyle>
          <a:p>
            <a:r>
              <a:rPr lang="en-US"/>
              <a:t>Click to edit Master subtitle style</a:t>
            </a:r>
            <a:endParaRPr/>
          </a:p>
        </p:txBody>
      </p:sp>
      <p:sp>
        <p:nvSpPr>
          <p:cNvPr id="54" name="Google Shape;54;p13"/>
          <p:cNvSpPr txBox="1">
            <a:spLocks noGrp="1"/>
          </p:cNvSpPr>
          <p:nvPr>
            <p:ph type="title" idx="14" hasCustomPrompt="1"/>
          </p:nvPr>
        </p:nvSpPr>
        <p:spPr>
          <a:xfrm>
            <a:off x="6732004" y="4358013"/>
            <a:ext cx="3107200" cy="7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933">
                <a:solidFill>
                  <a:schemeClr val="lt1"/>
                </a:solidFill>
              </a:defRPr>
            </a:lvl1pPr>
            <a:lvl2pPr lvl="1" algn="ctr" rtl="0">
              <a:spcBef>
                <a:spcPts val="0"/>
              </a:spcBef>
              <a:spcAft>
                <a:spcPts val="0"/>
              </a:spcAft>
              <a:buClr>
                <a:schemeClr val="lt1"/>
              </a:buClr>
              <a:buSzPts val="2200"/>
              <a:buNone/>
              <a:defRPr sz="2933">
                <a:solidFill>
                  <a:schemeClr val="lt1"/>
                </a:solidFill>
              </a:defRPr>
            </a:lvl2pPr>
            <a:lvl3pPr lvl="2" algn="ctr" rtl="0">
              <a:spcBef>
                <a:spcPts val="0"/>
              </a:spcBef>
              <a:spcAft>
                <a:spcPts val="0"/>
              </a:spcAft>
              <a:buClr>
                <a:schemeClr val="lt1"/>
              </a:buClr>
              <a:buSzPts val="2200"/>
              <a:buNone/>
              <a:defRPr sz="2933">
                <a:solidFill>
                  <a:schemeClr val="lt1"/>
                </a:solidFill>
              </a:defRPr>
            </a:lvl3pPr>
            <a:lvl4pPr lvl="3" algn="ctr" rtl="0">
              <a:spcBef>
                <a:spcPts val="0"/>
              </a:spcBef>
              <a:spcAft>
                <a:spcPts val="0"/>
              </a:spcAft>
              <a:buClr>
                <a:schemeClr val="lt1"/>
              </a:buClr>
              <a:buSzPts val="2200"/>
              <a:buNone/>
              <a:defRPr sz="2933">
                <a:solidFill>
                  <a:schemeClr val="lt1"/>
                </a:solidFill>
              </a:defRPr>
            </a:lvl4pPr>
            <a:lvl5pPr lvl="4" algn="ctr" rtl="0">
              <a:spcBef>
                <a:spcPts val="0"/>
              </a:spcBef>
              <a:spcAft>
                <a:spcPts val="0"/>
              </a:spcAft>
              <a:buClr>
                <a:schemeClr val="lt1"/>
              </a:buClr>
              <a:buSzPts val="2200"/>
              <a:buNone/>
              <a:defRPr sz="2933">
                <a:solidFill>
                  <a:schemeClr val="lt1"/>
                </a:solidFill>
              </a:defRPr>
            </a:lvl5pPr>
            <a:lvl6pPr lvl="5" algn="ctr" rtl="0">
              <a:spcBef>
                <a:spcPts val="0"/>
              </a:spcBef>
              <a:spcAft>
                <a:spcPts val="0"/>
              </a:spcAft>
              <a:buClr>
                <a:schemeClr val="lt1"/>
              </a:buClr>
              <a:buSzPts val="2200"/>
              <a:buNone/>
              <a:defRPr sz="2933">
                <a:solidFill>
                  <a:schemeClr val="lt1"/>
                </a:solidFill>
              </a:defRPr>
            </a:lvl6pPr>
            <a:lvl7pPr lvl="6" algn="ctr" rtl="0">
              <a:spcBef>
                <a:spcPts val="0"/>
              </a:spcBef>
              <a:spcAft>
                <a:spcPts val="0"/>
              </a:spcAft>
              <a:buClr>
                <a:schemeClr val="lt1"/>
              </a:buClr>
              <a:buSzPts val="2200"/>
              <a:buNone/>
              <a:defRPr sz="2933">
                <a:solidFill>
                  <a:schemeClr val="lt1"/>
                </a:solidFill>
              </a:defRPr>
            </a:lvl7pPr>
            <a:lvl8pPr lvl="7" algn="ctr" rtl="0">
              <a:spcBef>
                <a:spcPts val="0"/>
              </a:spcBef>
              <a:spcAft>
                <a:spcPts val="0"/>
              </a:spcAft>
              <a:buClr>
                <a:schemeClr val="lt1"/>
              </a:buClr>
              <a:buSzPts val="2200"/>
              <a:buNone/>
              <a:defRPr sz="2933">
                <a:solidFill>
                  <a:schemeClr val="lt1"/>
                </a:solidFill>
              </a:defRPr>
            </a:lvl8pPr>
            <a:lvl9pPr lvl="8" algn="ctr" rtl="0">
              <a:spcBef>
                <a:spcPts val="0"/>
              </a:spcBef>
              <a:spcAft>
                <a:spcPts val="0"/>
              </a:spcAft>
              <a:buClr>
                <a:schemeClr val="lt1"/>
              </a:buClr>
              <a:buSzPts val="2200"/>
              <a:buNone/>
              <a:defRPr sz="2933">
                <a:solidFill>
                  <a:schemeClr val="lt1"/>
                </a:solidFill>
              </a:defRPr>
            </a:lvl9pPr>
          </a:lstStyle>
          <a:p>
            <a:r>
              <a:t>xx%</a:t>
            </a:r>
          </a:p>
        </p:txBody>
      </p:sp>
      <p:sp>
        <p:nvSpPr>
          <p:cNvPr id="55" name="Google Shape;55;p13"/>
          <p:cNvSpPr txBox="1">
            <a:spLocks noGrp="1"/>
          </p:cNvSpPr>
          <p:nvPr>
            <p:ph type="ctrTitle" idx="15"/>
          </p:nvPr>
        </p:nvSpPr>
        <p:spPr>
          <a:xfrm>
            <a:off x="925137" y="986989"/>
            <a:ext cx="9851600" cy="848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chemeClr val="lt1"/>
              </a:buClr>
              <a:buSzPts val="2700"/>
              <a:buNone/>
              <a:defRPr sz="3600">
                <a:solidFill>
                  <a:schemeClr val="lt1"/>
                </a:solidFill>
              </a:defRPr>
            </a:lvl1pPr>
            <a:lvl2pPr lvl="1" algn="ctr" rtl="0">
              <a:spcBef>
                <a:spcPts val="0"/>
              </a:spcBef>
              <a:spcAft>
                <a:spcPts val="0"/>
              </a:spcAft>
              <a:buClr>
                <a:schemeClr val="lt1"/>
              </a:buClr>
              <a:buSzPts val="2700"/>
              <a:buNone/>
              <a:defRPr sz="3600">
                <a:solidFill>
                  <a:schemeClr val="lt1"/>
                </a:solidFill>
              </a:defRPr>
            </a:lvl2pPr>
            <a:lvl3pPr lvl="2" algn="ctr" rtl="0">
              <a:spcBef>
                <a:spcPts val="0"/>
              </a:spcBef>
              <a:spcAft>
                <a:spcPts val="0"/>
              </a:spcAft>
              <a:buClr>
                <a:schemeClr val="lt1"/>
              </a:buClr>
              <a:buSzPts val="2700"/>
              <a:buNone/>
              <a:defRPr sz="3600">
                <a:solidFill>
                  <a:schemeClr val="lt1"/>
                </a:solidFill>
              </a:defRPr>
            </a:lvl3pPr>
            <a:lvl4pPr lvl="3" algn="ctr" rtl="0">
              <a:spcBef>
                <a:spcPts val="0"/>
              </a:spcBef>
              <a:spcAft>
                <a:spcPts val="0"/>
              </a:spcAft>
              <a:buClr>
                <a:schemeClr val="lt1"/>
              </a:buClr>
              <a:buSzPts val="2700"/>
              <a:buNone/>
              <a:defRPr sz="3600">
                <a:solidFill>
                  <a:schemeClr val="lt1"/>
                </a:solidFill>
              </a:defRPr>
            </a:lvl4pPr>
            <a:lvl5pPr lvl="4" algn="ctr" rtl="0">
              <a:spcBef>
                <a:spcPts val="0"/>
              </a:spcBef>
              <a:spcAft>
                <a:spcPts val="0"/>
              </a:spcAft>
              <a:buClr>
                <a:schemeClr val="lt1"/>
              </a:buClr>
              <a:buSzPts val="2700"/>
              <a:buNone/>
              <a:defRPr sz="3600">
                <a:solidFill>
                  <a:schemeClr val="lt1"/>
                </a:solidFill>
              </a:defRPr>
            </a:lvl5pPr>
            <a:lvl6pPr lvl="5" algn="ctr" rtl="0">
              <a:spcBef>
                <a:spcPts val="0"/>
              </a:spcBef>
              <a:spcAft>
                <a:spcPts val="0"/>
              </a:spcAft>
              <a:buClr>
                <a:schemeClr val="lt1"/>
              </a:buClr>
              <a:buSzPts val="2700"/>
              <a:buNone/>
              <a:defRPr sz="3600">
                <a:solidFill>
                  <a:schemeClr val="lt1"/>
                </a:solidFill>
              </a:defRPr>
            </a:lvl6pPr>
            <a:lvl7pPr lvl="6" algn="ctr" rtl="0">
              <a:spcBef>
                <a:spcPts val="0"/>
              </a:spcBef>
              <a:spcAft>
                <a:spcPts val="0"/>
              </a:spcAft>
              <a:buClr>
                <a:schemeClr val="lt1"/>
              </a:buClr>
              <a:buSzPts val="2700"/>
              <a:buNone/>
              <a:defRPr sz="3600">
                <a:solidFill>
                  <a:schemeClr val="lt1"/>
                </a:solidFill>
              </a:defRPr>
            </a:lvl7pPr>
            <a:lvl8pPr lvl="7" algn="ctr" rtl="0">
              <a:spcBef>
                <a:spcPts val="0"/>
              </a:spcBef>
              <a:spcAft>
                <a:spcPts val="0"/>
              </a:spcAft>
              <a:buClr>
                <a:schemeClr val="lt1"/>
              </a:buClr>
              <a:buSzPts val="2700"/>
              <a:buNone/>
              <a:defRPr sz="3600">
                <a:solidFill>
                  <a:schemeClr val="lt1"/>
                </a:solidFill>
              </a:defRPr>
            </a:lvl8pPr>
            <a:lvl9pPr lvl="8" algn="ctr" rtl="0">
              <a:spcBef>
                <a:spcPts val="0"/>
              </a:spcBef>
              <a:spcAft>
                <a:spcPts val="0"/>
              </a:spcAft>
              <a:buClr>
                <a:schemeClr val="lt1"/>
              </a:buClr>
              <a:buSzPts val="2700"/>
              <a:buNone/>
              <a:defRPr sz="3600">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4575785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2">
  <p:cSld name="Table of contents 2">
    <p:bg>
      <p:bgPr>
        <a:blipFill>
          <a:blip r:embed="rId2">
            <a:alphaModFix/>
          </a:blip>
          <a:stretch>
            <a:fillRect/>
          </a:stretch>
        </a:blipFill>
        <a:effectLst/>
      </p:bgPr>
    </p:bg>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2743201" y="2629580"/>
            <a:ext cx="3718400" cy="740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700"/>
              <a:buNone/>
              <a:defRPr sz="2267">
                <a:solidFill>
                  <a:schemeClr val="lt1"/>
                </a:solidFill>
              </a:defRPr>
            </a:lvl1pPr>
            <a:lvl2pPr lvl="1" rtl="0">
              <a:spcBef>
                <a:spcPts val="0"/>
              </a:spcBef>
              <a:spcAft>
                <a:spcPts val="0"/>
              </a:spcAft>
              <a:buClr>
                <a:schemeClr val="lt1"/>
              </a:buClr>
              <a:buSzPts val="1700"/>
              <a:buNone/>
              <a:defRPr sz="2267">
                <a:solidFill>
                  <a:schemeClr val="lt1"/>
                </a:solidFill>
              </a:defRPr>
            </a:lvl2pPr>
            <a:lvl3pPr lvl="2" rtl="0">
              <a:spcBef>
                <a:spcPts val="0"/>
              </a:spcBef>
              <a:spcAft>
                <a:spcPts val="0"/>
              </a:spcAft>
              <a:buClr>
                <a:schemeClr val="lt1"/>
              </a:buClr>
              <a:buSzPts val="1700"/>
              <a:buNone/>
              <a:defRPr sz="2267">
                <a:solidFill>
                  <a:schemeClr val="lt1"/>
                </a:solidFill>
              </a:defRPr>
            </a:lvl3pPr>
            <a:lvl4pPr lvl="3" rtl="0">
              <a:spcBef>
                <a:spcPts val="0"/>
              </a:spcBef>
              <a:spcAft>
                <a:spcPts val="0"/>
              </a:spcAft>
              <a:buClr>
                <a:schemeClr val="lt1"/>
              </a:buClr>
              <a:buSzPts val="1700"/>
              <a:buNone/>
              <a:defRPr sz="2267">
                <a:solidFill>
                  <a:schemeClr val="lt1"/>
                </a:solidFill>
              </a:defRPr>
            </a:lvl4pPr>
            <a:lvl5pPr lvl="4" rtl="0">
              <a:spcBef>
                <a:spcPts val="0"/>
              </a:spcBef>
              <a:spcAft>
                <a:spcPts val="0"/>
              </a:spcAft>
              <a:buClr>
                <a:schemeClr val="lt1"/>
              </a:buClr>
              <a:buSzPts val="1700"/>
              <a:buNone/>
              <a:defRPr sz="2267">
                <a:solidFill>
                  <a:schemeClr val="lt1"/>
                </a:solidFill>
              </a:defRPr>
            </a:lvl5pPr>
            <a:lvl6pPr lvl="5" rtl="0">
              <a:spcBef>
                <a:spcPts val="0"/>
              </a:spcBef>
              <a:spcAft>
                <a:spcPts val="0"/>
              </a:spcAft>
              <a:buClr>
                <a:schemeClr val="lt1"/>
              </a:buClr>
              <a:buSzPts val="1700"/>
              <a:buNone/>
              <a:defRPr sz="2267">
                <a:solidFill>
                  <a:schemeClr val="lt1"/>
                </a:solidFill>
              </a:defRPr>
            </a:lvl6pPr>
            <a:lvl7pPr lvl="6" rtl="0">
              <a:spcBef>
                <a:spcPts val="0"/>
              </a:spcBef>
              <a:spcAft>
                <a:spcPts val="0"/>
              </a:spcAft>
              <a:buClr>
                <a:schemeClr val="lt1"/>
              </a:buClr>
              <a:buSzPts val="1700"/>
              <a:buNone/>
              <a:defRPr sz="2267">
                <a:solidFill>
                  <a:schemeClr val="lt1"/>
                </a:solidFill>
              </a:defRPr>
            </a:lvl7pPr>
            <a:lvl8pPr lvl="7" rtl="0">
              <a:spcBef>
                <a:spcPts val="0"/>
              </a:spcBef>
              <a:spcAft>
                <a:spcPts val="0"/>
              </a:spcAft>
              <a:buClr>
                <a:schemeClr val="lt1"/>
              </a:buClr>
              <a:buSzPts val="1700"/>
              <a:buNone/>
              <a:defRPr sz="2267">
                <a:solidFill>
                  <a:schemeClr val="lt1"/>
                </a:solidFill>
              </a:defRPr>
            </a:lvl8pPr>
            <a:lvl9pPr lvl="8" rtl="0">
              <a:spcBef>
                <a:spcPts val="0"/>
              </a:spcBef>
              <a:spcAft>
                <a:spcPts val="0"/>
              </a:spcAft>
              <a:buClr>
                <a:schemeClr val="lt1"/>
              </a:buClr>
              <a:buSzPts val="1700"/>
              <a:buNone/>
              <a:defRPr sz="2267">
                <a:solidFill>
                  <a:schemeClr val="lt1"/>
                </a:solidFill>
              </a:defRPr>
            </a:lvl9pPr>
          </a:lstStyle>
          <a:p>
            <a:r>
              <a:rPr lang="en-US"/>
              <a:t>Click to edit Master title style</a:t>
            </a:r>
            <a:endParaRPr/>
          </a:p>
        </p:txBody>
      </p:sp>
      <p:sp>
        <p:nvSpPr>
          <p:cNvPr id="58" name="Google Shape;58;p14"/>
          <p:cNvSpPr txBox="1">
            <a:spLocks noGrp="1"/>
          </p:cNvSpPr>
          <p:nvPr>
            <p:ph type="subTitle" idx="1"/>
          </p:nvPr>
        </p:nvSpPr>
        <p:spPr>
          <a:xfrm>
            <a:off x="2743201" y="3182300"/>
            <a:ext cx="2502000" cy="84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867">
                <a:solidFill>
                  <a:schemeClr val="lt1"/>
                </a:solidFill>
              </a:defRPr>
            </a:lvl1pPr>
            <a:lvl2pPr lvl="1" rtl="0">
              <a:lnSpc>
                <a:spcPct val="100000"/>
              </a:lnSpc>
              <a:spcBef>
                <a:spcPts val="0"/>
              </a:spcBef>
              <a:spcAft>
                <a:spcPts val="0"/>
              </a:spcAft>
              <a:buClr>
                <a:schemeClr val="lt1"/>
              </a:buClr>
              <a:buSzPts val="1300"/>
              <a:buNone/>
              <a:defRPr>
                <a:solidFill>
                  <a:schemeClr val="lt1"/>
                </a:solidFill>
              </a:defRPr>
            </a:lvl2pPr>
            <a:lvl3pPr lvl="2" rtl="0">
              <a:lnSpc>
                <a:spcPct val="100000"/>
              </a:lnSpc>
              <a:spcBef>
                <a:spcPts val="0"/>
              </a:spcBef>
              <a:spcAft>
                <a:spcPts val="0"/>
              </a:spcAft>
              <a:buClr>
                <a:schemeClr val="lt1"/>
              </a:buClr>
              <a:buSzPts val="1300"/>
              <a:buNone/>
              <a:defRPr>
                <a:solidFill>
                  <a:schemeClr val="lt1"/>
                </a:solidFill>
              </a:defRPr>
            </a:lvl3pPr>
            <a:lvl4pPr lvl="3" rtl="0">
              <a:lnSpc>
                <a:spcPct val="100000"/>
              </a:lnSpc>
              <a:spcBef>
                <a:spcPts val="0"/>
              </a:spcBef>
              <a:spcAft>
                <a:spcPts val="0"/>
              </a:spcAft>
              <a:buClr>
                <a:schemeClr val="lt1"/>
              </a:buClr>
              <a:buSzPts val="1300"/>
              <a:buNone/>
              <a:defRPr>
                <a:solidFill>
                  <a:schemeClr val="lt1"/>
                </a:solidFill>
              </a:defRPr>
            </a:lvl4pPr>
            <a:lvl5pPr lvl="4" rtl="0">
              <a:lnSpc>
                <a:spcPct val="100000"/>
              </a:lnSpc>
              <a:spcBef>
                <a:spcPts val="0"/>
              </a:spcBef>
              <a:spcAft>
                <a:spcPts val="0"/>
              </a:spcAft>
              <a:buClr>
                <a:schemeClr val="lt1"/>
              </a:buClr>
              <a:buSzPts val="1300"/>
              <a:buNone/>
              <a:defRPr>
                <a:solidFill>
                  <a:schemeClr val="lt1"/>
                </a:solidFill>
              </a:defRPr>
            </a:lvl5pPr>
            <a:lvl6pPr lvl="5" rtl="0">
              <a:lnSpc>
                <a:spcPct val="100000"/>
              </a:lnSpc>
              <a:spcBef>
                <a:spcPts val="0"/>
              </a:spcBef>
              <a:spcAft>
                <a:spcPts val="0"/>
              </a:spcAft>
              <a:buClr>
                <a:schemeClr val="lt1"/>
              </a:buClr>
              <a:buSzPts val="1300"/>
              <a:buNone/>
              <a:defRPr>
                <a:solidFill>
                  <a:schemeClr val="lt1"/>
                </a:solidFill>
              </a:defRPr>
            </a:lvl6pPr>
            <a:lvl7pPr lvl="6" rtl="0">
              <a:lnSpc>
                <a:spcPct val="100000"/>
              </a:lnSpc>
              <a:spcBef>
                <a:spcPts val="0"/>
              </a:spcBef>
              <a:spcAft>
                <a:spcPts val="0"/>
              </a:spcAft>
              <a:buClr>
                <a:schemeClr val="lt1"/>
              </a:buClr>
              <a:buSzPts val="1300"/>
              <a:buNone/>
              <a:defRPr>
                <a:solidFill>
                  <a:schemeClr val="lt1"/>
                </a:solidFill>
              </a:defRPr>
            </a:lvl7pPr>
            <a:lvl8pPr lvl="7" rtl="0">
              <a:lnSpc>
                <a:spcPct val="100000"/>
              </a:lnSpc>
              <a:spcBef>
                <a:spcPts val="0"/>
              </a:spcBef>
              <a:spcAft>
                <a:spcPts val="0"/>
              </a:spcAft>
              <a:buClr>
                <a:schemeClr val="lt1"/>
              </a:buClr>
              <a:buSzPts val="1300"/>
              <a:buNone/>
              <a:defRPr>
                <a:solidFill>
                  <a:schemeClr val="lt1"/>
                </a:solidFill>
              </a:defRPr>
            </a:lvl8pPr>
            <a:lvl9pPr lvl="8" rtl="0">
              <a:lnSpc>
                <a:spcPct val="100000"/>
              </a:lnSpc>
              <a:spcBef>
                <a:spcPts val="0"/>
              </a:spcBef>
              <a:spcAft>
                <a:spcPts val="0"/>
              </a:spcAft>
              <a:buClr>
                <a:schemeClr val="lt1"/>
              </a:buClr>
              <a:buSzPts val="1300"/>
              <a:buNone/>
              <a:defRPr>
                <a:solidFill>
                  <a:schemeClr val="lt1"/>
                </a:solidFill>
              </a:defRPr>
            </a:lvl9pPr>
          </a:lstStyle>
          <a:p>
            <a:r>
              <a:rPr lang="en-US"/>
              <a:t>Click to edit Master subtitle style</a:t>
            </a:r>
            <a:endParaRPr/>
          </a:p>
        </p:txBody>
      </p:sp>
      <p:sp>
        <p:nvSpPr>
          <p:cNvPr id="59" name="Google Shape;59;p14"/>
          <p:cNvSpPr txBox="1">
            <a:spLocks noGrp="1"/>
          </p:cNvSpPr>
          <p:nvPr>
            <p:ph type="title" idx="2" hasCustomPrompt="1"/>
          </p:nvPr>
        </p:nvSpPr>
        <p:spPr>
          <a:xfrm>
            <a:off x="2743201" y="2280288"/>
            <a:ext cx="3107200" cy="740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2800"/>
              <a:buNone/>
              <a:defRPr sz="3733">
                <a:solidFill>
                  <a:schemeClr val="lt1"/>
                </a:solidFill>
              </a:defRPr>
            </a:lvl1pPr>
            <a:lvl2pPr lvl="1" rtl="0">
              <a:spcBef>
                <a:spcPts val="0"/>
              </a:spcBef>
              <a:spcAft>
                <a:spcPts val="0"/>
              </a:spcAft>
              <a:buClr>
                <a:schemeClr val="lt1"/>
              </a:buClr>
              <a:buSzPts val="2800"/>
              <a:buNone/>
              <a:defRPr sz="3733">
                <a:solidFill>
                  <a:schemeClr val="lt1"/>
                </a:solidFill>
              </a:defRPr>
            </a:lvl2pPr>
            <a:lvl3pPr lvl="2" rtl="0">
              <a:spcBef>
                <a:spcPts val="0"/>
              </a:spcBef>
              <a:spcAft>
                <a:spcPts val="0"/>
              </a:spcAft>
              <a:buClr>
                <a:schemeClr val="lt1"/>
              </a:buClr>
              <a:buSzPts val="2800"/>
              <a:buNone/>
              <a:defRPr sz="3733">
                <a:solidFill>
                  <a:schemeClr val="lt1"/>
                </a:solidFill>
              </a:defRPr>
            </a:lvl3pPr>
            <a:lvl4pPr lvl="3" rtl="0">
              <a:spcBef>
                <a:spcPts val="0"/>
              </a:spcBef>
              <a:spcAft>
                <a:spcPts val="0"/>
              </a:spcAft>
              <a:buClr>
                <a:schemeClr val="lt1"/>
              </a:buClr>
              <a:buSzPts val="2800"/>
              <a:buNone/>
              <a:defRPr sz="3733">
                <a:solidFill>
                  <a:schemeClr val="lt1"/>
                </a:solidFill>
              </a:defRPr>
            </a:lvl4pPr>
            <a:lvl5pPr lvl="4" rtl="0">
              <a:spcBef>
                <a:spcPts val="0"/>
              </a:spcBef>
              <a:spcAft>
                <a:spcPts val="0"/>
              </a:spcAft>
              <a:buClr>
                <a:schemeClr val="lt1"/>
              </a:buClr>
              <a:buSzPts val="2800"/>
              <a:buNone/>
              <a:defRPr sz="3733">
                <a:solidFill>
                  <a:schemeClr val="lt1"/>
                </a:solidFill>
              </a:defRPr>
            </a:lvl5pPr>
            <a:lvl6pPr lvl="5" rtl="0">
              <a:spcBef>
                <a:spcPts val="0"/>
              </a:spcBef>
              <a:spcAft>
                <a:spcPts val="0"/>
              </a:spcAft>
              <a:buClr>
                <a:schemeClr val="lt1"/>
              </a:buClr>
              <a:buSzPts val="2800"/>
              <a:buNone/>
              <a:defRPr sz="3733">
                <a:solidFill>
                  <a:schemeClr val="lt1"/>
                </a:solidFill>
              </a:defRPr>
            </a:lvl6pPr>
            <a:lvl7pPr lvl="6" rtl="0">
              <a:spcBef>
                <a:spcPts val="0"/>
              </a:spcBef>
              <a:spcAft>
                <a:spcPts val="0"/>
              </a:spcAft>
              <a:buClr>
                <a:schemeClr val="lt1"/>
              </a:buClr>
              <a:buSzPts val="2800"/>
              <a:buNone/>
              <a:defRPr sz="3733">
                <a:solidFill>
                  <a:schemeClr val="lt1"/>
                </a:solidFill>
              </a:defRPr>
            </a:lvl7pPr>
            <a:lvl8pPr lvl="7" rtl="0">
              <a:spcBef>
                <a:spcPts val="0"/>
              </a:spcBef>
              <a:spcAft>
                <a:spcPts val="0"/>
              </a:spcAft>
              <a:buClr>
                <a:schemeClr val="lt1"/>
              </a:buClr>
              <a:buSzPts val="2800"/>
              <a:buNone/>
              <a:defRPr sz="3733">
                <a:solidFill>
                  <a:schemeClr val="lt1"/>
                </a:solidFill>
              </a:defRPr>
            </a:lvl8pPr>
            <a:lvl9pPr lvl="8" rtl="0">
              <a:spcBef>
                <a:spcPts val="0"/>
              </a:spcBef>
              <a:spcAft>
                <a:spcPts val="0"/>
              </a:spcAft>
              <a:buClr>
                <a:schemeClr val="lt1"/>
              </a:buClr>
              <a:buSzPts val="2800"/>
              <a:buNone/>
              <a:defRPr sz="3733">
                <a:solidFill>
                  <a:schemeClr val="lt1"/>
                </a:solidFill>
              </a:defRPr>
            </a:lvl9pPr>
          </a:lstStyle>
          <a:p>
            <a:r>
              <a:t>xx%</a:t>
            </a:r>
          </a:p>
        </p:txBody>
      </p:sp>
      <p:sp>
        <p:nvSpPr>
          <p:cNvPr id="60" name="Google Shape;60;p14"/>
          <p:cNvSpPr txBox="1">
            <a:spLocks noGrp="1"/>
          </p:cNvSpPr>
          <p:nvPr>
            <p:ph type="title" idx="3"/>
          </p:nvPr>
        </p:nvSpPr>
        <p:spPr>
          <a:xfrm>
            <a:off x="6934404" y="2629580"/>
            <a:ext cx="3718400" cy="740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700"/>
              <a:buNone/>
              <a:defRPr sz="2267">
                <a:solidFill>
                  <a:schemeClr val="lt1"/>
                </a:solidFill>
              </a:defRPr>
            </a:lvl1pPr>
            <a:lvl2pPr lvl="1" rtl="0">
              <a:spcBef>
                <a:spcPts val="0"/>
              </a:spcBef>
              <a:spcAft>
                <a:spcPts val="0"/>
              </a:spcAft>
              <a:buClr>
                <a:schemeClr val="lt1"/>
              </a:buClr>
              <a:buSzPts val="1700"/>
              <a:buNone/>
              <a:defRPr sz="2267">
                <a:solidFill>
                  <a:schemeClr val="lt1"/>
                </a:solidFill>
              </a:defRPr>
            </a:lvl2pPr>
            <a:lvl3pPr lvl="2" rtl="0">
              <a:spcBef>
                <a:spcPts val="0"/>
              </a:spcBef>
              <a:spcAft>
                <a:spcPts val="0"/>
              </a:spcAft>
              <a:buClr>
                <a:schemeClr val="lt1"/>
              </a:buClr>
              <a:buSzPts val="1700"/>
              <a:buNone/>
              <a:defRPr sz="2267">
                <a:solidFill>
                  <a:schemeClr val="lt1"/>
                </a:solidFill>
              </a:defRPr>
            </a:lvl3pPr>
            <a:lvl4pPr lvl="3" rtl="0">
              <a:spcBef>
                <a:spcPts val="0"/>
              </a:spcBef>
              <a:spcAft>
                <a:spcPts val="0"/>
              </a:spcAft>
              <a:buClr>
                <a:schemeClr val="lt1"/>
              </a:buClr>
              <a:buSzPts val="1700"/>
              <a:buNone/>
              <a:defRPr sz="2267">
                <a:solidFill>
                  <a:schemeClr val="lt1"/>
                </a:solidFill>
              </a:defRPr>
            </a:lvl4pPr>
            <a:lvl5pPr lvl="4" rtl="0">
              <a:spcBef>
                <a:spcPts val="0"/>
              </a:spcBef>
              <a:spcAft>
                <a:spcPts val="0"/>
              </a:spcAft>
              <a:buClr>
                <a:schemeClr val="lt1"/>
              </a:buClr>
              <a:buSzPts val="1700"/>
              <a:buNone/>
              <a:defRPr sz="2267">
                <a:solidFill>
                  <a:schemeClr val="lt1"/>
                </a:solidFill>
              </a:defRPr>
            </a:lvl5pPr>
            <a:lvl6pPr lvl="5" rtl="0">
              <a:spcBef>
                <a:spcPts val="0"/>
              </a:spcBef>
              <a:spcAft>
                <a:spcPts val="0"/>
              </a:spcAft>
              <a:buClr>
                <a:schemeClr val="lt1"/>
              </a:buClr>
              <a:buSzPts val="1700"/>
              <a:buNone/>
              <a:defRPr sz="2267">
                <a:solidFill>
                  <a:schemeClr val="lt1"/>
                </a:solidFill>
              </a:defRPr>
            </a:lvl6pPr>
            <a:lvl7pPr lvl="6" rtl="0">
              <a:spcBef>
                <a:spcPts val="0"/>
              </a:spcBef>
              <a:spcAft>
                <a:spcPts val="0"/>
              </a:spcAft>
              <a:buClr>
                <a:schemeClr val="lt1"/>
              </a:buClr>
              <a:buSzPts val="1700"/>
              <a:buNone/>
              <a:defRPr sz="2267">
                <a:solidFill>
                  <a:schemeClr val="lt1"/>
                </a:solidFill>
              </a:defRPr>
            </a:lvl7pPr>
            <a:lvl8pPr lvl="7" rtl="0">
              <a:spcBef>
                <a:spcPts val="0"/>
              </a:spcBef>
              <a:spcAft>
                <a:spcPts val="0"/>
              </a:spcAft>
              <a:buClr>
                <a:schemeClr val="lt1"/>
              </a:buClr>
              <a:buSzPts val="1700"/>
              <a:buNone/>
              <a:defRPr sz="2267">
                <a:solidFill>
                  <a:schemeClr val="lt1"/>
                </a:solidFill>
              </a:defRPr>
            </a:lvl8pPr>
            <a:lvl9pPr lvl="8" rtl="0">
              <a:spcBef>
                <a:spcPts val="0"/>
              </a:spcBef>
              <a:spcAft>
                <a:spcPts val="0"/>
              </a:spcAft>
              <a:buClr>
                <a:schemeClr val="lt1"/>
              </a:buClr>
              <a:buSzPts val="1700"/>
              <a:buNone/>
              <a:defRPr sz="2267">
                <a:solidFill>
                  <a:schemeClr val="lt1"/>
                </a:solidFill>
              </a:defRPr>
            </a:lvl9pPr>
          </a:lstStyle>
          <a:p>
            <a:r>
              <a:rPr lang="en-US"/>
              <a:t>Click to edit Master title style</a:t>
            </a:r>
            <a:endParaRPr/>
          </a:p>
        </p:txBody>
      </p:sp>
      <p:sp>
        <p:nvSpPr>
          <p:cNvPr id="61" name="Google Shape;61;p14"/>
          <p:cNvSpPr txBox="1">
            <a:spLocks noGrp="1"/>
          </p:cNvSpPr>
          <p:nvPr>
            <p:ph type="subTitle" idx="4"/>
          </p:nvPr>
        </p:nvSpPr>
        <p:spPr>
          <a:xfrm>
            <a:off x="6934404" y="3182300"/>
            <a:ext cx="2502000" cy="84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867">
                <a:solidFill>
                  <a:schemeClr val="lt1"/>
                </a:solidFill>
              </a:defRPr>
            </a:lvl1pPr>
            <a:lvl2pPr lvl="1" rtl="0">
              <a:lnSpc>
                <a:spcPct val="100000"/>
              </a:lnSpc>
              <a:spcBef>
                <a:spcPts val="0"/>
              </a:spcBef>
              <a:spcAft>
                <a:spcPts val="0"/>
              </a:spcAft>
              <a:buClr>
                <a:schemeClr val="lt1"/>
              </a:buClr>
              <a:buSzPts val="1300"/>
              <a:buNone/>
              <a:defRPr>
                <a:solidFill>
                  <a:schemeClr val="lt1"/>
                </a:solidFill>
              </a:defRPr>
            </a:lvl2pPr>
            <a:lvl3pPr lvl="2" rtl="0">
              <a:lnSpc>
                <a:spcPct val="100000"/>
              </a:lnSpc>
              <a:spcBef>
                <a:spcPts val="0"/>
              </a:spcBef>
              <a:spcAft>
                <a:spcPts val="0"/>
              </a:spcAft>
              <a:buClr>
                <a:schemeClr val="lt1"/>
              </a:buClr>
              <a:buSzPts val="1300"/>
              <a:buNone/>
              <a:defRPr>
                <a:solidFill>
                  <a:schemeClr val="lt1"/>
                </a:solidFill>
              </a:defRPr>
            </a:lvl3pPr>
            <a:lvl4pPr lvl="3" rtl="0">
              <a:lnSpc>
                <a:spcPct val="100000"/>
              </a:lnSpc>
              <a:spcBef>
                <a:spcPts val="0"/>
              </a:spcBef>
              <a:spcAft>
                <a:spcPts val="0"/>
              </a:spcAft>
              <a:buClr>
                <a:schemeClr val="lt1"/>
              </a:buClr>
              <a:buSzPts val="1300"/>
              <a:buNone/>
              <a:defRPr>
                <a:solidFill>
                  <a:schemeClr val="lt1"/>
                </a:solidFill>
              </a:defRPr>
            </a:lvl4pPr>
            <a:lvl5pPr lvl="4" rtl="0">
              <a:lnSpc>
                <a:spcPct val="100000"/>
              </a:lnSpc>
              <a:spcBef>
                <a:spcPts val="0"/>
              </a:spcBef>
              <a:spcAft>
                <a:spcPts val="0"/>
              </a:spcAft>
              <a:buClr>
                <a:schemeClr val="lt1"/>
              </a:buClr>
              <a:buSzPts val="1300"/>
              <a:buNone/>
              <a:defRPr>
                <a:solidFill>
                  <a:schemeClr val="lt1"/>
                </a:solidFill>
              </a:defRPr>
            </a:lvl5pPr>
            <a:lvl6pPr lvl="5" rtl="0">
              <a:lnSpc>
                <a:spcPct val="100000"/>
              </a:lnSpc>
              <a:spcBef>
                <a:spcPts val="0"/>
              </a:spcBef>
              <a:spcAft>
                <a:spcPts val="0"/>
              </a:spcAft>
              <a:buClr>
                <a:schemeClr val="lt1"/>
              </a:buClr>
              <a:buSzPts val="1300"/>
              <a:buNone/>
              <a:defRPr>
                <a:solidFill>
                  <a:schemeClr val="lt1"/>
                </a:solidFill>
              </a:defRPr>
            </a:lvl6pPr>
            <a:lvl7pPr lvl="6" rtl="0">
              <a:lnSpc>
                <a:spcPct val="100000"/>
              </a:lnSpc>
              <a:spcBef>
                <a:spcPts val="0"/>
              </a:spcBef>
              <a:spcAft>
                <a:spcPts val="0"/>
              </a:spcAft>
              <a:buClr>
                <a:schemeClr val="lt1"/>
              </a:buClr>
              <a:buSzPts val="1300"/>
              <a:buNone/>
              <a:defRPr>
                <a:solidFill>
                  <a:schemeClr val="lt1"/>
                </a:solidFill>
              </a:defRPr>
            </a:lvl7pPr>
            <a:lvl8pPr lvl="7" rtl="0">
              <a:lnSpc>
                <a:spcPct val="100000"/>
              </a:lnSpc>
              <a:spcBef>
                <a:spcPts val="0"/>
              </a:spcBef>
              <a:spcAft>
                <a:spcPts val="0"/>
              </a:spcAft>
              <a:buClr>
                <a:schemeClr val="lt1"/>
              </a:buClr>
              <a:buSzPts val="1300"/>
              <a:buNone/>
              <a:defRPr>
                <a:solidFill>
                  <a:schemeClr val="lt1"/>
                </a:solidFill>
              </a:defRPr>
            </a:lvl8pPr>
            <a:lvl9pPr lvl="8" rtl="0">
              <a:lnSpc>
                <a:spcPct val="100000"/>
              </a:lnSpc>
              <a:spcBef>
                <a:spcPts val="0"/>
              </a:spcBef>
              <a:spcAft>
                <a:spcPts val="0"/>
              </a:spcAft>
              <a:buClr>
                <a:schemeClr val="lt1"/>
              </a:buClr>
              <a:buSzPts val="1300"/>
              <a:buNone/>
              <a:defRPr>
                <a:solidFill>
                  <a:schemeClr val="lt1"/>
                </a:solidFill>
              </a:defRPr>
            </a:lvl9pPr>
          </a:lstStyle>
          <a:p>
            <a:r>
              <a:rPr lang="en-US"/>
              <a:t>Click to edit Master subtitle style</a:t>
            </a:r>
            <a:endParaRPr/>
          </a:p>
        </p:txBody>
      </p:sp>
      <p:sp>
        <p:nvSpPr>
          <p:cNvPr id="62" name="Google Shape;62;p14"/>
          <p:cNvSpPr txBox="1">
            <a:spLocks noGrp="1"/>
          </p:cNvSpPr>
          <p:nvPr>
            <p:ph type="title" idx="5" hasCustomPrompt="1"/>
          </p:nvPr>
        </p:nvSpPr>
        <p:spPr>
          <a:xfrm>
            <a:off x="6934404" y="2280288"/>
            <a:ext cx="3107200" cy="740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2800"/>
              <a:buNone/>
              <a:defRPr sz="3733">
                <a:solidFill>
                  <a:schemeClr val="lt1"/>
                </a:solidFill>
              </a:defRPr>
            </a:lvl1pPr>
            <a:lvl2pPr lvl="1" rtl="0">
              <a:spcBef>
                <a:spcPts val="0"/>
              </a:spcBef>
              <a:spcAft>
                <a:spcPts val="0"/>
              </a:spcAft>
              <a:buClr>
                <a:schemeClr val="lt1"/>
              </a:buClr>
              <a:buSzPts val="2800"/>
              <a:buNone/>
              <a:defRPr sz="3733">
                <a:solidFill>
                  <a:schemeClr val="lt1"/>
                </a:solidFill>
              </a:defRPr>
            </a:lvl2pPr>
            <a:lvl3pPr lvl="2" rtl="0">
              <a:spcBef>
                <a:spcPts val="0"/>
              </a:spcBef>
              <a:spcAft>
                <a:spcPts val="0"/>
              </a:spcAft>
              <a:buClr>
                <a:schemeClr val="lt1"/>
              </a:buClr>
              <a:buSzPts val="2800"/>
              <a:buNone/>
              <a:defRPr sz="3733">
                <a:solidFill>
                  <a:schemeClr val="lt1"/>
                </a:solidFill>
              </a:defRPr>
            </a:lvl3pPr>
            <a:lvl4pPr lvl="3" rtl="0">
              <a:spcBef>
                <a:spcPts val="0"/>
              </a:spcBef>
              <a:spcAft>
                <a:spcPts val="0"/>
              </a:spcAft>
              <a:buClr>
                <a:schemeClr val="lt1"/>
              </a:buClr>
              <a:buSzPts val="2800"/>
              <a:buNone/>
              <a:defRPr sz="3733">
                <a:solidFill>
                  <a:schemeClr val="lt1"/>
                </a:solidFill>
              </a:defRPr>
            </a:lvl4pPr>
            <a:lvl5pPr lvl="4" rtl="0">
              <a:spcBef>
                <a:spcPts val="0"/>
              </a:spcBef>
              <a:spcAft>
                <a:spcPts val="0"/>
              </a:spcAft>
              <a:buClr>
                <a:schemeClr val="lt1"/>
              </a:buClr>
              <a:buSzPts val="2800"/>
              <a:buNone/>
              <a:defRPr sz="3733">
                <a:solidFill>
                  <a:schemeClr val="lt1"/>
                </a:solidFill>
              </a:defRPr>
            </a:lvl5pPr>
            <a:lvl6pPr lvl="5" rtl="0">
              <a:spcBef>
                <a:spcPts val="0"/>
              </a:spcBef>
              <a:spcAft>
                <a:spcPts val="0"/>
              </a:spcAft>
              <a:buClr>
                <a:schemeClr val="lt1"/>
              </a:buClr>
              <a:buSzPts val="2800"/>
              <a:buNone/>
              <a:defRPr sz="3733">
                <a:solidFill>
                  <a:schemeClr val="lt1"/>
                </a:solidFill>
              </a:defRPr>
            </a:lvl6pPr>
            <a:lvl7pPr lvl="6" rtl="0">
              <a:spcBef>
                <a:spcPts val="0"/>
              </a:spcBef>
              <a:spcAft>
                <a:spcPts val="0"/>
              </a:spcAft>
              <a:buClr>
                <a:schemeClr val="lt1"/>
              </a:buClr>
              <a:buSzPts val="2800"/>
              <a:buNone/>
              <a:defRPr sz="3733">
                <a:solidFill>
                  <a:schemeClr val="lt1"/>
                </a:solidFill>
              </a:defRPr>
            </a:lvl7pPr>
            <a:lvl8pPr lvl="7" rtl="0">
              <a:spcBef>
                <a:spcPts val="0"/>
              </a:spcBef>
              <a:spcAft>
                <a:spcPts val="0"/>
              </a:spcAft>
              <a:buClr>
                <a:schemeClr val="lt1"/>
              </a:buClr>
              <a:buSzPts val="2800"/>
              <a:buNone/>
              <a:defRPr sz="3733">
                <a:solidFill>
                  <a:schemeClr val="lt1"/>
                </a:solidFill>
              </a:defRPr>
            </a:lvl8pPr>
            <a:lvl9pPr lvl="8" rtl="0">
              <a:spcBef>
                <a:spcPts val="0"/>
              </a:spcBef>
              <a:spcAft>
                <a:spcPts val="0"/>
              </a:spcAft>
              <a:buClr>
                <a:schemeClr val="lt1"/>
              </a:buClr>
              <a:buSzPts val="2800"/>
              <a:buNone/>
              <a:defRPr sz="3733">
                <a:solidFill>
                  <a:schemeClr val="lt1"/>
                </a:solidFill>
              </a:defRPr>
            </a:lvl9pPr>
          </a:lstStyle>
          <a:p>
            <a:r>
              <a:t>xx%</a:t>
            </a:r>
          </a:p>
        </p:txBody>
      </p:sp>
      <p:sp>
        <p:nvSpPr>
          <p:cNvPr id="63" name="Google Shape;63;p14"/>
          <p:cNvSpPr txBox="1">
            <a:spLocks noGrp="1"/>
          </p:cNvSpPr>
          <p:nvPr>
            <p:ph type="title" idx="6"/>
          </p:nvPr>
        </p:nvSpPr>
        <p:spPr>
          <a:xfrm>
            <a:off x="2743201" y="4714213"/>
            <a:ext cx="3718400" cy="740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700"/>
              <a:buNone/>
              <a:defRPr sz="2267">
                <a:solidFill>
                  <a:schemeClr val="lt1"/>
                </a:solidFill>
              </a:defRPr>
            </a:lvl1pPr>
            <a:lvl2pPr lvl="1" rtl="0">
              <a:spcBef>
                <a:spcPts val="0"/>
              </a:spcBef>
              <a:spcAft>
                <a:spcPts val="0"/>
              </a:spcAft>
              <a:buClr>
                <a:schemeClr val="lt1"/>
              </a:buClr>
              <a:buSzPts val="1700"/>
              <a:buNone/>
              <a:defRPr sz="2267">
                <a:solidFill>
                  <a:schemeClr val="lt1"/>
                </a:solidFill>
              </a:defRPr>
            </a:lvl2pPr>
            <a:lvl3pPr lvl="2" rtl="0">
              <a:spcBef>
                <a:spcPts val="0"/>
              </a:spcBef>
              <a:spcAft>
                <a:spcPts val="0"/>
              </a:spcAft>
              <a:buClr>
                <a:schemeClr val="lt1"/>
              </a:buClr>
              <a:buSzPts val="1700"/>
              <a:buNone/>
              <a:defRPr sz="2267">
                <a:solidFill>
                  <a:schemeClr val="lt1"/>
                </a:solidFill>
              </a:defRPr>
            </a:lvl3pPr>
            <a:lvl4pPr lvl="3" rtl="0">
              <a:spcBef>
                <a:spcPts val="0"/>
              </a:spcBef>
              <a:spcAft>
                <a:spcPts val="0"/>
              </a:spcAft>
              <a:buClr>
                <a:schemeClr val="lt1"/>
              </a:buClr>
              <a:buSzPts val="1700"/>
              <a:buNone/>
              <a:defRPr sz="2267">
                <a:solidFill>
                  <a:schemeClr val="lt1"/>
                </a:solidFill>
              </a:defRPr>
            </a:lvl4pPr>
            <a:lvl5pPr lvl="4" rtl="0">
              <a:spcBef>
                <a:spcPts val="0"/>
              </a:spcBef>
              <a:spcAft>
                <a:spcPts val="0"/>
              </a:spcAft>
              <a:buClr>
                <a:schemeClr val="lt1"/>
              </a:buClr>
              <a:buSzPts val="1700"/>
              <a:buNone/>
              <a:defRPr sz="2267">
                <a:solidFill>
                  <a:schemeClr val="lt1"/>
                </a:solidFill>
              </a:defRPr>
            </a:lvl5pPr>
            <a:lvl6pPr lvl="5" rtl="0">
              <a:spcBef>
                <a:spcPts val="0"/>
              </a:spcBef>
              <a:spcAft>
                <a:spcPts val="0"/>
              </a:spcAft>
              <a:buClr>
                <a:schemeClr val="lt1"/>
              </a:buClr>
              <a:buSzPts val="1700"/>
              <a:buNone/>
              <a:defRPr sz="2267">
                <a:solidFill>
                  <a:schemeClr val="lt1"/>
                </a:solidFill>
              </a:defRPr>
            </a:lvl6pPr>
            <a:lvl7pPr lvl="6" rtl="0">
              <a:spcBef>
                <a:spcPts val="0"/>
              </a:spcBef>
              <a:spcAft>
                <a:spcPts val="0"/>
              </a:spcAft>
              <a:buClr>
                <a:schemeClr val="lt1"/>
              </a:buClr>
              <a:buSzPts val="1700"/>
              <a:buNone/>
              <a:defRPr sz="2267">
                <a:solidFill>
                  <a:schemeClr val="lt1"/>
                </a:solidFill>
              </a:defRPr>
            </a:lvl7pPr>
            <a:lvl8pPr lvl="7" rtl="0">
              <a:spcBef>
                <a:spcPts val="0"/>
              </a:spcBef>
              <a:spcAft>
                <a:spcPts val="0"/>
              </a:spcAft>
              <a:buClr>
                <a:schemeClr val="lt1"/>
              </a:buClr>
              <a:buSzPts val="1700"/>
              <a:buNone/>
              <a:defRPr sz="2267">
                <a:solidFill>
                  <a:schemeClr val="lt1"/>
                </a:solidFill>
              </a:defRPr>
            </a:lvl8pPr>
            <a:lvl9pPr lvl="8" rtl="0">
              <a:spcBef>
                <a:spcPts val="0"/>
              </a:spcBef>
              <a:spcAft>
                <a:spcPts val="0"/>
              </a:spcAft>
              <a:buClr>
                <a:schemeClr val="lt1"/>
              </a:buClr>
              <a:buSzPts val="1700"/>
              <a:buNone/>
              <a:defRPr sz="2267">
                <a:solidFill>
                  <a:schemeClr val="lt1"/>
                </a:solidFill>
              </a:defRPr>
            </a:lvl9pPr>
          </a:lstStyle>
          <a:p>
            <a:r>
              <a:rPr lang="en-US"/>
              <a:t>Click to edit Master title style</a:t>
            </a:r>
            <a:endParaRPr/>
          </a:p>
        </p:txBody>
      </p:sp>
      <p:sp>
        <p:nvSpPr>
          <p:cNvPr id="64" name="Google Shape;64;p14"/>
          <p:cNvSpPr txBox="1">
            <a:spLocks noGrp="1"/>
          </p:cNvSpPr>
          <p:nvPr>
            <p:ph type="subTitle" idx="7"/>
          </p:nvPr>
        </p:nvSpPr>
        <p:spPr>
          <a:xfrm>
            <a:off x="2743201" y="5275565"/>
            <a:ext cx="2502000" cy="84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867">
                <a:solidFill>
                  <a:schemeClr val="lt1"/>
                </a:solidFill>
              </a:defRPr>
            </a:lvl1pPr>
            <a:lvl2pPr lvl="1" rtl="0">
              <a:lnSpc>
                <a:spcPct val="100000"/>
              </a:lnSpc>
              <a:spcBef>
                <a:spcPts val="0"/>
              </a:spcBef>
              <a:spcAft>
                <a:spcPts val="0"/>
              </a:spcAft>
              <a:buClr>
                <a:schemeClr val="lt1"/>
              </a:buClr>
              <a:buSzPts val="1300"/>
              <a:buNone/>
              <a:defRPr>
                <a:solidFill>
                  <a:schemeClr val="lt1"/>
                </a:solidFill>
              </a:defRPr>
            </a:lvl2pPr>
            <a:lvl3pPr lvl="2" rtl="0">
              <a:lnSpc>
                <a:spcPct val="100000"/>
              </a:lnSpc>
              <a:spcBef>
                <a:spcPts val="0"/>
              </a:spcBef>
              <a:spcAft>
                <a:spcPts val="0"/>
              </a:spcAft>
              <a:buClr>
                <a:schemeClr val="lt1"/>
              </a:buClr>
              <a:buSzPts val="1300"/>
              <a:buNone/>
              <a:defRPr>
                <a:solidFill>
                  <a:schemeClr val="lt1"/>
                </a:solidFill>
              </a:defRPr>
            </a:lvl3pPr>
            <a:lvl4pPr lvl="3" rtl="0">
              <a:lnSpc>
                <a:spcPct val="100000"/>
              </a:lnSpc>
              <a:spcBef>
                <a:spcPts val="0"/>
              </a:spcBef>
              <a:spcAft>
                <a:spcPts val="0"/>
              </a:spcAft>
              <a:buClr>
                <a:schemeClr val="lt1"/>
              </a:buClr>
              <a:buSzPts val="1300"/>
              <a:buNone/>
              <a:defRPr>
                <a:solidFill>
                  <a:schemeClr val="lt1"/>
                </a:solidFill>
              </a:defRPr>
            </a:lvl4pPr>
            <a:lvl5pPr lvl="4" rtl="0">
              <a:lnSpc>
                <a:spcPct val="100000"/>
              </a:lnSpc>
              <a:spcBef>
                <a:spcPts val="0"/>
              </a:spcBef>
              <a:spcAft>
                <a:spcPts val="0"/>
              </a:spcAft>
              <a:buClr>
                <a:schemeClr val="lt1"/>
              </a:buClr>
              <a:buSzPts val="1300"/>
              <a:buNone/>
              <a:defRPr>
                <a:solidFill>
                  <a:schemeClr val="lt1"/>
                </a:solidFill>
              </a:defRPr>
            </a:lvl5pPr>
            <a:lvl6pPr lvl="5" rtl="0">
              <a:lnSpc>
                <a:spcPct val="100000"/>
              </a:lnSpc>
              <a:spcBef>
                <a:spcPts val="0"/>
              </a:spcBef>
              <a:spcAft>
                <a:spcPts val="0"/>
              </a:spcAft>
              <a:buClr>
                <a:schemeClr val="lt1"/>
              </a:buClr>
              <a:buSzPts val="1300"/>
              <a:buNone/>
              <a:defRPr>
                <a:solidFill>
                  <a:schemeClr val="lt1"/>
                </a:solidFill>
              </a:defRPr>
            </a:lvl6pPr>
            <a:lvl7pPr lvl="6" rtl="0">
              <a:lnSpc>
                <a:spcPct val="100000"/>
              </a:lnSpc>
              <a:spcBef>
                <a:spcPts val="0"/>
              </a:spcBef>
              <a:spcAft>
                <a:spcPts val="0"/>
              </a:spcAft>
              <a:buClr>
                <a:schemeClr val="lt1"/>
              </a:buClr>
              <a:buSzPts val="1300"/>
              <a:buNone/>
              <a:defRPr>
                <a:solidFill>
                  <a:schemeClr val="lt1"/>
                </a:solidFill>
              </a:defRPr>
            </a:lvl7pPr>
            <a:lvl8pPr lvl="7" rtl="0">
              <a:lnSpc>
                <a:spcPct val="100000"/>
              </a:lnSpc>
              <a:spcBef>
                <a:spcPts val="0"/>
              </a:spcBef>
              <a:spcAft>
                <a:spcPts val="0"/>
              </a:spcAft>
              <a:buClr>
                <a:schemeClr val="lt1"/>
              </a:buClr>
              <a:buSzPts val="1300"/>
              <a:buNone/>
              <a:defRPr>
                <a:solidFill>
                  <a:schemeClr val="lt1"/>
                </a:solidFill>
              </a:defRPr>
            </a:lvl8pPr>
            <a:lvl9pPr lvl="8" rtl="0">
              <a:lnSpc>
                <a:spcPct val="100000"/>
              </a:lnSpc>
              <a:spcBef>
                <a:spcPts val="0"/>
              </a:spcBef>
              <a:spcAft>
                <a:spcPts val="0"/>
              </a:spcAft>
              <a:buClr>
                <a:schemeClr val="lt1"/>
              </a:buClr>
              <a:buSzPts val="1300"/>
              <a:buNone/>
              <a:defRPr>
                <a:solidFill>
                  <a:schemeClr val="lt1"/>
                </a:solidFill>
              </a:defRPr>
            </a:lvl9pPr>
          </a:lstStyle>
          <a:p>
            <a:r>
              <a:rPr lang="en-US"/>
              <a:t>Click to edit Master subtitle style</a:t>
            </a:r>
            <a:endParaRPr/>
          </a:p>
        </p:txBody>
      </p:sp>
      <p:sp>
        <p:nvSpPr>
          <p:cNvPr id="65" name="Google Shape;65;p14"/>
          <p:cNvSpPr txBox="1">
            <a:spLocks noGrp="1"/>
          </p:cNvSpPr>
          <p:nvPr>
            <p:ph type="title" idx="8" hasCustomPrompt="1"/>
          </p:nvPr>
        </p:nvSpPr>
        <p:spPr>
          <a:xfrm>
            <a:off x="2743201" y="4364945"/>
            <a:ext cx="3107200" cy="740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2800"/>
              <a:buNone/>
              <a:defRPr sz="3733">
                <a:solidFill>
                  <a:schemeClr val="lt1"/>
                </a:solidFill>
              </a:defRPr>
            </a:lvl1pPr>
            <a:lvl2pPr lvl="1" rtl="0">
              <a:spcBef>
                <a:spcPts val="0"/>
              </a:spcBef>
              <a:spcAft>
                <a:spcPts val="0"/>
              </a:spcAft>
              <a:buClr>
                <a:schemeClr val="lt1"/>
              </a:buClr>
              <a:buSzPts val="2800"/>
              <a:buNone/>
              <a:defRPr sz="3733">
                <a:solidFill>
                  <a:schemeClr val="lt1"/>
                </a:solidFill>
              </a:defRPr>
            </a:lvl2pPr>
            <a:lvl3pPr lvl="2" rtl="0">
              <a:spcBef>
                <a:spcPts val="0"/>
              </a:spcBef>
              <a:spcAft>
                <a:spcPts val="0"/>
              </a:spcAft>
              <a:buClr>
                <a:schemeClr val="lt1"/>
              </a:buClr>
              <a:buSzPts val="2800"/>
              <a:buNone/>
              <a:defRPr sz="3733">
                <a:solidFill>
                  <a:schemeClr val="lt1"/>
                </a:solidFill>
              </a:defRPr>
            </a:lvl3pPr>
            <a:lvl4pPr lvl="3" rtl="0">
              <a:spcBef>
                <a:spcPts val="0"/>
              </a:spcBef>
              <a:spcAft>
                <a:spcPts val="0"/>
              </a:spcAft>
              <a:buClr>
                <a:schemeClr val="lt1"/>
              </a:buClr>
              <a:buSzPts val="2800"/>
              <a:buNone/>
              <a:defRPr sz="3733">
                <a:solidFill>
                  <a:schemeClr val="lt1"/>
                </a:solidFill>
              </a:defRPr>
            </a:lvl4pPr>
            <a:lvl5pPr lvl="4" rtl="0">
              <a:spcBef>
                <a:spcPts val="0"/>
              </a:spcBef>
              <a:spcAft>
                <a:spcPts val="0"/>
              </a:spcAft>
              <a:buClr>
                <a:schemeClr val="lt1"/>
              </a:buClr>
              <a:buSzPts val="2800"/>
              <a:buNone/>
              <a:defRPr sz="3733">
                <a:solidFill>
                  <a:schemeClr val="lt1"/>
                </a:solidFill>
              </a:defRPr>
            </a:lvl5pPr>
            <a:lvl6pPr lvl="5" rtl="0">
              <a:spcBef>
                <a:spcPts val="0"/>
              </a:spcBef>
              <a:spcAft>
                <a:spcPts val="0"/>
              </a:spcAft>
              <a:buClr>
                <a:schemeClr val="lt1"/>
              </a:buClr>
              <a:buSzPts val="2800"/>
              <a:buNone/>
              <a:defRPr sz="3733">
                <a:solidFill>
                  <a:schemeClr val="lt1"/>
                </a:solidFill>
              </a:defRPr>
            </a:lvl6pPr>
            <a:lvl7pPr lvl="6" rtl="0">
              <a:spcBef>
                <a:spcPts val="0"/>
              </a:spcBef>
              <a:spcAft>
                <a:spcPts val="0"/>
              </a:spcAft>
              <a:buClr>
                <a:schemeClr val="lt1"/>
              </a:buClr>
              <a:buSzPts val="2800"/>
              <a:buNone/>
              <a:defRPr sz="3733">
                <a:solidFill>
                  <a:schemeClr val="lt1"/>
                </a:solidFill>
              </a:defRPr>
            </a:lvl7pPr>
            <a:lvl8pPr lvl="7" rtl="0">
              <a:spcBef>
                <a:spcPts val="0"/>
              </a:spcBef>
              <a:spcAft>
                <a:spcPts val="0"/>
              </a:spcAft>
              <a:buClr>
                <a:schemeClr val="lt1"/>
              </a:buClr>
              <a:buSzPts val="2800"/>
              <a:buNone/>
              <a:defRPr sz="3733">
                <a:solidFill>
                  <a:schemeClr val="lt1"/>
                </a:solidFill>
              </a:defRPr>
            </a:lvl8pPr>
            <a:lvl9pPr lvl="8" rtl="0">
              <a:spcBef>
                <a:spcPts val="0"/>
              </a:spcBef>
              <a:spcAft>
                <a:spcPts val="0"/>
              </a:spcAft>
              <a:buClr>
                <a:schemeClr val="lt1"/>
              </a:buClr>
              <a:buSzPts val="2800"/>
              <a:buNone/>
              <a:defRPr sz="3733">
                <a:solidFill>
                  <a:schemeClr val="lt1"/>
                </a:solidFill>
              </a:defRPr>
            </a:lvl9pPr>
          </a:lstStyle>
          <a:p>
            <a:r>
              <a:t>xx%</a:t>
            </a:r>
          </a:p>
        </p:txBody>
      </p:sp>
      <p:sp>
        <p:nvSpPr>
          <p:cNvPr id="66" name="Google Shape;66;p14"/>
          <p:cNvSpPr txBox="1">
            <a:spLocks noGrp="1"/>
          </p:cNvSpPr>
          <p:nvPr>
            <p:ph type="title" idx="9"/>
          </p:nvPr>
        </p:nvSpPr>
        <p:spPr>
          <a:xfrm>
            <a:off x="6934404" y="4714219"/>
            <a:ext cx="3718400" cy="740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700"/>
              <a:buNone/>
              <a:defRPr sz="2267">
                <a:solidFill>
                  <a:schemeClr val="lt1"/>
                </a:solidFill>
              </a:defRPr>
            </a:lvl1pPr>
            <a:lvl2pPr lvl="1" rtl="0">
              <a:spcBef>
                <a:spcPts val="0"/>
              </a:spcBef>
              <a:spcAft>
                <a:spcPts val="0"/>
              </a:spcAft>
              <a:buClr>
                <a:schemeClr val="lt1"/>
              </a:buClr>
              <a:buSzPts val="1700"/>
              <a:buNone/>
              <a:defRPr sz="2267">
                <a:solidFill>
                  <a:schemeClr val="lt1"/>
                </a:solidFill>
              </a:defRPr>
            </a:lvl2pPr>
            <a:lvl3pPr lvl="2" rtl="0">
              <a:spcBef>
                <a:spcPts val="0"/>
              </a:spcBef>
              <a:spcAft>
                <a:spcPts val="0"/>
              </a:spcAft>
              <a:buClr>
                <a:schemeClr val="lt1"/>
              </a:buClr>
              <a:buSzPts val="1700"/>
              <a:buNone/>
              <a:defRPr sz="2267">
                <a:solidFill>
                  <a:schemeClr val="lt1"/>
                </a:solidFill>
              </a:defRPr>
            </a:lvl3pPr>
            <a:lvl4pPr lvl="3" rtl="0">
              <a:spcBef>
                <a:spcPts val="0"/>
              </a:spcBef>
              <a:spcAft>
                <a:spcPts val="0"/>
              </a:spcAft>
              <a:buClr>
                <a:schemeClr val="lt1"/>
              </a:buClr>
              <a:buSzPts val="1700"/>
              <a:buNone/>
              <a:defRPr sz="2267">
                <a:solidFill>
                  <a:schemeClr val="lt1"/>
                </a:solidFill>
              </a:defRPr>
            </a:lvl4pPr>
            <a:lvl5pPr lvl="4" rtl="0">
              <a:spcBef>
                <a:spcPts val="0"/>
              </a:spcBef>
              <a:spcAft>
                <a:spcPts val="0"/>
              </a:spcAft>
              <a:buClr>
                <a:schemeClr val="lt1"/>
              </a:buClr>
              <a:buSzPts val="1700"/>
              <a:buNone/>
              <a:defRPr sz="2267">
                <a:solidFill>
                  <a:schemeClr val="lt1"/>
                </a:solidFill>
              </a:defRPr>
            </a:lvl5pPr>
            <a:lvl6pPr lvl="5" rtl="0">
              <a:spcBef>
                <a:spcPts val="0"/>
              </a:spcBef>
              <a:spcAft>
                <a:spcPts val="0"/>
              </a:spcAft>
              <a:buClr>
                <a:schemeClr val="lt1"/>
              </a:buClr>
              <a:buSzPts val="1700"/>
              <a:buNone/>
              <a:defRPr sz="2267">
                <a:solidFill>
                  <a:schemeClr val="lt1"/>
                </a:solidFill>
              </a:defRPr>
            </a:lvl6pPr>
            <a:lvl7pPr lvl="6" rtl="0">
              <a:spcBef>
                <a:spcPts val="0"/>
              </a:spcBef>
              <a:spcAft>
                <a:spcPts val="0"/>
              </a:spcAft>
              <a:buClr>
                <a:schemeClr val="lt1"/>
              </a:buClr>
              <a:buSzPts val="1700"/>
              <a:buNone/>
              <a:defRPr sz="2267">
                <a:solidFill>
                  <a:schemeClr val="lt1"/>
                </a:solidFill>
              </a:defRPr>
            </a:lvl7pPr>
            <a:lvl8pPr lvl="7" rtl="0">
              <a:spcBef>
                <a:spcPts val="0"/>
              </a:spcBef>
              <a:spcAft>
                <a:spcPts val="0"/>
              </a:spcAft>
              <a:buClr>
                <a:schemeClr val="lt1"/>
              </a:buClr>
              <a:buSzPts val="1700"/>
              <a:buNone/>
              <a:defRPr sz="2267">
                <a:solidFill>
                  <a:schemeClr val="lt1"/>
                </a:solidFill>
              </a:defRPr>
            </a:lvl8pPr>
            <a:lvl9pPr lvl="8" rtl="0">
              <a:spcBef>
                <a:spcPts val="0"/>
              </a:spcBef>
              <a:spcAft>
                <a:spcPts val="0"/>
              </a:spcAft>
              <a:buClr>
                <a:schemeClr val="lt1"/>
              </a:buClr>
              <a:buSzPts val="1700"/>
              <a:buNone/>
              <a:defRPr sz="2267">
                <a:solidFill>
                  <a:schemeClr val="lt1"/>
                </a:solidFill>
              </a:defRPr>
            </a:lvl9pPr>
          </a:lstStyle>
          <a:p>
            <a:r>
              <a:rPr lang="en-US"/>
              <a:t>Click to edit Master title style</a:t>
            </a:r>
            <a:endParaRPr/>
          </a:p>
        </p:txBody>
      </p:sp>
      <p:sp>
        <p:nvSpPr>
          <p:cNvPr id="67" name="Google Shape;67;p14"/>
          <p:cNvSpPr txBox="1">
            <a:spLocks noGrp="1"/>
          </p:cNvSpPr>
          <p:nvPr>
            <p:ph type="subTitle" idx="13"/>
          </p:nvPr>
        </p:nvSpPr>
        <p:spPr>
          <a:xfrm>
            <a:off x="6934404" y="5275565"/>
            <a:ext cx="2502000" cy="84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867">
                <a:solidFill>
                  <a:schemeClr val="lt1"/>
                </a:solidFill>
              </a:defRPr>
            </a:lvl1pPr>
            <a:lvl2pPr lvl="1" rtl="0">
              <a:lnSpc>
                <a:spcPct val="100000"/>
              </a:lnSpc>
              <a:spcBef>
                <a:spcPts val="0"/>
              </a:spcBef>
              <a:spcAft>
                <a:spcPts val="0"/>
              </a:spcAft>
              <a:buClr>
                <a:schemeClr val="lt1"/>
              </a:buClr>
              <a:buSzPts val="1300"/>
              <a:buNone/>
              <a:defRPr>
                <a:solidFill>
                  <a:schemeClr val="lt1"/>
                </a:solidFill>
              </a:defRPr>
            </a:lvl2pPr>
            <a:lvl3pPr lvl="2" rtl="0">
              <a:lnSpc>
                <a:spcPct val="100000"/>
              </a:lnSpc>
              <a:spcBef>
                <a:spcPts val="0"/>
              </a:spcBef>
              <a:spcAft>
                <a:spcPts val="0"/>
              </a:spcAft>
              <a:buClr>
                <a:schemeClr val="lt1"/>
              </a:buClr>
              <a:buSzPts val="1300"/>
              <a:buNone/>
              <a:defRPr>
                <a:solidFill>
                  <a:schemeClr val="lt1"/>
                </a:solidFill>
              </a:defRPr>
            </a:lvl3pPr>
            <a:lvl4pPr lvl="3" rtl="0">
              <a:lnSpc>
                <a:spcPct val="100000"/>
              </a:lnSpc>
              <a:spcBef>
                <a:spcPts val="0"/>
              </a:spcBef>
              <a:spcAft>
                <a:spcPts val="0"/>
              </a:spcAft>
              <a:buClr>
                <a:schemeClr val="lt1"/>
              </a:buClr>
              <a:buSzPts val="1300"/>
              <a:buNone/>
              <a:defRPr>
                <a:solidFill>
                  <a:schemeClr val="lt1"/>
                </a:solidFill>
              </a:defRPr>
            </a:lvl4pPr>
            <a:lvl5pPr lvl="4" rtl="0">
              <a:lnSpc>
                <a:spcPct val="100000"/>
              </a:lnSpc>
              <a:spcBef>
                <a:spcPts val="0"/>
              </a:spcBef>
              <a:spcAft>
                <a:spcPts val="0"/>
              </a:spcAft>
              <a:buClr>
                <a:schemeClr val="lt1"/>
              </a:buClr>
              <a:buSzPts val="1300"/>
              <a:buNone/>
              <a:defRPr>
                <a:solidFill>
                  <a:schemeClr val="lt1"/>
                </a:solidFill>
              </a:defRPr>
            </a:lvl5pPr>
            <a:lvl6pPr lvl="5" rtl="0">
              <a:lnSpc>
                <a:spcPct val="100000"/>
              </a:lnSpc>
              <a:spcBef>
                <a:spcPts val="0"/>
              </a:spcBef>
              <a:spcAft>
                <a:spcPts val="0"/>
              </a:spcAft>
              <a:buClr>
                <a:schemeClr val="lt1"/>
              </a:buClr>
              <a:buSzPts val="1300"/>
              <a:buNone/>
              <a:defRPr>
                <a:solidFill>
                  <a:schemeClr val="lt1"/>
                </a:solidFill>
              </a:defRPr>
            </a:lvl6pPr>
            <a:lvl7pPr lvl="6" rtl="0">
              <a:lnSpc>
                <a:spcPct val="100000"/>
              </a:lnSpc>
              <a:spcBef>
                <a:spcPts val="0"/>
              </a:spcBef>
              <a:spcAft>
                <a:spcPts val="0"/>
              </a:spcAft>
              <a:buClr>
                <a:schemeClr val="lt1"/>
              </a:buClr>
              <a:buSzPts val="1300"/>
              <a:buNone/>
              <a:defRPr>
                <a:solidFill>
                  <a:schemeClr val="lt1"/>
                </a:solidFill>
              </a:defRPr>
            </a:lvl7pPr>
            <a:lvl8pPr lvl="7" rtl="0">
              <a:lnSpc>
                <a:spcPct val="100000"/>
              </a:lnSpc>
              <a:spcBef>
                <a:spcPts val="0"/>
              </a:spcBef>
              <a:spcAft>
                <a:spcPts val="0"/>
              </a:spcAft>
              <a:buClr>
                <a:schemeClr val="lt1"/>
              </a:buClr>
              <a:buSzPts val="1300"/>
              <a:buNone/>
              <a:defRPr>
                <a:solidFill>
                  <a:schemeClr val="lt1"/>
                </a:solidFill>
              </a:defRPr>
            </a:lvl8pPr>
            <a:lvl9pPr lvl="8" rtl="0">
              <a:lnSpc>
                <a:spcPct val="100000"/>
              </a:lnSpc>
              <a:spcBef>
                <a:spcPts val="0"/>
              </a:spcBef>
              <a:spcAft>
                <a:spcPts val="0"/>
              </a:spcAft>
              <a:buClr>
                <a:schemeClr val="lt1"/>
              </a:buClr>
              <a:buSzPts val="1300"/>
              <a:buNone/>
              <a:defRPr>
                <a:solidFill>
                  <a:schemeClr val="lt1"/>
                </a:solidFill>
              </a:defRPr>
            </a:lvl9pPr>
          </a:lstStyle>
          <a:p>
            <a:r>
              <a:rPr lang="en-US"/>
              <a:t>Click to edit Master subtitle style</a:t>
            </a:r>
            <a:endParaRPr/>
          </a:p>
        </p:txBody>
      </p:sp>
      <p:sp>
        <p:nvSpPr>
          <p:cNvPr id="68" name="Google Shape;68;p14"/>
          <p:cNvSpPr txBox="1">
            <a:spLocks noGrp="1"/>
          </p:cNvSpPr>
          <p:nvPr>
            <p:ph type="title" idx="14" hasCustomPrompt="1"/>
          </p:nvPr>
        </p:nvSpPr>
        <p:spPr>
          <a:xfrm>
            <a:off x="6934404" y="4358013"/>
            <a:ext cx="3107200" cy="740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2800"/>
              <a:buNone/>
              <a:defRPr sz="3733">
                <a:solidFill>
                  <a:schemeClr val="lt1"/>
                </a:solidFill>
              </a:defRPr>
            </a:lvl1pPr>
            <a:lvl2pPr lvl="1" rtl="0">
              <a:spcBef>
                <a:spcPts val="0"/>
              </a:spcBef>
              <a:spcAft>
                <a:spcPts val="0"/>
              </a:spcAft>
              <a:buClr>
                <a:schemeClr val="lt1"/>
              </a:buClr>
              <a:buSzPts val="2800"/>
              <a:buNone/>
              <a:defRPr sz="3733">
                <a:solidFill>
                  <a:schemeClr val="lt1"/>
                </a:solidFill>
              </a:defRPr>
            </a:lvl2pPr>
            <a:lvl3pPr lvl="2" rtl="0">
              <a:spcBef>
                <a:spcPts val="0"/>
              </a:spcBef>
              <a:spcAft>
                <a:spcPts val="0"/>
              </a:spcAft>
              <a:buClr>
                <a:schemeClr val="lt1"/>
              </a:buClr>
              <a:buSzPts val="2800"/>
              <a:buNone/>
              <a:defRPr sz="3733">
                <a:solidFill>
                  <a:schemeClr val="lt1"/>
                </a:solidFill>
              </a:defRPr>
            </a:lvl3pPr>
            <a:lvl4pPr lvl="3" rtl="0">
              <a:spcBef>
                <a:spcPts val="0"/>
              </a:spcBef>
              <a:spcAft>
                <a:spcPts val="0"/>
              </a:spcAft>
              <a:buClr>
                <a:schemeClr val="lt1"/>
              </a:buClr>
              <a:buSzPts val="2800"/>
              <a:buNone/>
              <a:defRPr sz="3733">
                <a:solidFill>
                  <a:schemeClr val="lt1"/>
                </a:solidFill>
              </a:defRPr>
            </a:lvl4pPr>
            <a:lvl5pPr lvl="4" rtl="0">
              <a:spcBef>
                <a:spcPts val="0"/>
              </a:spcBef>
              <a:spcAft>
                <a:spcPts val="0"/>
              </a:spcAft>
              <a:buClr>
                <a:schemeClr val="lt1"/>
              </a:buClr>
              <a:buSzPts val="2800"/>
              <a:buNone/>
              <a:defRPr sz="3733">
                <a:solidFill>
                  <a:schemeClr val="lt1"/>
                </a:solidFill>
              </a:defRPr>
            </a:lvl5pPr>
            <a:lvl6pPr lvl="5" rtl="0">
              <a:spcBef>
                <a:spcPts val="0"/>
              </a:spcBef>
              <a:spcAft>
                <a:spcPts val="0"/>
              </a:spcAft>
              <a:buClr>
                <a:schemeClr val="lt1"/>
              </a:buClr>
              <a:buSzPts val="2800"/>
              <a:buNone/>
              <a:defRPr sz="3733">
                <a:solidFill>
                  <a:schemeClr val="lt1"/>
                </a:solidFill>
              </a:defRPr>
            </a:lvl6pPr>
            <a:lvl7pPr lvl="6" rtl="0">
              <a:spcBef>
                <a:spcPts val="0"/>
              </a:spcBef>
              <a:spcAft>
                <a:spcPts val="0"/>
              </a:spcAft>
              <a:buClr>
                <a:schemeClr val="lt1"/>
              </a:buClr>
              <a:buSzPts val="2800"/>
              <a:buNone/>
              <a:defRPr sz="3733">
                <a:solidFill>
                  <a:schemeClr val="lt1"/>
                </a:solidFill>
              </a:defRPr>
            </a:lvl7pPr>
            <a:lvl8pPr lvl="7" rtl="0">
              <a:spcBef>
                <a:spcPts val="0"/>
              </a:spcBef>
              <a:spcAft>
                <a:spcPts val="0"/>
              </a:spcAft>
              <a:buClr>
                <a:schemeClr val="lt1"/>
              </a:buClr>
              <a:buSzPts val="2800"/>
              <a:buNone/>
              <a:defRPr sz="3733">
                <a:solidFill>
                  <a:schemeClr val="lt1"/>
                </a:solidFill>
              </a:defRPr>
            </a:lvl8pPr>
            <a:lvl9pPr lvl="8" rtl="0">
              <a:spcBef>
                <a:spcPts val="0"/>
              </a:spcBef>
              <a:spcAft>
                <a:spcPts val="0"/>
              </a:spcAft>
              <a:buClr>
                <a:schemeClr val="lt1"/>
              </a:buClr>
              <a:buSzPts val="2800"/>
              <a:buNone/>
              <a:defRPr sz="3733">
                <a:solidFill>
                  <a:schemeClr val="lt1"/>
                </a:solidFill>
              </a:defRPr>
            </a:lvl9pPr>
          </a:lstStyle>
          <a:p>
            <a:r>
              <a:t>xx%</a:t>
            </a:r>
          </a:p>
        </p:txBody>
      </p:sp>
      <p:sp>
        <p:nvSpPr>
          <p:cNvPr id="69" name="Google Shape;69;p14"/>
          <p:cNvSpPr txBox="1">
            <a:spLocks noGrp="1"/>
          </p:cNvSpPr>
          <p:nvPr>
            <p:ph type="ctrTitle" idx="15"/>
          </p:nvPr>
        </p:nvSpPr>
        <p:spPr>
          <a:xfrm>
            <a:off x="925137" y="979905"/>
            <a:ext cx="9851600" cy="848400"/>
          </a:xfrm>
          <a:prstGeom prst="rect">
            <a:avLst/>
          </a:prstGeom>
        </p:spPr>
        <p:txBody>
          <a:bodyPr spcFirstLastPara="1" wrap="square" lIns="91425" tIns="91425" rIns="91425" bIns="91425" anchor="t" anchorCtr="0">
            <a:noAutofit/>
          </a:bodyPr>
          <a:lstStyle>
            <a:lvl1pPr lvl="0" algn="r" rtl="0">
              <a:lnSpc>
                <a:spcPct val="80000"/>
              </a:lnSpc>
              <a:spcBef>
                <a:spcPts val="0"/>
              </a:spcBef>
              <a:spcAft>
                <a:spcPts val="0"/>
              </a:spcAft>
              <a:buClr>
                <a:schemeClr val="lt1"/>
              </a:buClr>
              <a:buSzPts val="2700"/>
              <a:buNone/>
              <a:defRPr sz="3600">
                <a:solidFill>
                  <a:schemeClr val="lt1"/>
                </a:solidFill>
              </a:defRPr>
            </a:lvl1pPr>
            <a:lvl2pPr lvl="1" algn="r" rtl="0">
              <a:spcBef>
                <a:spcPts val="0"/>
              </a:spcBef>
              <a:spcAft>
                <a:spcPts val="0"/>
              </a:spcAft>
              <a:buClr>
                <a:schemeClr val="lt1"/>
              </a:buClr>
              <a:buSzPts val="2700"/>
              <a:buNone/>
              <a:defRPr sz="3600">
                <a:solidFill>
                  <a:schemeClr val="lt1"/>
                </a:solidFill>
              </a:defRPr>
            </a:lvl2pPr>
            <a:lvl3pPr lvl="2" algn="r" rtl="0">
              <a:spcBef>
                <a:spcPts val="0"/>
              </a:spcBef>
              <a:spcAft>
                <a:spcPts val="0"/>
              </a:spcAft>
              <a:buClr>
                <a:schemeClr val="lt1"/>
              </a:buClr>
              <a:buSzPts val="2700"/>
              <a:buNone/>
              <a:defRPr sz="3600">
                <a:solidFill>
                  <a:schemeClr val="lt1"/>
                </a:solidFill>
              </a:defRPr>
            </a:lvl3pPr>
            <a:lvl4pPr lvl="3" algn="r" rtl="0">
              <a:spcBef>
                <a:spcPts val="0"/>
              </a:spcBef>
              <a:spcAft>
                <a:spcPts val="0"/>
              </a:spcAft>
              <a:buClr>
                <a:schemeClr val="lt1"/>
              </a:buClr>
              <a:buSzPts val="2700"/>
              <a:buNone/>
              <a:defRPr sz="3600">
                <a:solidFill>
                  <a:schemeClr val="lt1"/>
                </a:solidFill>
              </a:defRPr>
            </a:lvl4pPr>
            <a:lvl5pPr lvl="4" algn="r" rtl="0">
              <a:spcBef>
                <a:spcPts val="0"/>
              </a:spcBef>
              <a:spcAft>
                <a:spcPts val="0"/>
              </a:spcAft>
              <a:buClr>
                <a:schemeClr val="lt1"/>
              </a:buClr>
              <a:buSzPts val="2700"/>
              <a:buNone/>
              <a:defRPr sz="3600">
                <a:solidFill>
                  <a:schemeClr val="lt1"/>
                </a:solidFill>
              </a:defRPr>
            </a:lvl5pPr>
            <a:lvl6pPr lvl="5" algn="r" rtl="0">
              <a:spcBef>
                <a:spcPts val="0"/>
              </a:spcBef>
              <a:spcAft>
                <a:spcPts val="0"/>
              </a:spcAft>
              <a:buClr>
                <a:schemeClr val="lt1"/>
              </a:buClr>
              <a:buSzPts val="2700"/>
              <a:buNone/>
              <a:defRPr sz="3600">
                <a:solidFill>
                  <a:schemeClr val="lt1"/>
                </a:solidFill>
              </a:defRPr>
            </a:lvl6pPr>
            <a:lvl7pPr lvl="6" algn="r" rtl="0">
              <a:spcBef>
                <a:spcPts val="0"/>
              </a:spcBef>
              <a:spcAft>
                <a:spcPts val="0"/>
              </a:spcAft>
              <a:buClr>
                <a:schemeClr val="lt1"/>
              </a:buClr>
              <a:buSzPts val="2700"/>
              <a:buNone/>
              <a:defRPr sz="3600">
                <a:solidFill>
                  <a:schemeClr val="lt1"/>
                </a:solidFill>
              </a:defRPr>
            </a:lvl7pPr>
            <a:lvl8pPr lvl="7" algn="r" rtl="0">
              <a:spcBef>
                <a:spcPts val="0"/>
              </a:spcBef>
              <a:spcAft>
                <a:spcPts val="0"/>
              </a:spcAft>
              <a:buClr>
                <a:schemeClr val="lt1"/>
              </a:buClr>
              <a:buSzPts val="2700"/>
              <a:buNone/>
              <a:defRPr sz="3600">
                <a:solidFill>
                  <a:schemeClr val="lt1"/>
                </a:solidFill>
              </a:defRPr>
            </a:lvl8pPr>
            <a:lvl9pPr lvl="8" algn="r" rtl="0">
              <a:spcBef>
                <a:spcPts val="0"/>
              </a:spcBef>
              <a:spcAft>
                <a:spcPts val="0"/>
              </a:spcAft>
              <a:buClr>
                <a:schemeClr val="lt1"/>
              </a:buClr>
              <a:buSzPts val="2700"/>
              <a:buNone/>
              <a:defRPr sz="3600">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275751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Title and text 1">
    <p:bg>
      <p:bgPr>
        <a:blipFill>
          <a:blip r:embed="rId2">
            <a:alphaModFix/>
          </a:blip>
          <a:stretch>
            <a:fillRect/>
          </a:stretch>
        </a:blipFill>
        <a:effectLst/>
      </p:bgPr>
    </p:bg>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929145" y="2549200"/>
            <a:ext cx="3696800" cy="1353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000"/>
              <a:buNone/>
              <a:defRPr sz="4000">
                <a:solidFill>
                  <a:schemeClr val="lt1"/>
                </a:solidFill>
              </a:defRPr>
            </a:lvl1pPr>
            <a:lvl2pPr lvl="1" rtl="0">
              <a:spcBef>
                <a:spcPts val="0"/>
              </a:spcBef>
              <a:spcAft>
                <a:spcPts val="0"/>
              </a:spcAft>
              <a:buClr>
                <a:schemeClr val="lt1"/>
              </a:buClr>
              <a:buSzPts val="3000"/>
              <a:buNone/>
              <a:defRPr sz="4000">
                <a:solidFill>
                  <a:schemeClr val="lt1"/>
                </a:solidFill>
              </a:defRPr>
            </a:lvl2pPr>
            <a:lvl3pPr lvl="2" rtl="0">
              <a:spcBef>
                <a:spcPts val="0"/>
              </a:spcBef>
              <a:spcAft>
                <a:spcPts val="0"/>
              </a:spcAft>
              <a:buClr>
                <a:schemeClr val="lt1"/>
              </a:buClr>
              <a:buSzPts val="3000"/>
              <a:buNone/>
              <a:defRPr sz="4000">
                <a:solidFill>
                  <a:schemeClr val="lt1"/>
                </a:solidFill>
              </a:defRPr>
            </a:lvl3pPr>
            <a:lvl4pPr lvl="3" rtl="0">
              <a:spcBef>
                <a:spcPts val="0"/>
              </a:spcBef>
              <a:spcAft>
                <a:spcPts val="0"/>
              </a:spcAft>
              <a:buClr>
                <a:schemeClr val="lt1"/>
              </a:buClr>
              <a:buSzPts val="3000"/>
              <a:buNone/>
              <a:defRPr sz="4000">
                <a:solidFill>
                  <a:schemeClr val="lt1"/>
                </a:solidFill>
              </a:defRPr>
            </a:lvl4pPr>
            <a:lvl5pPr lvl="4" rtl="0">
              <a:spcBef>
                <a:spcPts val="0"/>
              </a:spcBef>
              <a:spcAft>
                <a:spcPts val="0"/>
              </a:spcAft>
              <a:buClr>
                <a:schemeClr val="lt1"/>
              </a:buClr>
              <a:buSzPts val="3000"/>
              <a:buNone/>
              <a:defRPr sz="4000">
                <a:solidFill>
                  <a:schemeClr val="lt1"/>
                </a:solidFill>
              </a:defRPr>
            </a:lvl5pPr>
            <a:lvl6pPr lvl="5" rtl="0">
              <a:spcBef>
                <a:spcPts val="0"/>
              </a:spcBef>
              <a:spcAft>
                <a:spcPts val="0"/>
              </a:spcAft>
              <a:buClr>
                <a:schemeClr val="lt1"/>
              </a:buClr>
              <a:buSzPts val="3000"/>
              <a:buNone/>
              <a:defRPr sz="4000">
                <a:solidFill>
                  <a:schemeClr val="lt1"/>
                </a:solidFill>
              </a:defRPr>
            </a:lvl6pPr>
            <a:lvl7pPr lvl="6" rtl="0">
              <a:spcBef>
                <a:spcPts val="0"/>
              </a:spcBef>
              <a:spcAft>
                <a:spcPts val="0"/>
              </a:spcAft>
              <a:buClr>
                <a:schemeClr val="lt1"/>
              </a:buClr>
              <a:buSzPts val="3000"/>
              <a:buNone/>
              <a:defRPr sz="4000">
                <a:solidFill>
                  <a:schemeClr val="lt1"/>
                </a:solidFill>
              </a:defRPr>
            </a:lvl7pPr>
            <a:lvl8pPr lvl="7" rtl="0">
              <a:spcBef>
                <a:spcPts val="0"/>
              </a:spcBef>
              <a:spcAft>
                <a:spcPts val="0"/>
              </a:spcAft>
              <a:buClr>
                <a:schemeClr val="lt1"/>
              </a:buClr>
              <a:buSzPts val="3000"/>
              <a:buNone/>
              <a:defRPr sz="4000">
                <a:solidFill>
                  <a:schemeClr val="lt1"/>
                </a:solidFill>
              </a:defRPr>
            </a:lvl8pPr>
            <a:lvl9pPr lvl="8" rtl="0">
              <a:spcBef>
                <a:spcPts val="0"/>
              </a:spcBef>
              <a:spcAft>
                <a:spcPts val="0"/>
              </a:spcAft>
              <a:buClr>
                <a:schemeClr val="lt1"/>
              </a:buClr>
              <a:buSzPts val="3000"/>
              <a:buNone/>
              <a:defRPr sz="4000">
                <a:solidFill>
                  <a:schemeClr val="lt1"/>
                </a:solidFill>
              </a:defRPr>
            </a:lvl9pPr>
          </a:lstStyle>
          <a:p>
            <a:r>
              <a:rPr lang="en-US"/>
              <a:t>Click to edit Master title style</a:t>
            </a:r>
            <a:endParaRPr/>
          </a:p>
        </p:txBody>
      </p:sp>
      <p:sp>
        <p:nvSpPr>
          <p:cNvPr id="72" name="Google Shape;72;p15"/>
          <p:cNvSpPr txBox="1">
            <a:spLocks noGrp="1"/>
          </p:cNvSpPr>
          <p:nvPr>
            <p:ph type="body" idx="1"/>
          </p:nvPr>
        </p:nvSpPr>
        <p:spPr>
          <a:xfrm>
            <a:off x="5819800" y="930991"/>
            <a:ext cx="4732800" cy="4555200"/>
          </a:xfrm>
          <a:prstGeom prst="rect">
            <a:avLst/>
          </a:prstGeom>
        </p:spPr>
        <p:txBody>
          <a:bodyPr spcFirstLastPara="1" wrap="square" lIns="91425" tIns="91425" rIns="91425" bIns="91425" anchor="ctr" anchorCtr="0">
            <a:noAutofit/>
          </a:bodyPr>
          <a:lstStyle>
            <a:lvl1pPr marL="609585" lvl="0" indent="-423323" rtl="0">
              <a:spcBef>
                <a:spcPts val="0"/>
              </a:spcBef>
              <a:spcAft>
                <a:spcPts val="0"/>
              </a:spcAft>
              <a:buClr>
                <a:srgbClr val="FFFFFF"/>
              </a:buClr>
              <a:buSzPts val="1400"/>
              <a:buChar char="●"/>
              <a:defRPr sz="1867">
                <a:solidFill>
                  <a:srgbClr val="FFFFFF"/>
                </a:solidFill>
              </a:defRPr>
            </a:lvl1pPr>
            <a:lvl2pPr marL="1219170" lvl="1" indent="-423323" rtl="0">
              <a:spcBef>
                <a:spcPts val="2133"/>
              </a:spcBef>
              <a:spcAft>
                <a:spcPts val="0"/>
              </a:spcAft>
              <a:buClr>
                <a:srgbClr val="FFFFFF"/>
              </a:buClr>
              <a:buSzPts val="1400"/>
              <a:buChar char="○"/>
              <a:defRPr sz="1867">
                <a:solidFill>
                  <a:srgbClr val="FFFFFF"/>
                </a:solidFill>
              </a:defRPr>
            </a:lvl2pPr>
            <a:lvl3pPr marL="1828754" lvl="2" indent="-423323" rtl="0">
              <a:spcBef>
                <a:spcPts val="2133"/>
              </a:spcBef>
              <a:spcAft>
                <a:spcPts val="0"/>
              </a:spcAft>
              <a:buClr>
                <a:srgbClr val="FFFFFF"/>
              </a:buClr>
              <a:buSzPts val="1400"/>
              <a:buChar char="■"/>
              <a:defRPr sz="1867">
                <a:solidFill>
                  <a:srgbClr val="FFFFFF"/>
                </a:solidFill>
              </a:defRPr>
            </a:lvl3pPr>
            <a:lvl4pPr marL="2438339" lvl="3" indent="-423323" rtl="0">
              <a:spcBef>
                <a:spcPts val="2133"/>
              </a:spcBef>
              <a:spcAft>
                <a:spcPts val="0"/>
              </a:spcAft>
              <a:buClr>
                <a:srgbClr val="FFFFFF"/>
              </a:buClr>
              <a:buSzPts val="1400"/>
              <a:buChar char="●"/>
              <a:defRPr sz="1867">
                <a:solidFill>
                  <a:srgbClr val="FFFFFF"/>
                </a:solidFill>
              </a:defRPr>
            </a:lvl4pPr>
            <a:lvl5pPr marL="3047924" lvl="4" indent="-423323" rtl="0">
              <a:spcBef>
                <a:spcPts val="2133"/>
              </a:spcBef>
              <a:spcAft>
                <a:spcPts val="0"/>
              </a:spcAft>
              <a:buClr>
                <a:srgbClr val="FFFFFF"/>
              </a:buClr>
              <a:buSzPts val="1400"/>
              <a:buChar char="○"/>
              <a:defRPr sz="1867">
                <a:solidFill>
                  <a:srgbClr val="FFFFFF"/>
                </a:solidFill>
              </a:defRPr>
            </a:lvl5pPr>
            <a:lvl6pPr marL="3657509" lvl="5" indent="-423323" rtl="0">
              <a:spcBef>
                <a:spcPts val="2133"/>
              </a:spcBef>
              <a:spcAft>
                <a:spcPts val="0"/>
              </a:spcAft>
              <a:buClr>
                <a:srgbClr val="FFFFFF"/>
              </a:buClr>
              <a:buSzPts val="1400"/>
              <a:buChar char="■"/>
              <a:defRPr sz="1867">
                <a:solidFill>
                  <a:srgbClr val="FFFFFF"/>
                </a:solidFill>
              </a:defRPr>
            </a:lvl6pPr>
            <a:lvl7pPr marL="4267093" lvl="6" indent="-423323" rtl="0">
              <a:spcBef>
                <a:spcPts val="2133"/>
              </a:spcBef>
              <a:spcAft>
                <a:spcPts val="0"/>
              </a:spcAft>
              <a:buClr>
                <a:srgbClr val="FFFFFF"/>
              </a:buClr>
              <a:buSzPts val="1400"/>
              <a:buChar char="●"/>
              <a:defRPr sz="1867">
                <a:solidFill>
                  <a:srgbClr val="FFFFFF"/>
                </a:solidFill>
              </a:defRPr>
            </a:lvl7pPr>
            <a:lvl8pPr marL="4876678" lvl="7" indent="-423323" rtl="0">
              <a:spcBef>
                <a:spcPts val="2133"/>
              </a:spcBef>
              <a:spcAft>
                <a:spcPts val="0"/>
              </a:spcAft>
              <a:buClr>
                <a:srgbClr val="FFFFFF"/>
              </a:buClr>
              <a:buSzPts val="1400"/>
              <a:buChar char="○"/>
              <a:defRPr sz="1867">
                <a:solidFill>
                  <a:srgbClr val="FFFFFF"/>
                </a:solidFill>
              </a:defRPr>
            </a:lvl8pPr>
            <a:lvl9pPr marL="5486263" lvl="8" indent="-423323" rtl="0">
              <a:spcBef>
                <a:spcPts val="2133"/>
              </a:spcBef>
              <a:spcAft>
                <a:spcPts val="2133"/>
              </a:spcAft>
              <a:buClr>
                <a:srgbClr val="FFFFFF"/>
              </a:buClr>
              <a:buSzPts val="1400"/>
              <a:buChar char="■"/>
              <a:defRPr sz="1867">
                <a:solidFill>
                  <a:srgbClr val="FFFFFF"/>
                </a:solidFill>
              </a:defRPr>
            </a:lvl9pPr>
          </a:lstStyle>
          <a:p>
            <a:pPr lvl="0"/>
            <a:r>
              <a:rPr lang="en-US"/>
              <a:t>Click to edit Master text styles</a:t>
            </a:r>
          </a:p>
        </p:txBody>
      </p:sp>
    </p:spTree>
    <p:extLst>
      <p:ext uri="{BB962C8B-B14F-4D97-AF65-F5344CB8AC3E}">
        <p14:creationId xmlns:p14="http://schemas.microsoft.com/office/powerpoint/2010/main" val="20325208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2">
  <p:cSld name="Title and text 2">
    <p:bg>
      <p:bgPr>
        <a:blipFill>
          <a:blip r:embed="rId2">
            <a:alphaModFix/>
          </a:blip>
          <a:stretch>
            <a:fillRect/>
          </a:stretch>
        </a:blipFill>
        <a:effectLst/>
      </p:bgPr>
    </p:bg>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929131" y="881407"/>
            <a:ext cx="4598400" cy="13532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Clr>
                <a:schemeClr val="lt1"/>
              </a:buClr>
              <a:buSzPts val="3000"/>
              <a:buNone/>
              <a:defRPr sz="3600">
                <a:solidFill>
                  <a:schemeClr val="lt1"/>
                </a:solidFill>
              </a:defRPr>
            </a:lvl1pPr>
            <a:lvl2pPr lvl="1" rtl="0">
              <a:spcBef>
                <a:spcPts val="0"/>
              </a:spcBef>
              <a:spcAft>
                <a:spcPts val="0"/>
              </a:spcAft>
              <a:buClr>
                <a:schemeClr val="lt1"/>
              </a:buClr>
              <a:buSzPts val="3000"/>
              <a:buNone/>
              <a:defRPr sz="4000">
                <a:solidFill>
                  <a:schemeClr val="lt1"/>
                </a:solidFill>
              </a:defRPr>
            </a:lvl2pPr>
            <a:lvl3pPr lvl="2" rtl="0">
              <a:spcBef>
                <a:spcPts val="0"/>
              </a:spcBef>
              <a:spcAft>
                <a:spcPts val="0"/>
              </a:spcAft>
              <a:buClr>
                <a:schemeClr val="lt1"/>
              </a:buClr>
              <a:buSzPts val="3000"/>
              <a:buNone/>
              <a:defRPr sz="4000">
                <a:solidFill>
                  <a:schemeClr val="lt1"/>
                </a:solidFill>
              </a:defRPr>
            </a:lvl3pPr>
            <a:lvl4pPr lvl="3" rtl="0">
              <a:spcBef>
                <a:spcPts val="0"/>
              </a:spcBef>
              <a:spcAft>
                <a:spcPts val="0"/>
              </a:spcAft>
              <a:buClr>
                <a:schemeClr val="lt1"/>
              </a:buClr>
              <a:buSzPts val="3000"/>
              <a:buNone/>
              <a:defRPr sz="4000">
                <a:solidFill>
                  <a:schemeClr val="lt1"/>
                </a:solidFill>
              </a:defRPr>
            </a:lvl4pPr>
            <a:lvl5pPr lvl="4" rtl="0">
              <a:spcBef>
                <a:spcPts val="0"/>
              </a:spcBef>
              <a:spcAft>
                <a:spcPts val="0"/>
              </a:spcAft>
              <a:buClr>
                <a:schemeClr val="lt1"/>
              </a:buClr>
              <a:buSzPts val="3000"/>
              <a:buNone/>
              <a:defRPr sz="4000">
                <a:solidFill>
                  <a:schemeClr val="lt1"/>
                </a:solidFill>
              </a:defRPr>
            </a:lvl5pPr>
            <a:lvl6pPr lvl="5" rtl="0">
              <a:spcBef>
                <a:spcPts val="0"/>
              </a:spcBef>
              <a:spcAft>
                <a:spcPts val="0"/>
              </a:spcAft>
              <a:buClr>
                <a:schemeClr val="lt1"/>
              </a:buClr>
              <a:buSzPts val="3000"/>
              <a:buNone/>
              <a:defRPr sz="4000">
                <a:solidFill>
                  <a:schemeClr val="lt1"/>
                </a:solidFill>
              </a:defRPr>
            </a:lvl6pPr>
            <a:lvl7pPr lvl="6" rtl="0">
              <a:spcBef>
                <a:spcPts val="0"/>
              </a:spcBef>
              <a:spcAft>
                <a:spcPts val="0"/>
              </a:spcAft>
              <a:buClr>
                <a:schemeClr val="lt1"/>
              </a:buClr>
              <a:buSzPts val="3000"/>
              <a:buNone/>
              <a:defRPr sz="4000">
                <a:solidFill>
                  <a:schemeClr val="lt1"/>
                </a:solidFill>
              </a:defRPr>
            </a:lvl7pPr>
            <a:lvl8pPr lvl="7" rtl="0">
              <a:spcBef>
                <a:spcPts val="0"/>
              </a:spcBef>
              <a:spcAft>
                <a:spcPts val="0"/>
              </a:spcAft>
              <a:buClr>
                <a:schemeClr val="lt1"/>
              </a:buClr>
              <a:buSzPts val="3000"/>
              <a:buNone/>
              <a:defRPr sz="4000">
                <a:solidFill>
                  <a:schemeClr val="lt1"/>
                </a:solidFill>
              </a:defRPr>
            </a:lvl8pPr>
            <a:lvl9pPr lvl="8" rtl="0">
              <a:spcBef>
                <a:spcPts val="0"/>
              </a:spcBef>
              <a:spcAft>
                <a:spcPts val="0"/>
              </a:spcAft>
              <a:buClr>
                <a:schemeClr val="lt1"/>
              </a:buClr>
              <a:buSzPts val="3000"/>
              <a:buNone/>
              <a:defRPr sz="4000">
                <a:solidFill>
                  <a:schemeClr val="lt1"/>
                </a:solidFill>
              </a:defRPr>
            </a:lvl9pPr>
          </a:lstStyle>
          <a:p>
            <a:r>
              <a:rPr lang="en-US"/>
              <a:t>Click to edit Master title style</a:t>
            </a:r>
            <a:endParaRPr/>
          </a:p>
        </p:txBody>
      </p:sp>
      <p:sp>
        <p:nvSpPr>
          <p:cNvPr id="75" name="Google Shape;75;p16"/>
          <p:cNvSpPr txBox="1">
            <a:spLocks noGrp="1"/>
          </p:cNvSpPr>
          <p:nvPr>
            <p:ph type="body" idx="1"/>
          </p:nvPr>
        </p:nvSpPr>
        <p:spPr>
          <a:xfrm>
            <a:off x="6856433" y="2945800"/>
            <a:ext cx="4162800" cy="2792800"/>
          </a:xfrm>
          <a:prstGeom prst="rect">
            <a:avLst/>
          </a:prstGeom>
        </p:spPr>
        <p:txBody>
          <a:bodyPr spcFirstLastPara="1" wrap="square" lIns="91425" tIns="91425" rIns="91425" bIns="91425" anchor="t" anchorCtr="0">
            <a:noAutofit/>
          </a:bodyPr>
          <a:lstStyle>
            <a:lvl1pPr marL="609585" lvl="0" indent="-423323" rtl="0">
              <a:lnSpc>
                <a:spcPct val="100000"/>
              </a:lnSpc>
              <a:spcBef>
                <a:spcPts val="0"/>
              </a:spcBef>
              <a:spcAft>
                <a:spcPts val="0"/>
              </a:spcAft>
              <a:buClr>
                <a:srgbClr val="FFFFFF"/>
              </a:buClr>
              <a:buSzPts val="1400"/>
              <a:buChar char="●"/>
              <a:defRPr sz="1867">
                <a:solidFill>
                  <a:srgbClr val="FFFFFF"/>
                </a:solidFill>
              </a:defRPr>
            </a:lvl1pPr>
            <a:lvl2pPr marL="1219170" lvl="1" indent="-423323" rtl="0">
              <a:lnSpc>
                <a:spcPct val="100000"/>
              </a:lnSpc>
              <a:spcBef>
                <a:spcPts val="2133"/>
              </a:spcBef>
              <a:spcAft>
                <a:spcPts val="0"/>
              </a:spcAft>
              <a:buClr>
                <a:srgbClr val="FFFFFF"/>
              </a:buClr>
              <a:buSzPts val="1400"/>
              <a:buChar char="○"/>
              <a:defRPr sz="1867">
                <a:solidFill>
                  <a:srgbClr val="FFFFFF"/>
                </a:solidFill>
              </a:defRPr>
            </a:lvl2pPr>
            <a:lvl3pPr marL="1828754" lvl="2" indent="-423323" rtl="0">
              <a:lnSpc>
                <a:spcPct val="100000"/>
              </a:lnSpc>
              <a:spcBef>
                <a:spcPts val="2133"/>
              </a:spcBef>
              <a:spcAft>
                <a:spcPts val="0"/>
              </a:spcAft>
              <a:buClr>
                <a:srgbClr val="FFFFFF"/>
              </a:buClr>
              <a:buSzPts val="1400"/>
              <a:buChar char="■"/>
              <a:defRPr sz="1867">
                <a:solidFill>
                  <a:srgbClr val="FFFFFF"/>
                </a:solidFill>
              </a:defRPr>
            </a:lvl3pPr>
            <a:lvl4pPr marL="2438339" lvl="3" indent="-423323" rtl="0">
              <a:lnSpc>
                <a:spcPct val="100000"/>
              </a:lnSpc>
              <a:spcBef>
                <a:spcPts val="2133"/>
              </a:spcBef>
              <a:spcAft>
                <a:spcPts val="0"/>
              </a:spcAft>
              <a:buClr>
                <a:srgbClr val="FFFFFF"/>
              </a:buClr>
              <a:buSzPts val="1400"/>
              <a:buChar char="●"/>
              <a:defRPr sz="1867">
                <a:solidFill>
                  <a:srgbClr val="FFFFFF"/>
                </a:solidFill>
              </a:defRPr>
            </a:lvl4pPr>
            <a:lvl5pPr marL="3047924" lvl="4" indent="-423323" rtl="0">
              <a:lnSpc>
                <a:spcPct val="100000"/>
              </a:lnSpc>
              <a:spcBef>
                <a:spcPts val="2133"/>
              </a:spcBef>
              <a:spcAft>
                <a:spcPts val="0"/>
              </a:spcAft>
              <a:buClr>
                <a:srgbClr val="FFFFFF"/>
              </a:buClr>
              <a:buSzPts val="1400"/>
              <a:buChar char="○"/>
              <a:defRPr sz="1867">
                <a:solidFill>
                  <a:srgbClr val="FFFFFF"/>
                </a:solidFill>
              </a:defRPr>
            </a:lvl5pPr>
            <a:lvl6pPr marL="3657509" lvl="5" indent="-423323" rtl="0">
              <a:lnSpc>
                <a:spcPct val="100000"/>
              </a:lnSpc>
              <a:spcBef>
                <a:spcPts val="2133"/>
              </a:spcBef>
              <a:spcAft>
                <a:spcPts val="0"/>
              </a:spcAft>
              <a:buClr>
                <a:srgbClr val="FFFFFF"/>
              </a:buClr>
              <a:buSzPts val="1400"/>
              <a:buChar char="■"/>
              <a:defRPr sz="1867">
                <a:solidFill>
                  <a:srgbClr val="FFFFFF"/>
                </a:solidFill>
              </a:defRPr>
            </a:lvl6pPr>
            <a:lvl7pPr marL="4267093" lvl="6" indent="-423323" rtl="0">
              <a:lnSpc>
                <a:spcPct val="100000"/>
              </a:lnSpc>
              <a:spcBef>
                <a:spcPts val="2133"/>
              </a:spcBef>
              <a:spcAft>
                <a:spcPts val="0"/>
              </a:spcAft>
              <a:buClr>
                <a:srgbClr val="FFFFFF"/>
              </a:buClr>
              <a:buSzPts val="1400"/>
              <a:buChar char="●"/>
              <a:defRPr sz="1867">
                <a:solidFill>
                  <a:srgbClr val="FFFFFF"/>
                </a:solidFill>
              </a:defRPr>
            </a:lvl7pPr>
            <a:lvl8pPr marL="4876678" lvl="7" indent="-423323" rtl="0">
              <a:lnSpc>
                <a:spcPct val="100000"/>
              </a:lnSpc>
              <a:spcBef>
                <a:spcPts val="2133"/>
              </a:spcBef>
              <a:spcAft>
                <a:spcPts val="0"/>
              </a:spcAft>
              <a:buClr>
                <a:srgbClr val="FFFFFF"/>
              </a:buClr>
              <a:buSzPts val="1400"/>
              <a:buChar char="○"/>
              <a:defRPr sz="1867">
                <a:solidFill>
                  <a:srgbClr val="FFFFFF"/>
                </a:solidFill>
              </a:defRPr>
            </a:lvl8pPr>
            <a:lvl9pPr marL="5486263" lvl="8" indent="-423323" rtl="0">
              <a:lnSpc>
                <a:spcPct val="100000"/>
              </a:lnSpc>
              <a:spcBef>
                <a:spcPts val="2133"/>
              </a:spcBef>
              <a:spcAft>
                <a:spcPts val="2133"/>
              </a:spcAft>
              <a:buClr>
                <a:srgbClr val="FFFFFF"/>
              </a:buClr>
              <a:buSzPts val="1400"/>
              <a:buChar char="■"/>
              <a:defRPr sz="1867">
                <a:solidFill>
                  <a:srgbClr val="FFFFFF"/>
                </a:solidFill>
              </a:defRPr>
            </a:lvl9pPr>
          </a:lstStyle>
          <a:p>
            <a:pPr lvl="0"/>
            <a:r>
              <a:rPr lang="en-US"/>
              <a:t>Click to edit Master text styles</a:t>
            </a:r>
          </a:p>
        </p:txBody>
      </p:sp>
      <p:sp>
        <p:nvSpPr>
          <p:cNvPr id="76" name="Google Shape;76;p16"/>
          <p:cNvSpPr txBox="1">
            <a:spLocks noGrp="1"/>
          </p:cNvSpPr>
          <p:nvPr>
            <p:ph type="body" idx="2"/>
          </p:nvPr>
        </p:nvSpPr>
        <p:spPr>
          <a:xfrm>
            <a:off x="3112000" y="2945800"/>
            <a:ext cx="5968000" cy="2792800"/>
          </a:xfrm>
          <a:prstGeom prst="rect">
            <a:avLst/>
          </a:prstGeom>
        </p:spPr>
        <p:txBody>
          <a:bodyPr spcFirstLastPara="1" wrap="square" lIns="91425" tIns="91425" rIns="91425" bIns="91425" anchor="t" anchorCtr="0">
            <a:noAutofit/>
          </a:bodyPr>
          <a:lstStyle>
            <a:lvl1pPr marL="609585" lvl="0" indent="-423323" rtl="0">
              <a:lnSpc>
                <a:spcPct val="100000"/>
              </a:lnSpc>
              <a:spcBef>
                <a:spcPts val="0"/>
              </a:spcBef>
              <a:spcAft>
                <a:spcPts val="0"/>
              </a:spcAft>
              <a:buClr>
                <a:schemeClr val="lt1"/>
              </a:buClr>
              <a:buSzPts val="1400"/>
              <a:buChar char="●"/>
              <a:defRPr sz="1867">
                <a:solidFill>
                  <a:srgbClr val="FFFFFF"/>
                </a:solidFill>
              </a:defRPr>
            </a:lvl1pPr>
            <a:lvl2pPr marL="1219170" lvl="1" indent="-423323" rtl="0">
              <a:lnSpc>
                <a:spcPct val="100000"/>
              </a:lnSpc>
              <a:spcBef>
                <a:spcPts val="0"/>
              </a:spcBef>
              <a:spcAft>
                <a:spcPts val="0"/>
              </a:spcAft>
              <a:buClr>
                <a:schemeClr val="lt1"/>
              </a:buClr>
              <a:buSzPts val="1400"/>
              <a:buChar char="○"/>
              <a:defRPr sz="1867">
                <a:solidFill>
                  <a:srgbClr val="FFFFFF"/>
                </a:solidFill>
              </a:defRPr>
            </a:lvl2pPr>
            <a:lvl3pPr marL="1828754" lvl="2" indent="-423323" rtl="0">
              <a:lnSpc>
                <a:spcPct val="100000"/>
              </a:lnSpc>
              <a:spcBef>
                <a:spcPts val="2133"/>
              </a:spcBef>
              <a:spcAft>
                <a:spcPts val="0"/>
              </a:spcAft>
              <a:buClr>
                <a:schemeClr val="lt1"/>
              </a:buClr>
              <a:buSzPts val="1400"/>
              <a:buChar char="■"/>
              <a:defRPr sz="1867">
                <a:solidFill>
                  <a:srgbClr val="FFFFFF"/>
                </a:solidFill>
              </a:defRPr>
            </a:lvl3pPr>
            <a:lvl4pPr marL="2438339" lvl="3" indent="-423323" rtl="0">
              <a:lnSpc>
                <a:spcPct val="100000"/>
              </a:lnSpc>
              <a:spcBef>
                <a:spcPts val="2133"/>
              </a:spcBef>
              <a:spcAft>
                <a:spcPts val="0"/>
              </a:spcAft>
              <a:buClr>
                <a:schemeClr val="lt1"/>
              </a:buClr>
              <a:buSzPts val="1400"/>
              <a:buChar char="●"/>
              <a:defRPr sz="1867">
                <a:solidFill>
                  <a:srgbClr val="FFFFFF"/>
                </a:solidFill>
              </a:defRPr>
            </a:lvl4pPr>
            <a:lvl5pPr marL="3047924" lvl="4" indent="-423323" rtl="0">
              <a:lnSpc>
                <a:spcPct val="100000"/>
              </a:lnSpc>
              <a:spcBef>
                <a:spcPts val="2133"/>
              </a:spcBef>
              <a:spcAft>
                <a:spcPts val="0"/>
              </a:spcAft>
              <a:buClr>
                <a:schemeClr val="lt1"/>
              </a:buClr>
              <a:buSzPts val="1400"/>
              <a:buChar char="○"/>
              <a:defRPr sz="1867">
                <a:solidFill>
                  <a:srgbClr val="FFFFFF"/>
                </a:solidFill>
              </a:defRPr>
            </a:lvl5pPr>
            <a:lvl6pPr marL="3657509" lvl="5" indent="-423323" rtl="0">
              <a:lnSpc>
                <a:spcPct val="100000"/>
              </a:lnSpc>
              <a:spcBef>
                <a:spcPts val="2133"/>
              </a:spcBef>
              <a:spcAft>
                <a:spcPts val="0"/>
              </a:spcAft>
              <a:buClr>
                <a:schemeClr val="lt1"/>
              </a:buClr>
              <a:buSzPts val="1400"/>
              <a:buChar char="■"/>
              <a:defRPr sz="1867">
                <a:solidFill>
                  <a:srgbClr val="FFFFFF"/>
                </a:solidFill>
              </a:defRPr>
            </a:lvl6pPr>
            <a:lvl7pPr marL="4267093" lvl="6" indent="-423323" rtl="0">
              <a:lnSpc>
                <a:spcPct val="100000"/>
              </a:lnSpc>
              <a:spcBef>
                <a:spcPts val="2133"/>
              </a:spcBef>
              <a:spcAft>
                <a:spcPts val="0"/>
              </a:spcAft>
              <a:buClr>
                <a:schemeClr val="lt1"/>
              </a:buClr>
              <a:buSzPts val="1400"/>
              <a:buChar char="●"/>
              <a:defRPr sz="1867">
                <a:solidFill>
                  <a:srgbClr val="FFFFFF"/>
                </a:solidFill>
              </a:defRPr>
            </a:lvl7pPr>
            <a:lvl8pPr marL="4876678" lvl="7" indent="-423323" rtl="0">
              <a:lnSpc>
                <a:spcPct val="100000"/>
              </a:lnSpc>
              <a:spcBef>
                <a:spcPts val="2133"/>
              </a:spcBef>
              <a:spcAft>
                <a:spcPts val="0"/>
              </a:spcAft>
              <a:buClr>
                <a:schemeClr val="lt1"/>
              </a:buClr>
              <a:buSzPts val="1400"/>
              <a:buChar char="○"/>
              <a:defRPr sz="1867">
                <a:solidFill>
                  <a:srgbClr val="FFFFFF"/>
                </a:solidFill>
              </a:defRPr>
            </a:lvl8pPr>
            <a:lvl9pPr marL="5486263" lvl="8" indent="-423323" rtl="0">
              <a:lnSpc>
                <a:spcPct val="100000"/>
              </a:lnSpc>
              <a:spcBef>
                <a:spcPts val="2133"/>
              </a:spcBef>
              <a:spcAft>
                <a:spcPts val="2133"/>
              </a:spcAft>
              <a:buClr>
                <a:schemeClr val="lt1"/>
              </a:buClr>
              <a:buSzPts val="1400"/>
              <a:buChar char="■"/>
              <a:defRPr sz="1867">
                <a:solidFill>
                  <a:srgbClr val="FFFFFF"/>
                </a:solidFill>
              </a:defRPr>
            </a:lvl9pPr>
          </a:lstStyle>
          <a:p>
            <a:pPr lvl="0"/>
            <a:r>
              <a:rPr lang="en-US"/>
              <a:t>Click to edit Master text styles</a:t>
            </a:r>
          </a:p>
        </p:txBody>
      </p:sp>
    </p:spTree>
    <p:extLst>
      <p:ext uri="{BB962C8B-B14F-4D97-AF65-F5344CB8AC3E}">
        <p14:creationId xmlns:p14="http://schemas.microsoft.com/office/powerpoint/2010/main" val="3949861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title and description 1">
  <p:cSld name="Section title and description 1">
    <p:bg>
      <p:bgPr>
        <a:blipFill>
          <a:blip r:embed="rId2">
            <a:alphaModFix/>
          </a:blip>
          <a:stretch>
            <a:fillRect/>
          </a:stretch>
        </a:blipFill>
        <a:effectLst/>
      </p:bgPr>
    </p:bg>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914400" y="2429120"/>
            <a:ext cx="103176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6500"/>
              <a:buNone/>
              <a:defRPr sz="8666">
                <a:solidFill>
                  <a:schemeClr val="lt1"/>
                </a:solidFill>
              </a:defRPr>
            </a:lvl1pPr>
            <a:lvl2pPr lvl="1" algn="ctr" rtl="0">
              <a:spcBef>
                <a:spcPts val="0"/>
              </a:spcBef>
              <a:spcAft>
                <a:spcPts val="0"/>
              </a:spcAft>
              <a:buClr>
                <a:schemeClr val="lt1"/>
              </a:buClr>
              <a:buSzPts val="5300"/>
              <a:buNone/>
              <a:defRPr sz="7066">
                <a:solidFill>
                  <a:schemeClr val="lt1"/>
                </a:solidFill>
              </a:defRPr>
            </a:lvl2pPr>
            <a:lvl3pPr lvl="2" algn="ctr" rtl="0">
              <a:spcBef>
                <a:spcPts val="0"/>
              </a:spcBef>
              <a:spcAft>
                <a:spcPts val="0"/>
              </a:spcAft>
              <a:buClr>
                <a:schemeClr val="lt1"/>
              </a:buClr>
              <a:buSzPts val="5300"/>
              <a:buNone/>
              <a:defRPr sz="7066">
                <a:solidFill>
                  <a:schemeClr val="lt1"/>
                </a:solidFill>
              </a:defRPr>
            </a:lvl3pPr>
            <a:lvl4pPr lvl="3" algn="ctr" rtl="0">
              <a:spcBef>
                <a:spcPts val="0"/>
              </a:spcBef>
              <a:spcAft>
                <a:spcPts val="0"/>
              </a:spcAft>
              <a:buClr>
                <a:schemeClr val="lt1"/>
              </a:buClr>
              <a:buSzPts val="5300"/>
              <a:buNone/>
              <a:defRPr sz="7066">
                <a:solidFill>
                  <a:schemeClr val="lt1"/>
                </a:solidFill>
              </a:defRPr>
            </a:lvl4pPr>
            <a:lvl5pPr lvl="4" algn="ctr" rtl="0">
              <a:spcBef>
                <a:spcPts val="0"/>
              </a:spcBef>
              <a:spcAft>
                <a:spcPts val="0"/>
              </a:spcAft>
              <a:buClr>
                <a:schemeClr val="lt1"/>
              </a:buClr>
              <a:buSzPts val="5300"/>
              <a:buNone/>
              <a:defRPr sz="7066">
                <a:solidFill>
                  <a:schemeClr val="lt1"/>
                </a:solidFill>
              </a:defRPr>
            </a:lvl5pPr>
            <a:lvl6pPr lvl="5" algn="ctr" rtl="0">
              <a:spcBef>
                <a:spcPts val="0"/>
              </a:spcBef>
              <a:spcAft>
                <a:spcPts val="0"/>
              </a:spcAft>
              <a:buClr>
                <a:schemeClr val="lt1"/>
              </a:buClr>
              <a:buSzPts val="5300"/>
              <a:buNone/>
              <a:defRPr sz="7066">
                <a:solidFill>
                  <a:schemeClr val="lt1"/>
                </a:solidFill>
              </a:defRPr>
            </a:lvl6pPr>
            <a:lvl7pPr lvl="6" algn="ctr" rtl="0">
              <a:spcBef>
                <a:spcPts val="0"/>
              </a:spcBef>
              <a:spcAft>
                <a:spcPts val="0"/>
              </a:spcAft>
              <a:buClr>
                <a:schemeClr val="lt1"/>
              </a:buClr>
              <a:buSzPts val="5300"/>
              <a:buNone/>
              <a:defRPr sz="7066">
                <a:solidFill>
                  <a:schemeClr val="lt1"/>
                </a:solidFill>
              </a:defRPr>
            </a:lvl7pPr>
            <a:lvl8pPr lvl="7" algn="ctr" rtl="0">
              <a:spcBef>
                <a:spcPts val="0"/>
              </a:spcBef>
              <a:spcAft>
                <a:spcPts val="0"/>
              </a:spcAft>
              <a:buClr>
                <a:schemeClr val="lt1"/>
              </a:buClr>
              <a:buSzPts val="5300"/>
              <a:buNone/>
              <a:defRPr sz="7066">
                <a:solidFill>
                  <a:schemeClr val="lt1"/>
                </a:solidFill>
              </a:defRPr>
            </a:lvl8pPr>
            <a:lvl9pPr lvl="8" algn="ctr" rtl="0">
              <a:spcBef>
                <a:spcPts val="0"/>
              </a:spcBef>
              <a:spcAft>
                <a:spcPts val="0"/>
              </a:spcAft>
              <a:buClr>
                <a:schemeClr val="lt1"/>
              </a:buClr>
              <a:buSzPts val="5300"/>
              <a:buNone/>
              <a:defRPr sz="7066">
                <a:solidFill>
                  <a:schemeClr val="lt1"/>
                </a:solidFill>
              </a:defRPr>
            </a:lvl9pPr>
          </a:lstStyle>
          <a:p>
            <a:r>
              <a:rPr lang="en-US"/>
              <a:t>Click to edit Master title style</a:t>
            </a:r>
            <a:endParaRPr/>
          </a:p>
        </p:txBody>
      </p:sp>
      <p:sp>
        <p:nvSpPr>
          <p:cNvPr id="79" name="Google Shape;79;p17"/>
          <p:cNvSpPr txBox="1">
            <a:spLocks noGrp="1"/>
          </p:cNvSpPr>
          <p:nvPr>
            <p:ph type="subTitle" idx="1"/>
          </p:nvPr>
        </p:nvSpPr>
        <p:spPr>
          <a:xfrm>
            <a:off x="3571200" y="4123581"/>
            <a:ext cx="5049600" cy="171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solidFill>
                  <a:schemeClr val="lt1"/>
                </a:solidFill>
              </a:defRPr>
            </a:lvl1pPr>
            <a:lvl2pPr lvl="1" rtl="0">
              <a:lnSpc>
                <a:spcPct val="100000"/>
              </a:lnSpc>
              <a:spcBef>
                <a:spcPts val="2133"/>
              </a:spcBef>
              <a:spcAft>
                <a:spcPts val="0"/>
              </a:spcAft>
              <a:buNone/>
              <a:defRPr>
                <a:solidFill>
                  <a:schemeClr val="lt1"/>
                </a:solidFill>
              </a:defRPr>
            </a:lvl2pPr>
            <a:lvl3pPr lvl="2" rtl="0">
              <a:lnSpc>
                <a:spcPct val="100000"/>
              </a:lnSpc>
              <a:spcBef>
                <a:spcPts val="2133"/>
              </a:spcBef>
              <a:spcAft>
                <a:spcPts val="0"/>
              </a:spcAft>
              <a:buNone/>
              <a:defRPr>
                <a:solidFill>
                  <a:schemeClr val="lt1"/>
                </a:solidFill>
              </a:defRPr>
            </a:lvl3pPr>
            <a:lvl4pPr lvl="3" rtl="0">
              <a:lnSpc>
                <a:spcPct val="100000"/>
              </a:lnSpc>
              <a:spcBef>
                <a:spcPts val="2133"/>
              </a:spcBef>
              <a:spcAft>
                <a:spcPts val="0"/>
              </a:spcAft>
              <a:buNone/>
              <a:defRPr>
                <a:solidFill>
                  <a:schemeClr val="lt1"/>
                </a:solidFill>
              </a:defRPr>
            </a:lvl4pPr>
            <a:lvl5pPr lvl="4" rtl="0">
              <a:lnSpc>
                <a:spcPct val="100000"/>
              </a:lnSpc>
              <a:spcBef>
                <a:spcPts val="2133"/>
              </a:spcBef>
              <a:spcAft>
                <a:spcPts val="0"/>
              </a:spcAft>
              <a:buNone/>
              <a:defRPr>
                <a:solidFill>
                  <a:schemeClr val="lt1"/>
                </a:solidFill>
              </a:defRPr>
            </a:lvl5pPr>
            <a:lvl6pPr lvl="5" rtl="0">
              <a:lnSpc>
                <a:spcPct val="100000"/>
              </a:lnSpc>
              <a:spcBef>
                <a:spcPts val="2133"/>
              </a:spcBef>
              <a:spcAft>
                <a:spcPts val="0"/>
              </a:spcAft>
              <a:buNone/>
              <a:defRPr>
                <a:solidFill>
                  <a:schemeClr val="lt1"/>
                </a:solidFill>
              </a:defRPr>
            </a:lvl6pPr>
            <a:lvl7pPr lvl="6" rtl="0">
              <a:lnSpc>
                <a:spcPct val="100000"/>
              </a:lnSpc>
              <a:spcBef>
                <a:spcPts val="2133"/>
              </a:spcBef>
              <a:spcAft>
                <a:spcPts val="0"/>
              </a:spcAft>
              <a:buNone/>
              <a:defRPr>
                <a:solidFill>
                  <a:schemeClr val="lt1"/>
                </a:solidFill>
              </a:defRPr>
            </a:lvl7pPr>
            <a:lvl8pPr lvl="7" rtl="0">
              <a:lnSpc>
                <a:spcPct val="100000"/>
              </a:lnSpc>
              <a:spcBef>
                <a:spcPts val="2133"/>
              </a:spcBef>
              <a:spcAft>
                <a:spcPts val="0"/>
              </a:spcAft>
              <a:buNone/>
              <a:defRPr>
                <a:solidFill>
                  <a:schemeClr val="lt1"/>
                </a:solidFill>
              </a:defRPr>
            </a:lvl8pPr>
            <a:lvl9pPr lvl="8" rtl="0">
              <a:lnSpc>
                <a:spcPct val="100000"/>
              </a:lnSpc>
              <a:spcBef>
                <a:spcPts val="2133"/>
              </a:spcBef>
              <a:spcAft>
                <a:spcPts val="2133"/>
              </a:spcAft>
              <a:buNone/>
              <a:defRPr>
                <a:solidFill>
                  <a:schemeClr val="lt1"/>
                </a:solidFill>
              </a:defRPr>
            </a:lvl9pPr>
          </a:lstStyle>
          <a:p>
            <a:r>
              <a:rPr lang="en-US"/>
              <a:t>Click to edit Master subtitle style</a:t>
            </a:r>
            <a:endParaRPr/>
          </a:p>
        </p:txBody>
      </p:sp>
    </p:spTree>
    <p:extLst>
      <p:ext uri="{BB962C8B-B14F-4D97-AF65-F5344CB8AC3E}">
        <p14:creationId xmlns:p14="http://schemas.microsoft.com/office/powerpoint/2010/main" val="3653807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2">
  <p:cSld name="Section title and description 2">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1727200" y="2429120"/>
            <a:ext cx="10317600" cy="1122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6500"/>
              <a:buNone/>
              <a:defRPr sz="8666">
                <a:solidFill>
                  <a:schemeClr val="lt1"/>
                </a:solidFill>
              </a:defRPr>
            </a:lvl1pPr>
            <a:lvl2pPr lvl="1" rtl="0">
              <a:spcBef>
                <a:spcPts val="0"/>
              </a:spcBef>
              <a:spcAft>
                <a:spcPts val="0"/>
              </a:spcAft>
              <a:buClr>
                <a:schemeClr val="lt1"/>
              </a:buClr>
              <a:buSzPts val="5300"/>
              <a:buNone/>
              <a:defRPr sz="7066">
                <a:solidFill>
                  <a:schemeClr val="lt1"/>
                </a:solidFill>
              </a:defRPr>
            </a:lvl2pPr>
            <a:lvl3pPr lvl="2" rtl="0">
              <a:spcBef>
                <a:spcPts val="0"/>
              </a:spcBef>
              <a:spcAft>
                <a:spcPts val="0"/>
              </a:spcAft>
              <a:buClr>
                <a:schemeClr val="lt1"/>
              </a:buClr>
              <a:buSzPts val="5300"/>
              <a:buNone/>
              <a:defRPr sz="7066">
                <a:solidFill>
                  <a:schemeClr val="lt1"/>
                </a:solidFill>
              </a:defRPr>
            </a:lvl3pPr>
            <a:lvl4pPr lvl="3" rtl="0">
              <a:spcBef>
                <a:spcPts val="0"/>
              </a:spcBef>
              <a:spcAft>
                <a:spcPts val="0"/>
              </a:spcAft>
              <a:buClr>
                <a:schemeClr val="lt1"/>
              </a:buClr>
              <a:buSzPts val="5300"/>
              <a:buNone/>
              <a:defRPr sz="7066">
                <a:solidFill>
                  <a:schemeClr val="lt1"/>
                </a:solidFill>
              </a:defRPr>
            </a:lvl4pPr>
            <a:lvl5pPr lvl="4" rtl="0">
              <a:spcBef>
                <a:spcPts val="0"/>
              </a:spcBef>
              <a:spcAft>
                <a:spcPts val="0"/>
              </a:spcAft>
              <a:buClr>
                <a:schemeClr val="lt1"/>
              </a:buClr>
              <a:buSzPts val="5300"/>
              <a:buNone/>
              <a:defRPr sz="7066">
                <a:solidFill>
                  <a:schemeClr val="lt1"/>
                </a:solidFill>
              </a:defRPr>
            </a:lvl5pPr>
            <a:lvl6pPr lvl="5" rtl="0">
              <a:spcBef>
                <a:spcPts val="0"/>
              </a:spcBef>
              <a:spcAft>
                <a:spcPts val="0"/>
              </a:spcAft>
              <a:buClr>
                <a:schemeClr val="lt1"/>
              </a:buClr>
              <a:buSzPts val="5300"/>
              <a:buNone/>
              <a:defRPr sz="7066">
                <a:solidFill>
                  <a:schemeClr val="lt1"/>
                </a:solidFill>
              </a:defRPr>
            </a:lvl6pPr>
            <a:lvl7pPr lvl="6" rtl="0">
              <a:spcBef>
                <a:spcPts val="0"/>
              </a:spcBef>
              <a:spcAft>
                <a:spcPts val="0"/>
              </a:spcAft>
              <a:buClr>
                <a:schemeClr val="lt1"/>
              </a:buClr>
              <a:buSzPts val="5300"/>
              <a:buNone/>
              <a:defRPr sz="7066">
                <a:solidFill>
                  <a:schemeClr val="lt1"/>
                </a:solidFill>
              </a:defRPr>
            </a:lvl7pPr>
            <a:lvl8pPr lvl="7" rtl="0">
              <a:spcBef>
                <a:spcPts val="0"/>
              </a:spcBef>
              <a:spcAft>
                <a:spcPts val="0"/>
              </a:spcAft>
              <a:buClr>
                <a:schemeClr val="lt1"/>
              </a:buClr>
              <a:buSzPts val="5300"/>
              <a:buNone/>
              <a:defRPr sz="7066">
                <a:solidFill>
                  <a:schemeClr val="lt1"/>
                </a:solidFill>
              </a:defRPr>
            </a:lvl8pPr>
            <a:lvl9pPr lvl="8" rtl="0">
              <a:spcBef>
                <a:spcPts val="0"/>
              </a:spcBef>
              <a:spcAft>
                <a:spcPts val="0"/>
              </a:spcAft>
              <a:buClr>
                <a:schemeClr val="lt1"/>
              </a:buClr>
              <a:buSzPts val="5300"/>
              <a:buNone/>
              <a:defRPr sz="7066">
                <a:solidFill>
                  <a:schemeClr val="lt1"/>
                </a:solidFill>
              </a:defRPr>
            </a:lvl9pPr>
          </a:lstStyle>
          <a:p>
            <a:r>
              <a:rPr lang="en-US"/>
              <a:t>Click to edit Master title style</a:t>
            </a:r>
            <a:endParaRPr/>
          </a:p>
        </p:txBody>
      </p:sp>
      <p:sp>
        <p:nvSpPr>
          <p:cNvPr id="82" name="Google Shape;82;p18"/>
          <p:cNvSpPr txBox="1">
            <a:spLocks noGrp="1"/>
          </p:cNvSpPr>
          <p:nvPr>
            <p:ph type="subTitle" idx="1"/>
          </p:nvPr>
        </p:nvSpPr>
        <p:spPr>
          <a:xfrm>
            <a:off x="1727200" y="4123581"/>
            <a:ext cx="5049600" cy="171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lt1"/>
                </a:solidFill>
              </a:defRPr>
            </a:lvl1pPr>
            <a:lvl2pPr lvl="1" rtl="0">
              <a:lnSpc>
                <a:spcPct val="100000"/>
              </a:lnSpc>
              <a:spcBef>
                <a:spcPts val="2133"/>
              </a:spcBef>
              <a:spcAft>
                <a:spcPts val="0"/>
              </a:spcAft>
              <a:buNone/>
              <a:defRPr>
                <a:solidFill>
                  <a:schemeClr val="lt1"/>
                </a:solidFill>
              </a:defRPr>
            </a:lvl2pPr>
            <a:lvl3pPr lvl="2" rtl="0">
              <a:lnSpc>
                <a:spcPct val="100000"/>
              </a:lnSpc>
              <a:spcBef>
                <a:spcPts val="2133"/>
              </a:spcBef>
              <a:spcAft>
                <a:spcPts val="0"/>
              </a:spcAft>
              <a:buNone/>
              <a:defRPr>
                <a:solidFill>
                  <a:schemeClr val="lt1"/>
                </a:solidFill>
              </a:defRPr>
            </a:lvl3pPr>
            <a:lvl4pPr lvl="3" rtl="0">
              <a:lnSpc>
                <a:spcPct val="100000"/>
              </a:lnSpc>
              <a:spcBef>
                <a:spcPts val="2133"/>
              </a:spcBef>
              <a:spcAft>
                <a:spcPts val="0"/>
              </a:spcAft>
              <a:buNone/>
              <a:defRPr>
                <a:solidFill>
                  <a:schemeClr val="lt1"/>
                </a:solidFill>
              </a:defRPr>
            </a:lvl4pPr>
            <a:lvl5pPr lvl="4" rtl="0">
              <a:lnSpc>
                <a:spcPct val="100000"/>
              </a:lnSpc>
              <a:spcBef>
                <a:spcPts val="2133"/>
              </a:spcBef>
              <a:spcAft>
                <a:spcPts val="0"/>
              </a:spcAft>
              <a:buNone/>
              <a:defRPr>
                <a:solidFill>
                  <a:schemeClr val="lt1"/>
                </a:solidFill>
              </a:defRPr>
            </a:lvl5pPr>
            <a:lvl6pPr lvl="5" rtl="0">
              <a:lnSpc>
                <a:spcPct val="100000"/>
              </a:lnSpc>
              <a:spcBef>
                <a:spcPts val="2133"/>
              </a:spcBef>
              <a:spcAft>
                <a:spcPts val="0"/>
              </a:spcAft>
              <a:buNone/>
              <a:defRPr>
                <a:solidFill>
                  <a:schemeClr val="lt1"/>
                </a:solidFill>
              </a:defRPr>
            </a:lvl6pPr>
            <a:lvl7pPr lvl="6" rtl="0">
              <a:lnSpc>
                <a:spcPct val="100000"/>
              </a:lnSpc>
              <a:spcBef>
                <a:spcPts val="2133"/>
              </a:spcBef>
              <a:spcAft>
                <a:spcPts val="0"/>
              </a:spcAft>
              <a:buNone/>
              <a:defRPr>
                <a:solidFill>
                  <a:schemeClr val="lt1"/>
                </a:solidFill>
              </a:defRPr>
            </a:lvl7pPr>
            <a:lvl8pPr lvl="7" rtl="0">
              <a:lnSpc>
                <a:spcPct val="100000"/>
              </a:lnSpc>
              <a:spcBef>
                <a:spcPts val="2133"/>
              </a:spcBef>
              <a:spcAft>
                <a:spcPts val="0"/>
              </a:spcAft>
              <a:buNone/>
              <a:defRPr>
                <a:solidFill>
                  <a:schemeClr val="lt1"/>
                </a:solidFill>
              </a:defRPr>
            </a:lvl8pPr>
            <a:lvl9pPr lvl="8" rtl="0">
              <a:lnSpc>
                <a:spcPct val="100000"/>
              </a:lnSpc>
              <a:spcBef>
                <a:spcPts val="2133"/>
              </a:spcBef>
              <a:spcAft>
                <a:spcPts val="2133"/>
              </a:spcAft>
              <a:buNone/>
              <a:defRPr>
                <a:solidFill>
                  <a:schemeClr val="lt1"/>
                </a:solidFill>
              </a:defRPr>
            </a:lvl9pPr>
          </a:lstStyle>
          <a:p>
            <a:r>
              <a:rPr lang="en-US"/>
              <a:t>Click to edit Master subtitle style</a:t>
            </a:r>
            <a:endParaRPr/>
          </a:p>
        </p:txBody>
      </p:sp>
    </p:spTree>
    <p:extLst>
      <p:ext uri="{BB962C8B-B14F-4D97-AF65-F5344CB8AC3E}">
        <p14:creationId xmlns:p14="http://schemas.microsoft.com/office/powerpoint/2010/main" val="30296232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3">
  <p:cSld name="Section title and description 3">
    <p:bg>
      <p:bgPr>
        <a:blipFill>
          <a:blip r:embed="rId2">
            <a:alphaModFix/>
          </a:blip>
          <a:stretch>
            <a:fillRect/>
          </a:stretch>
        </a:blipFill>
        <a:effectLst/>
      </p:bgPr>
    </p:bg>
    <p:spTree>
      <p:nvGrpSpPr>
        <p:cNvPr id="1" name="Shape 83"/>
        <p:cNvGrpSpPr/>
        <p:nvPr/>
      </p:nvGrpSpPr>
      <p:grpSpPr>
        <a:xfrm>
          <a:off x="0" y="0"/>
          <a:ext cx="0" cy="0"/>
          <a:chOff x="0" y="0"/>
          <a:chExt cx="0" cy="0"/>
        </a:xfrm>
      </p:grpSpPr>
      <p:sp>
        <p:nvSpPr>
          <p:cNvPr id="84" name="Google Shape;84;p19"/>
          <p:cNvSpPr txBox="1">
            <a:spLocks noGrp="1"/>
          </p:cNvSpPr>
          <p:nvPr>
            <p:ph type="title"/>
          </p:nvPr>
        </p:nvSpPr>
        <p:spPr>
          <a:xfrm>
            <a:off x="1727267" y="2717533"/>
            <a:ext cx="9021200" cy="1122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6500"/>
              <a:buNone/>
              <a:defRPr sz="8666">
                <a:solidFill>
                  <a:schemeClr val="lt1"/>
                </a:solidFill>
              </a:defRPr>
            </a:lvl1pPr>
            <a:lvl2pPr lvl="1" algn="r" rtl="0">
              <a:spcBef>
                <a:spcPts val="0"/>
              </a:spcBef>
              <a:spcAft>
                <a:spcPts val="0"/>
              </a:spcAft>
              <a:buClr>
                <a:schemeClr val="lt1"/>
              </a:buClr>
              <a:buSzPts val="5300"/>
              <a:buNone/>
              <a:defRPr sz="7066">
                <a:solidFill>
                  <a:schemeClr val="lt1"/>
                </a:solidFill>
              </a:defRPr>
            </a:lvl2pPr>
            <a:lvl3pPr lvl="2" algn="r" rtl="0">
              <a:spcBef>
                <a:spcPts val="0"/>
              </a:spcBef>
              <a:spcAft>
                <a:spcPts val="0"/>
              </a:spcAft>
              <a:buClr>
                <a:schemeClr val="lt1"/>
              </a:buClr>
              <a:buSzPts val="5300"/>
              <a:buNone/>
              <a:defRPr sz="7066">
                <a:solidFill>
                  <a:schemeClr val="lt1"/>
                </a:solidFill>
              </a:defRPr>
            </a:lvl3pPr>
            <a:lvl4pPr lvl="3" algn="r" rtl="0">
              <a:spcBef>
                <a:spcPts val="0"/>
              </a:spcBef>
              <a:spcAft>
                <a:spcPts val="0"/>
              </a:spcAft>
              <a:buClr>
                <a:schemeClr val="lt1"/>
              </a:buClr>
              <a:buSzPts val="5300"/>
              <a:buNone/>
              <a:defRPr sz="7066">
                <a:solidFill>
                  <a:schemeClr val="lt1"/>
                </a:solidFill>
              </a:defRPr>
            </a:lvl4pPr>
            <a:lvl5pPr lvl="4" algn="r" rtl="0">
              <a:spcBef>
                <a:spcPts val="0"/>
              </a:spcBef>
              <a:spcAft>
                <a:spcPts val="0"/>
              </a:spcAft>
              <a:buClr>
                <a:schemeClr val="lt1"/>
              </a:buClr>
              <a:buSzPts val="5300"/>
              <a:buNone/>
              <a:defRPr sz="7066">
                <a:solidFill>
                  <a:schemeClr val="lt1"/>
                </a:solidFill>
              </a:defRPr>
            </a:lvl5pPr>
            <a:lvl6pPr lvl="5" algn="r" rtl="0">
              <a:spcBef>
                <a:spcPts val="0"/>
              </a:spcBef>
              <a:spcAft>
                <a:spcPts val="0"/>
              </a:spcAft>
              <a:buClr>
                <a:schemeClr val="lt1"/>
              </a:buClr>
              <a:buSzPts val="5300"/>
              <a:buNone/>
              <a:defRPr sz="7066">
                <a:solidFill>
                  <a:schemeClr val="lt1"/>
                </a:solidFill>
              </a:defRPr>
            </a:lvl6pPr>
            <a:lvl7pPr lvl="6" algn="r" rtl="0">
              <a:spcBef>
                <a:spcPts val="0"/>
              </a:spcBef>
              <a:spcAft>
                <a:spcPts val="0"/>
              </a:spcAft>
              <a:buClr>
                <a:schemeClr val="lt1"/>
              </a:buClr>
              <a:buSzPts val="5300"/>
              <a:buNone/>
              <a:defRPr sz="7066">
                <a:solidFill>
                  <a:schemeClr val="lt1"/>
                </a:solidFill>
              </a:defRPr>
            </a:lvl7pPr>
            <a:lvl8pPr lvl="7" algn="r" rtl="0">
              <a:spcBef>
                <a:spcPts val="0"/>
              </a:spcBef>
              <a:spcAft>
                <a:spcPts val="0"/>
              </a:spcAft>
              <a:buClr>
                <a:schemeClr val="lt1"/>
              </a:buClr>
              <a:buSzPts val="5300"/>
              <a:buNone/>
              <a:defRPr sz="7066">
                <a:solidFill>
                  <a:schemeClr val="lt1"/>
                </a:solidFill>
              </a:defRPr>
            </a:lvl8pPr>
            <a:lvl9pPr lvl="8" algn="r" rtl="0">
              <a:spcBef>
                <a:spcPts val="0"/>
              </a:spcBef>
              <a:spcAft>
                <a:spcPts val="0"/>
              </a:spcAft>
              <a:buClr>
                <a:schemeClr val="lt1"/>
              </a:buClr>
              <a:buSzPts val="5300"/>
              <a:buNone/>
              <a:defRPr sz="7066">
                <a:solidFill>
                  <a:schemeClr val="lt1"/>
                </a:solidFill>
              </a:defRPr>
            </a:lvl9pPr>
          </a:lstStyle>
          <a:p>
            <a:r>
              <a:rPr lang="en-US"/>
              <a:t>Click to edit Master title style</a:t>
            </a:r>
            <a:endParaRPr/>
          </a:p>
        </p:txBody>
      </p:sp>
      <p:sp>
        <p:nvSpPr>
          <p:cNvPr id="85" name="Google Shape;85;p19"/>
          <p:cNvSpPr txBox="1">
            <a:spLocks noGrp="1"/>
          </p:cNvSpPr>
          <p:nvPr>
            <p:ph type="subTitle" idx="1"/>
          </p:nvPr>
        </p:nvSpPr>
        <p:spPr>
          <a:xfrm>
            <a:off x="6333279" y="4123580"/>
            <a:ext cx="4415200" cy="1710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867">
                <a:solidFill>
                  <a:schemeClr val="lt1"/>
                </a:solidFill>
              </a:defRPr>
            </a:lvl1pPr>
            <a:lvl2pPr lvl="1" algn="r" rtl="0">
              <a:lnSpc>
                <a:spcPct val="100000"/>
              </a:lnSpc>
              <a:spcBef>
                <a:spcPts val="2133"/>
              </a:spcBef>
              <a:spcAft>
                <a:spcPts val="0"/>
              </a:spcAft>
              <a:buNone/>
              <a:defRPr>
                <a:solidFill>
                  <a:schemeClr val="lt1"/>
                </a:solidFill>
              </a:defRPr>
            </a:lvl2pPr>
            <a:lvl3pPr lvl="2" algn="r" rtl="0">
              <a:lnSpc>
                <a:spcPct val="100000"/>
              </a:lnSpc>
              <a:spcBef>
                <a:spcPts val="2133"/>
              </a:spcBef>
              <a:spcAft>
                <a:spcPts val="0"/>
              </a:spcAft>
              <a:buNone/>
              <a:defRPr>
                <a:solidFill>
                  <a:schemeClr val="lt1"/>
                </a:solidFill>
              </a:defRPr>
            </a:lvl3pPr>
            <a:lvl4pPr lvl="3" algn="r" rtl="0">
              <a:lnSpc>
                <a:spcPct val="100000"/>
              </a:lnSpc>
              <a:spcBef>
                <a:spcPts val="2133"/>
              </a:spcBef>
              <a:spcAft>
                <a:spcPts val="0"/>
              </a:spcAft>
              <a:buNone/>
              <a:defRPr>
                <a:solidFill>
                  <a:schemeClr val="lt1"/>
                </a:solidFill>
              </a:defRPr>
            </a:lvl4pPr>
            <a:lvl5pPr lvl="4" algn="r" rtl="0">
              <a:lnSpc>
                <a:spcPct val="100000"/>
              </a:lnSpc>
              <a:spcBef>
                <a:spcPts val="2133"/>
              </a:spcBef>
              <a:spcAft>
                <a:spcPts val="0"/>
              </a:spcAft>
              <a:buNone/>
              <a:defRPr>
                <a:solidFill>
                  <a:schemeClr val="lt1"/>
                </a:solidFill>
              </a:defRPr>
            </a:lvl5pPr>
            <a:lvl6pPr lvl="5" algn="r" rtl="0">
              <a:lnSpc>
                <a:spcPct val="100000"/>
              </a:lnSpc>
              <a:spcBef>
                <a:spcPts val="2133"/>
              </a:spcBef>
              <a:spcAft>
                <a:spcPts val="0"/>
              </a:spcAft>
              <a:buNone/>
              <a:defRPr>
                <a:solidFill>
                  <a:schemeClr val="lt1"/>
                </a:solidFill>
              </a:defRPr>
            </a:lvl6pPr>
            <a:lvl7pPr lvl="6" algn="r" rtl="0">
              <a:lnSpc>
                <a:spcPct val="100000"/>
              </a:lnSpc>
              <a:spcBef>
                <a:spcPts val="2133"/>
              </a:spcBef>
              <a:spcAft>
                <a:spcPts val="0"/>
              </a:spcAft>
              <a:buNone/>
              <a:defRPr>
                <a:solidFill>
                  <a:schemeClr val="lt1"/>
                </a:solidFill>
              </a:defRPr>
            </a:lvl7pPr>
            <a:lvl8pPr lvl="7" algn="r" rtl="0">
              <a:lnSpc>
                <a:spcPct val="100000"/>
              </a:lnSpc>
              <a:spcBef>
                <a:spcPts val="2133"/>
              </a:spcBef>
              <a:spcAft>
                <a:spcPts val="0"/>
              </a:spcAft>
              <a:buNone/>
              <a:defRPr>
                <a:solidFill>
                  <a:schemeClr val="lt1"/>
                </a:solidFill>
              </a:defRPr>
            </a:lvl8pPr>
            <a:lvl9pPr lvl="8" algn="r" rtl="0">
              <a:lnSpc>
                <a:spcPct val="100000"/>
              </a:lnSpc>
              <a:spcBef>
                <a:spcPts val="2133"/>
              </a:spcBef>
              <a:spcAft>
                <a:spcPts val="2133"/>
              </a:spcAft>
              <a:buNone/>
              <a:defRPr>
                <a:solidFill>
                  <a:schemeClr val="lt1"/>
                </a:solidFill>
              </a:defRPr>
            </a:lvl9pPr>
          </a:lstStyle>
          <a:p>
            <a:r>
              <a:rPr lang="en-US"/>
              <a:t>Click to edit Master subtitle style</a:t>
            </a:r>
            <a:endParaRPr/>
          </a:p>
        </p:txBody>
      </p:sp>
    </p:spTree>
    <p:extLst>
      <p:ext uri="{BB962C8B-B14F-4D97-AF65-F5344CB8AC3E}">
        <p14:creationId xmlns:p14="http://schemas.microsoft.com/office/powerpoint/2010/main" val="36442577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Quote 1">
  <p:cSld name="Quote 1">
    <p:bg>
      <p:bgPr>
        <a:blipFill>
          <a:blip r:embed="rId2">
            <a:alphaModFix/>
          </a:blip>
          <a:stretch>
            <a:fillRect/>
          </a:stretch>
        </a:blipFill>
        <a:effectLst/>
      </p:bgPr>
    </p:bg>
    <p:spTree>
      <p:nvGrpSpPr>
        <p:cNvPr id="1" name="Shape 86"/>
        <p:cNvGrpSpPr/>
        <p:nvPr/>
      </p:nvGrpSpPr>
      <p:grpSpPr>
        <a:xfrm>
          <a:off x="0" y="0"/>
          <a:ext cx="0" cy="0"/>
          <a:chOff x="0" y="0"/>
          <a:chExt cx="0" cy="0"/>
        </a:xfrm>
      </p:grpSpPr>
      <p:sp>
        <p:nvSpPr>
          <p:cNvPr id="87" name="Google Shape;87;p20"/>
          <p:cNvSpPr txBox="1">
            <a:spLocks noGrp="1"/>
          </p:cNvSpPr>
          <p:nvPr>
            <p:ph type="subTitle" idx="1"/>
          </p:nvPr>
        </p:nvSpPr>
        <p:spPr>
          <a:xfrm>
            <a:off x="4942433" y="1957133"/>
            <a:ext cx="5721200" cy="2158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2700"/>
              <a:buFont typeface="Raleway Black"/>
              <a:buNone/>
              <a:defRPr sz="3600">
                <a:solidFill>
                  <a:schemeClr val="lt1"/>
                </a:solidFill>
                <a:latin typeface="Raleway Black"/>
                <a:ea typeface="Raleway Black"/>
                <a:cs typeface="Raleway Black"/>
                <a:sym typeface="Raleway Black"/>
              </a:defRPr>
            </a:lvl1pPr>
            <a:lvl2pPr lvl="1" algn="r" rtl="0">
              <a:lnSpc>
                <a:spcPct val="100000"/>
              </a:lnSpc>
              <a:spcBef>
                <a:spcPts val="0"/>
              </a:spcBef>
              <a:spcAft>
                <a:spcPts val="0"/>
              </a:spcAft>
              <a:buClr>
                <a:schemeClr val="lt1"/>
              </a:buClr>
              <a:buSzPts val="2000"/>
              <a:buNone/>
              <a:defRPr sz="2667">
                <a:solidFill>
                  <a:schemeClr val="lt1"/>
                </a:solidFill>
              </a:defRPr>
            </a:lvl2pPr>
            <a:lvl3pPr lvl="2" algn="r" rtl="0">
              <a:lnSpc>
                <a:spcPct val="100000"/>
              </a:lnSpc>
              <a:spcBef>
                <a:spcPts val="0"/>
              </a:spcBef>
              <a:spcAft>
                <a:spcPts val="0"/>
              </a:spcAft>
              <a:buClr>
                <a:schemeClr val="lt1"/>
              </a:buClr>
              <a:buSzPts val="2000"/>
              <a:buNone/>
              <a:defRPr sz="2667">
                <a:solidFill>
                  <a:schemeClr val="lt1"/>
                </a:solidFill>
              </a:defRPr>
            </a:lvl3pPr>
            <a:lvl4pPr lvl="3" algn="r" rtl="0">
              <a:lnSpc>
                <a:spcPct val="100000"/>
              </a:lnSpc>
              <a:spcBef>
                <a:spcPts val="0"/>
              </a:spcBef>
              <a:spcAft>
                <a:spcPts val="0"/>
              </a:spcAft>
              <a:buClr>
                <a:schemeClr val="lt1"/>
              </a:buClr>
              <a:buSzPts val="2000"/>
              <a:buNone/>
              <a:defRPr sz="2667">
                <a:solidFill>
                  <a:schemeClr val="lt1"/>
                </a:solidFill>
              </a:defRPr>
            </a:lvl4pPr>
            <a:lvl5pPr lvl="4" algn="r" rtl="0">
              <a:lnSpc>
                <a:spcPct val="100000"/>
              </a:lnSpc>
              <a:spcBef>
                <a:spcPts val="0"/>
              </a:spcBef>
              <a:spcAft>
                <a:spcPts val="0"/>
              </a:spcAft>
              <a:buClr>
                <a:schemeClr val="lt1"/>
              </a:buClr>
              <a:buSzPts val="2000"/>
              <a:buNone/>
              <a:defRPr sz="2667">
                <a:solidFill>
                  <a:schemeClr val="lt1"/>
                </a:solidFill>
              </a:defRPr>
            </a:lvl5pPr>
            <a:lvl6pPr lvl="5" algn="r" rtl="0">
              <a:lnSpc>
                <a:spcPct val="100000"/>
              </a:lnSpc>
              <a:spcBef>
                <a:spcPts val="0"/>
              </a:spcBef>
              <a:spcAft>
                <a:spcPts val="0"/>
              </a:spcAft>
              <a:buClr>
                <a:schemeClr val="lt1"/>
              </a:buClr>
              <a:buSzPts val="2000"/>
              <a:buNone/>
              <a:defRPr sz="2667">
                <a:solidFill>
                  <a:schemeClr val="lt1"/>
                </a:solidFill>
              </a:defRPr>
            </a:lvl6pPr>
            <a:lvl7pPr lvl="6" algn="r" rtl="0">
              <a:lnSpc>
                <a:spcPct val="100000"/>
              </a:lnSpc>
              <a:spcBef>
                <a:spcPts val="0"/>
              </a:spcBef>
              <a:spcAft>
                <a:spcPts val="0"/>
              </a:spcAft>
              <a:buClr>
                <a:schemeClr val="lt1"/>
              </a:buClr>
              <a:buSzPts val="2000"/>
              <a:buNone/>
              <a:defRPr sz="2667">
                <a:solidFill>
                  <a:schemeClr val="lt1"/>
                </a:solidFill>
              </a:defRPr>
            </a:lvl7pPr>
            <a:lvl8pPr lvl="7" algn="r" rtl="0">
              <a:lnSpc>
                <a:spcPct val="100000"/>
              </a:lnSpc>
              <a:spcBef>
                <a:spcPts val="0"/>
              </a:spcBef>
              <a:spcAft>
                <a:spcPts val="0"/>
              </a:spcAft>
              <a:buClr>
                <a:schemeClr val="lt1"/>
              </a:buClr>
              <a:buSzPts val="2000"/>
              <a:buNone/>
              <a:defRPr sz="2667">
                <a:solidFill>
                  <a:schemeClr val="lt1"/>
                </a:solidFill>
              </a:defRPr>
            </a:lvl8pPr>
            <a:lvl9pPr lvl="8" algn="r" rtl="0">
              <a:lnSpc>
                <a:spcPct val="100000"/>
              </a:lnSpc>
              <a:spcBef>
                <a:spcPts val="0"/>
              </a:spcBef>
              <a:spcAft>
                <a:spcPts val="0"/>
              </a:spcAft>
              <a:buClr>
                <a:schemeClr val="lt1"/>
              </a:buClr>
              <a:buSzPts val="2000"/>
              <a:buNone/>
              <a:defRPr sz="2667">
                <a:solidFill>
                  <a:schemeClr val="lt1"/>
                </a:solidFill>
              </a:defRPr>
            </a:lvl9pPr>
          </a:lstStyle>
          <a:p>
            <a:r>
              <a:rPr lang="en-US"/>
              <a:t>Click to edit Master subtitle style</a:t>
            </a:r>
            <a:endParaRPr/>
          </a:p>
        </p:txBody>
      </p:sp>
      <p:sp>
        <p:nvSpPr>
          <p:cNvPr id="88" name="Google Shape;88;p20"/>
          <p:cNvSpPr txBox="1">
            <a:spLocks noGrp="1"/>
          </p:cNvSpPr>
          <p:nvPr>
            <p:ph type="title"/>
          </p:nvPr>
        </p:nvSpPr>
        <p:spPr>
          <a:xfrm>
            <a:off x="6209233" y="4817667"/>
            <a:ext cx="4454400" cy="5912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1pPr>
            <a:lvl2pPr lvl="1" algn="r" rtl="0">
              <a:spcBef>
                <a:spcPts val="0"/>
              </a:spcBef>
              <a:spcAft>
                <a:spcPts val="0"/>
              </a:spcAft>
              <a:buClr>
                <a:schemeClr val="lt1"/>
              </a:buClr>
              <a:buSzPts val="1400"/>
              <a:buNone/>
              <a:defRPr sz="1867">
                <a:solidFill>
                  <a:schemeClr val="lt1"/>
                </a:solidFill>
              </a:defRPr>
            </a:lvl2pPr>
            <a:lvl3pPr lvl="2" algn="r" rtl="0">
              <a:spcBef>
                <a:spcPts val="0"/>
              </a:spcBef>
              <a:spcAft>
                <a:spcPts val="0"/>
              </a:spcAft>
              <a:buClr>
                <a:schemeClr val="lt1"/>
              </a:buClr>
              <a:buSzPts val="1400"/>
              <a:buNone/>
              <a:defRPr sz="1867">
                <a:solidFill>
                  <a:schemeClr val="lt1"/>
                </a:solidFill>
              </a:defRPr>
            </a:lvl3pPr>
            <a:lvl4pPr lvl="3" algn="r" rtl="0">
              <a:spcBef>
                <a:spcPts val="0"/>
              </a:spcBef>
              <a:spcAft>
                <a:spcPts val="0"/>
              </a:spcAft>
              <a:buClr>
                <a:schemeClr val="lt1"/>
              </a:buClr>
              <a:buSzPts val="1400"/>
              <a:buNone/>
              <a:defRPr sz="1867">
                <a:solidFill>
                  <a:schemeClr val="lt1"/>
                </a:solidFill>
              </a:defRPr>
            </a:lvl4pPr>
            <a:lvl5pPr lvl="4" algn="r" rtl="0">
              <a:spcBef>
                <a:spcPts val="0"/>
              </a:spcBef>
              <a:spcAft>
                <a:spcPts val="0"/>
              </a:spcAft>
              <a:buClr>
                <a:schemeClr val="lt1"/>
              </a:buClr>
              <a:buSzPts val="1400"/>
              <a:buNone/>
              <a:defRPr sz="1867">
                <a:solidFill>
                  <a:schemeClr val="lt1"/>
                </a:solidFill>
              </a:defRPr>
            </a:lvl5pPr>
            <a:lvl6pPr lvl="5" algn="r" rtl="0">
              <a:spcBef>
                <a:spcPts val="0"/>
              </a:spcBef>
              <a:spcAft>
                <a:spcPts val="0"/>
              </a:spcAft>
              <a:buClr>
                <a:schemeClr val="lt1"/>
              </a:buClr>
              <a:buSzPts val="1400"/>
              <a:buNone/>
              <a:defRPr sz="1867">
                <a:solidFill>
                  <a:schemeClr val="lt1"/>
                </a:solidFill>
              </a:defRPr>
            </a:lvl6pPr>
            <a:lvl7pPr lvl="6" algn="r" rtl="0">
              <a:spcBef>
                <a:spcPts val="0"/>
              </a:spcBef>
              <a:spcAft>
                <a:spcPts val="0"/>
              </a:spcAft>
              <a:buClr>
                <a:schemeClr val="lt1"/>
              </a:buClr>
              <a:buSzPts val="1400"/>
              <a:buNone/>
              <a:defRPr sz="1867">
                <a:solidFill>
                  <a:schemeClr val="lt1"/>
                </a:solidFill>
              </a:defRPr>
            </a:lvl7pPr>
            <a:lvl8pPr lvl="7" algn="r" rtl="0">
              <a:spcBef>
                <a:spcPts val="0"/>
              </a:spcBef>
              <a:spcAft>
                <a:spcPts val="0"/>
              </a:spcAft>
              <a:buClr>
                <a:schemeClr val="lt1"/>
              </a:buClr>
              <a:buSzPts val="1400"/>
              <a:buNone/>
              <a:defRPr sz="1867">
                <a:solidFill>
                  <a:schemeClr val="lt1"/>
                </a:solidFill>
              </a:defRPr>
            </a:lvl8pPr>
            <a:lvl9pPr lvl="8" algn="r" rtl="0">
              <a:spcBef>
                <a:spcPts val="0"/>
              </a:spcBef>
              <a:spcAft>
                <a:spcPts val="0"/>
              </a:spcAft>
              <a:buClr>
                <a:schemeClr val="lt1"/>
              </a:buClr>
              <a:buSzPts val="1400"/>
              <a:buNone/>
              <a:defRPr sz="1867">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2944847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399200" y="3679225"/>
            <a:ext cx="5393600" cy="1122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2700"/>
              <a:buNone/>
              <a:defRPr sz="3600">
                <a:solidFill>
                  <a:schemeClr val="lt1"/>
                </a:solidFill>
              </a:defRPr>
            </a:lvl1pPr>
            <a:lvl2pPr lvl="1" algn="ctr" rtl="0">
              <a:spcBef>
                <a:spcPts val="0"/>
              </a:spcBef>
              <a:spcAft>
                <a:spcPts val="0"/>
              </a:spcAft>
              <a:buClr>
                <a:schemeClr val="lt1"/>
              </a:buClr>
              <a:buSzPts val="3700"/>
              <a:buNone/>
              <a:defRPr sz="4933">
                <a:solidFill>
                  <a:schemeClr val="lt1"/>
                </a:solidFill>
              </a:defRPr>
            </a:lvl2pPr>
            <a:lvl3pPr lvl="2" algn="ctr" rtl="0">
              <a:spcBef>
                <a:spcPts val="0"/>
              </a:spcBef>
              <a:spcAft>
                <a:spcPts val="0"/>
              </a:spcAft>
              <a:buClr>
                <a:schemeClr val="lt1"/>
              </a:buClr>
              <a:buSzPts val="3700"/>
              <a:buNone/>
              <a:defRPr sz="4933">
                <a:solidFill>
                  <a:schemeClr val="lt1"/>
                </a:solidFill>
              </a:defRPr>
            </a:lvl3pPr>
            <a:lvl4pPr lvl="3" algn="ctr" rtl="0">
              <a:spcBef>
                <a:spcPts val="0"/>
              </a:spcBef>
              <a:spcAft>
                <a:spcPts val="0"/>
              </a:spcAft>
              <a:buClr>
                <a:schemeClr val="lt1"/>
              </a:buClr>
              <a:buSzPts val="3700"/>
              <a:buNone/>
              <a:defRPr sz="4933">
                <a:solidFill>
                  <a:schemeClr val="lt1"/>
                </a:solidFill>
              </a:defRPr>
            </a:lvl4pPr>
            <a:lvl5pPr lvl="4" algn="ctr" rtl="0">
              <a:spcBef>
                <a:spcPts val="0"/>
              </a:spcBef>
              <a:spcAft>
                <a:spcPts val="0"/>
              </a:spcAft>
              <a:buClr>
                <a:schemeClr val="lt1"/>
              </a:buClr>
              <a:buSzPts val="3700"/>
              <a:buNone/>
              <a:defRPr sz="4933">
                <a:solidFill>
                  <a:schemeClr val="lt1"/>
                </a:solidFill>
              </a:defRPr>
            </a:lvl5pPr>
            <a:lvl6pPr lvl="5" algn="ctr" rtl="0">
              <a:spcBef>
                <a:spcPts val="0"/>
              </a:spcBef>
              <a:spcAft>
                <a:spcPts val="0"/>
              </a:spcAft>
              <a:buClr>
                <a:schemeClr val="lt1"/>
              </a:buClr>
              <a:buSzPts val="3700"/>
              <a:buNone/>
              <a:defRPr sz="4933">
                <a:solidFill>
                  <a:schemeClr val="lt1"/>
                </a:solidFill>
              </a:defRPr>
            </a:lvl6pPr>
            <a:lvl7pPr lvl="6" algn="ctr" rtl="0">
              <a:spcBef>
                <a:spcPts val="0"/>
              </a:spcBef>
              <a:spcAft>
                <a:spcPts val="0"/>
              </a:spcAft>
              <a:buClr>
                <a:schemeClr val="lt1"/>
              </a:buClr>
              <a:buSzPts val="3700"/>
              <a:buNone/>
              <a:defRPr sz="4933">
                <a:solidFill>
                  <a:schemeClr val="lt1"/>
                </a:solidFill>
              </a:defRPr>
            </a:lvl7pPr>
            <a:lvl8pPr lvl="7" algn="ctr" rtl="0">
              <a:spcBef>
                <a:spcPts val="0"/>
              </a:spcBef>
              <a:spcAft>
                <a:spcPts val="0"/>
              </a:spcAft>
              <a:buClr>
                <a:schemeClr val="lt1"/>
              </a:buClr>
              <a:buSzPts val="3700"/>
              <a:buNone/>
              <a:defRPr sz="4933">
                <a:solidFill>
                  <a:schemeClr val="lt1"/>
                </a:solidFill>
              </a:defRPr>
            </a:lvl8pPr>
            <a:lvl9pPr lvl="8" algn="ctr" rtl="0">
              <a:spcBef>
                <a:spcPts val="0"/>
              </a:spcBef>
              <a:spcAft>
                <a:spcPts val="0"/>
              </a:spcAft>
              <a:buClr>
                <a:schemeClr val="lt1"/>
              </a:buClr>
              <a:buSzPts val="3700"/>
              <a:buNone/>
              <a:defRPr sz="4933">
                <a:solidFill>
                  <a:schemeClr val="lt1"/>
                </a:solidFill>
              </a:defRPr>
            </a:lvl9pPr>
          </a:lstStyle>
          <a:p>
            <a:r>
              <a:rPr lang="en-US"/>
              <a:t>Click to edit Master title style</a:t>
            </a:r>
            <a:endParaRPr/>
          </a:p>
        </p:txBody>
      </p:sp>
      <p:sp>
        <p:nvSpPr>
          <p:cNvPr id="13" name="Google Shape;13;p3"/>
          <p:cNvSpPr txBox="1">
            <a:spLocks noGrp="1"/>
          </p:cNvSpPr>
          <p:nvPr>
            <p:ph type="title" idx="2" hasCustomPrompt="1"/>
          </p:nvPr>
        </p:nvSpPr>
        <p:spPr>
          <a:xfrm>
            <a:off x="3399200" y="2052333"/>
            <a:ext cx="53936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8000">
                <a:solidFill>
                  <a:schemeClr val="lt1"/>
                </a:solidFill>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14" name="Google Shape;14;p3"/>
          <p:cNvSpPr txBox="1">
            <a:spLocks noGrp="1"/>
          </p:cNvSpPr>
          <p:nvPr>
            <p:ph type="subTitle" idx="1"/>
          </p:nvPr>
        </p:nvSpPr>
        <p:spPr>
          <a:xfrm>
            <a:off x="2888800" y="4977096"/>
            <a:ext cx="6414400" cy="11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867">
                <a:solidFill>
                  <a:schemeClr val="lt1"/>
                </a:solidFill>
              </a:defRPr>
            </a:lvl1pPr>
            <a:lvl2pPr lvl="1" algn="ctr" rtl="0">
              <a:lnSpc>
                <a:spcPct val="100000"/>
              </a:lnSpc>
              <a:spcBef>
                <a:spcPts val="0"/>
              </a:spcBef>
              <a:spcAft>
                <a:spcPts val="0"/>
              </a:spcAft>
              <a:buClr>
                <a:schemeClr val="lt1"/>
              </a:buClr>
              <a:buSzPts val="2100"/>
              <a:buNone/>
              <a:defRPr sz="2800">
                <a:solidFill>
                  <a:schemeClr val="lt1"/>
                </a:solidFill>
              </a:defRPr>
            </a:lvl2pPr>
            <a:lvl3pPr lvl="2" algn="ctr" rtl="0">
              <a:lnSpc>
                <a:spcPct val="100000"/>
              </a:lnSpc>
              <a:spcBef>
                <a:spcPts val="0"/>
              </a:spcBef>
              <a:spcAft>
                <a:spcPts val="0"/>
              </a:spcAft>
              <a:buClr>
                <a:schemeClr val="lt1"/>
              </a:buClr>
              <a:buSzPts val="2100"/>
              <a:buNone/>
              <a:defRPr sz="2800">
                <a:solidFill>
                  <a:schemeClr val="lt1"/>
                </a:solidFill>
              </a:defRPr>
            </a:lvl3pPr>
            <a:lvl4pPr lvl="3" algn="ctr" rtl="0">
              <a:lnSpc>
                <a:spcPct val="100000"/>
              </a:lnSpc>
              <a:spcBef>
                <a:spcPts val="0"/>
              </a:spcBef>
              <a:spcAft>
                <a:spcPts val="0"/>
              </a:spcAft>
              <a:buClr>
                <a:schemeClr val="lt1"/>
              </a:buClr>
              <a:buSzPts val="2100"/>
              <a:buNone/>
              <a:defRPr sz="2800">
                <a:solidFill>
                  <a:schemeClr val="lt1"/>
                </a:solidFill>
              </a:defRPr>
            </a:lvl4pPr>
            <a:lvl5pPr lvl="4" algn="ctr" rtl="0">
              <a:lnSpc>
                <a:spcPct val="100000"/>
              </a:lnSpc>
              <a:spcBef>
                <a:spcPts val="0"/>
              </a:spcBef>
              <a:spcAft>
                <a:spcPts val="0"/>
              </a:spcAft>
              <a:buClr>
                <a:schemeClr val="lt1"/>
              </a:buClr>
              <a:buSzPts val="2100"/>
              <a:buNone/>
              <a:defRPr sz="2800">
                <a:solidFill>
                  <a:schemeClr val="lt1"/>
                </a:solidFill>
              </a:defRPr>
            </a:lvl5pPr>
            <a:lvl6pPr lvl="5" algn="ctr" rtl="0">
              <a:lnSpc>
                <a:spcPct val="100000"/>
              </a:lnSpc>
              <a:spcBef>
                <a:spcPts val="0"/>
              </a:spcBef>
              <a:spcAft>
                <a:spcPts val="0"/>
              </a:spcAft>
              <a:buClr>
                <a:schemeClr val="lt1"/>
              </a:buClr>
              <a:buSzPts val="2100"/>
              <a:buNone/>
              <a:defRPr sz="2800">
                <a:solidFill>
                  <a:schemeClr val="lt1"/>
                </a:solidFill>
              </a:defRPr>
            </a:lvl6pPr>
            <a:lvl7pPr lvl="6" algn="ctr" rtl="0">
              <a:lnSpc>
                <a:spcPct val="100000"/>
              </a:lnSpc>
              <a:spcBef>
                <a:spcPts val="0"/>
              </a:spcBef>
              <a:spcAft>
                <a:spcPts val="0"/>
              </a:spcAft>
              <a:buClr>
                <a:schemeClr val="lt1"/>
              </a:buClr>
              <a:buSzPts val="2100"/>
              <a:buNone/>
              <a:defRPr sz="2800">
                <a:solidFill>
                  <a:schemeClr val="lt1"/>
                </a:solidFill>
              </a:defRPr>
            </a:lvl7pPr>
            <a:lvl8pPr lvl="7" algn="ctr" rtl="0">
              <a:lnSpc>
                <a:spcPct val="100000"/>
              </a:lnSpc>
              <a:spcBef>
                <a:spcPts val="0"/>
              </a:spcBef>
              <a:spcAft>
                <a:spcPts val="0"/>
              </a:spcAft>
              <a:buClr>
                <a:schemeClr val="lt1"/>
              </a:buClr>
              <a:buSzPts val="2100"/>
              <a:buNone/>
              <a:defRPr sz="2800">
                <a:solidFill>
                  <a:schemeClr val="lt1"/>
                </a:solidFill>
              </a:defRPr>
            </a:lvl8pPr>
            <a:lvl9pPr lvl="8" algn="ctr" rtl="0">
              <a:lnSpc>
                <a:spcPct val="100000"/>
              </a:lnSpc>
              <a:spcBef>
                <a:spcPts val="0"/>
              </a:spcBef>
              <a:spcAft>
                <a:spcPts val="0"/>
              </a:spcAft>
              <a:buClr>
                <a:schemeClr val="lt1"/>
              </a:buClr>
              <a:buSzPts val="2100"/>
              <a:buNone/>
              <a:defRPr sz="2800">
                <a:solidFill>
                  <a:schemeClr val="lt1"/>
                </a:solidFill>
              </a:defRPr>
            </a:lvl9pPr>
          </a:lstStyle>
          <a:p>
            <a:r>
              <a:rPr lang="en-US"/>
              <a:t>Click to edit Master subtitle style</a:t>
            </a:r>
            <a:endParaRPr/>
          </a:p>
        </p:txBody>
      </p:sp>
    </p:spTree>
    <p:extLst>
      <p:ext uri="{BB962C8B-B14F-4D97-AF65-F5344CB8AC3E}">
        <p14:creationId xmlns:p14="http://schemas.microsoft.com/office/powerpoint/2010/main" val="4380924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Quote 2">
  <p:cSld name="Quote 2">
    <p:bg>
      <p:bgPr>
        <a:blipFill>
          <a:blip r:embed="rId2">
            <a:alphaModFix/>
          </a:blip>
          <a:stretch>
            <a:fillRect/>
          </a:stretch>
        </a:blipFill>
        <a:effectLst/>
      </p:bgPr>
    </p:bg>
    <p:spTree>
      <p:nvGrpSpPr>
        <p:cNvPr id="1" name="Shape 89"/>
        <p:cNvGrpSpPr/>
        <p:nvPr/>
      </p:nvGrpSpPr>
      <p:grpSpPr>
        <a:xfrm>
          <a:off x="0" y="0"/>
          <a:ext cx="0" cy="0"/>
          <a:chOff x="0" y="0"/>
          <a:chExt cx="0" cy="0"/>
        </a:xfrm>
      </p:grpSpPr>
      <p:sp>
        <p:nvSpPr>
          <p:cNvPr id="90" name="Google Shape;90;p21"/>
          <p:cNvSpPr txBox="1">
            <a:spLocks noGrp="1"/>
          </p:cNvSpPr>
          <p:nvPr>
            <p:ph type="subTitle" idx="1"/>
          </p:nvPr>
        </p:nvSpPr>
        <p:spPr>
          <a:xfrm>
            <a:off x="2482400" y="2160333"/>
            <a:ext cx="7227200" cy="215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2700"/>
              <a:buFont typeface="Raleway Black"/>
              <a:buNone/>
              <a:defRPr sz="3600">
                <a:solidFill>
                  <a:schemeClr val="lt1"/>
                </a:solidFill>
                <a:latin typeface="Raleway Black"/>
                <a:ea typeface="Raleway Black"/>
                <a:cs typeface="Raleway Black"/>
                <a:sym typeface="Raleway Black"/>
              </a:defRPr>
            </a:lvl1pPr>
            <a:lvl2pPr lvl="1" algn="ctr" rtl="0">
              <a:lnSpc>
                <a:spcPct val="100000"/>
              </a:lnSpc>
              <a:spcBef>
                <a:spcPts val="0"/>
              </a:spcBef>
              <a:spcAft>
                <a:spcPts val="0"/>
              </a:spcAft>
              <a:buClr>
                <a:schemeClr val="lt1"/>
              </a:buClr>
              <a:buSzPts val="2000"/>
              <a:buNone/>
              <a:defRPr sz="2667">
                <a:solidFill>
                  <a:schemeClr val="lt1"/>
                </a:solidFill>
              </a:defRPr>
            </a:lvl2pPr>
            <a:lvl3pPr lvl="2" algn="ctr" rtl="0">
              <a:lnSpc>
                <a:spcPct val="100000"/>
              </a:lnSpc>
              <a:spcBef>
                <a:spcPts val="0"/>
              </a:spcBef>
              <a:spcAft>
                <a:spcPts val="0"/>
              </a:spcAft>
              <a:buClr>
                <a:schemeClr val="lt1"/>
              </a:buClr>
              <a:buSzPts val="2000"/>
              <a:buNone/>
              <a:defRPr sz="2667">
                <a:solidFill>
                  <a:schemeClr val="lt1"/>
                </a:solidFill>
              </a:defRPr>
            </a:lvl3pPr>
            <a:lvl4pPr lvl="3" algn="ctr" rtl="0">
              <a:lnSpc>
                <a:spcPct val="100000"/>
              </a:lnSpc>
              <a:spcBef>
                <a:spcPts val="0"/>
              </a:spcBef>
              <a:spcAft>
                <a:spcPts val="0"/>
              </a:spcAft>
              <a:buClr>
                <a:schemeClr val="lt1"/>
              </a:buClr>
              <a:buSzPts val="2000"/>
              <a:buNone/>
              <a:defRPr sz="2667">
                <a:solidFill>
                  <a:schemeClr val="lt1"/>
                </a:solidFill>
              </a:defRPr>
            </a:lvl4pPr>
            <a:lvl5pPr lvl="4" algn="ctr" rtl="0">
              <a:lnSpc>
                <a:spcPct val="100000"/>
              </a:lnSpc>
              <a:spcBef>
                <a:spcPts val="0"/>
              </a:spcBef>
              <a:spcAft>
                <a:spcPts val="0"/>
              </a:spcAft>
              <a:buClr>
                <a:schemeClr val="lt1"/>
              </a:buClr>
              <a:buSzPts val="2000"/>
              <a:buNone/>
              <a:defRPr sz="2667">
                <a:solidFill>
                  <a:schemeClr val="lt1"/>
                </a:solidFill>
              </a:defRPr>
            </a:lvl5pPr>
            <a:lvl6pPr lvl="5" algn="ctr" rtl="0">
              <a:lnSpc>
                <a:spcPct val="100000"/>
              </a:lnSpc>
              <a:spcBef>
                <a:spcPts val="0"/>
              </a:spcBef>
              <a:spcAft>
                <a:spcPts val="0"/>
              </a:spcAft>
              <a:buClr>
                <a:schemeClr val="lt1"/>
              </a:buClr>
              <a:buSzPts val="2000"/>
              <a:buNone/>
              <a:defRPr sz="2667">
                <a:solidFill>
                  <a:schemeClr val="lt1"/>
                </a:solidFill>
              </a:defRPr>
            </a:lvl6pPr>
            <a:lvl7pPr lvl="6" algn="ctr" rtl="0">
              <a:lnSpc>
                <a:spcPct val="100000"/>
              </a:lnSpc>
              <a:spcBef>
                <a:spcPts val="0"/>
              </a:spcBef>
              <a:spcAft>
                <a:spcPts val="0"/>
              </a:spcAft>
              <a:buClr>
                <a:schemeClr val="lt1"/>
              </a:buClr>
              <a:buSzPts val="2000"/>
              <a:buNone/>
              <a:defRPr sz="2667">
                <a:solidFill>
                  <a:schemeClr val="lt1"/>
                </a:solidFill>
              </a:defRPr>
            </a:lvl7pPr>
            <a:lvl8pPr lvl="7" algn="ctr" rtl="0">
              <a:lnSpc>
                <a:spcPct val="100000"/>
              </a:lnSpc>
              <a:spcBef>
                <a:spcPts val="0"/>
              </a:spcBef>
              <a:spcAft>
                <a:spcPts val="0"/>
              </a:spcAft>
              <a:buClr>
                <a:schemeClr val="lt1"/>
              </a:buClr>
              <a:buSzPts val="2000"/>
              <a:buNone/>
              <a:defRPr sz="2667">
                <a:solidFill>
                  <a:schemeClr val="lt1"/>
                </a:solidFill>
              </a:defRPr>
            </a:lvl8pPr>
            <a:lvl9pPr lvl="8" algn="ctr" rtl="0">
              <a:lnSpc>
                <a:spcPct val="100000"/>
              </a:lnSpc>
              <a:spcBef>
                <a:spcPts val="0"/>
              </a:spcBef>
              <a:spcAft>
                <a:spcPts val="0"/>
              </a:spcAft>
              <a:buClr>
                <a:schemeClr val="lt1"/>
              </a:buClr>
              <a:buSzPts val="2000"/>
              <a:buNone/>
              <a:defRPr sz="2667">
                <a:solidFill>
                  <a:schemeClr val="lt1"/>
                </a:solidFill>
              </a:defRPr>
            </a:lvl9pPr>
          </a:lstStyle>
          <a:p>
            <a:r>
              <a:rPr lang="en-US"/>
              <a:t>Click to edit Master subtitle style</a:t>
            </a:r>
            <a:endParaRPr/>
          </a:p>
        </p:txBody>
      </p:sp>
      <p:sp>
        <p:nvSpPr>
          <p:cNvPr id="91" name="Google Shape;91;p21"/>
          <p:cNvSpPr txBox="1">
            <a:spLocks noGrp="1"/>
          </p:cNvSpPr>
          <p:nvPr>
            <p:ph type="title"/>
          </p:nvPr>
        </p:nvSpPr>
        <p:spPr>
          <a:xfrm>
            <a:off x="4908600" y="4521533"/>
            <a:ext cx="4454400" cy="5912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1pPr>
            <a:lvl2pPr lvl="1" algn="r" rtl="0">
              <a:spcBef>
                <a:spcPts val="0"/>
              </a:spcBef>
              <a:spcAft>
                <a:spcPts val="0"/>
              </a:spcAft>
              <a:buClr>
                <a:schemeClr val="lt1"/>
              </a:buClr>
              <a:buSzPts val="1400"/>
              <a:buNone/>
              <a:defRPr sz="1867">
                <a:solidFill>
                  <a:schemeClr val="lt1"/>
                </a:solidFill>
              </a:defRPr>
            </a:lvl2pPr>
            <a:lvl3pPr lvl="2" algn="r" rtl="0">
              <a:spcBef>
                <a:spcPts val="0"/>
              </a:spcBef>
              <a:spcAft>
                <a:spcPts val="0"/>
              </a:spcAft>
              <a:buClr>
                <a:schemeClr val="lt1"/>
              </a:buClr>
              <a:buSzPts val="1400"/>
              <a:buNone/>
              <a:defRPr sz="1867">
                <a:solidFill>
                  <a:schemeClr val="lt1"/>
                </a:solidFill>
              </a:defRPr>
            </a:lvl3pPr>
            <a:lvl4pPr lvl="3" algn="r" rtl="0">
              <a:spcBef>
                <a:spcPts val="0"/>
              </a:spcBef>
              <a:spcAft>
                <a:spcPts val="0"/>
              </a:spcAft>
              <a:buClr>
                <a:schemeClr val="lt1"/>
              </a:buClr>
              <a:buSzPts val="1400"/>
              <a:buNone/>
              <a:defRPr sz="1867">
                <a:solidFill>
                  <a:schemeClr val="lt1"/>
                </a:solidFill>
              </a:defRPr>
            </a:lvl4pPr>
            <a:lvl5pPr lvl="4" algn="r" rtl="0">
              <a:spcBef>
                <a:spcPts val="0"/>
              </a:spcBef>
              <a:spcAft>
                <a:spcPts val="0"/>
              </a:spcAft>
              <a:buClr>
                <a:schemeClr val="lt1"/>
              </a:buClr>
              <a:buSzPts val="1400"/>
              <a:buNone/>
              <a:defRPr sz="1867">
                <a:solidFill>
                  <a:schemeClr val="lt1"/>
                </a:solidFill>
              </a:defRPr>
            </a:lvl5pPr>
            <a:lvl6pPr lvl="5" algn="r" rtl="0">
              <a:spcBef>
                <a:spcPts val="0"/>
              </a:spcBef>
              <a:spcAft>
                <a:spcPts val="0"/>
              </a:spcAft>
              <a:buClr>
                <a:schemeClr val="lt1"/>
              </a:buClr>
              <a:buSzPts val="1400"/>
              <a:buNone/>
              <a:defRPr sz="1867">
                <a:solidFill>
                  <a:schemeClr val="lt1"/>
                </a:solidFill>
              </a:defRPr>
            </a:lvl6pPr>
            <a:lvl7pPr lvl="6" algn="r" rtl="0">
              <a:spcBef>
                <a:spcPts val="0"/>
              </a:spcBef>
              <a:spcAft>
                <a:spcPts val="0"/>
              </a:spcAft>
              <a:buClr>
                <a:schemeClr val="lt1"/>
              </a:buClr>
              <a:buSzPts val="1400"/>
              <a:buNone/>
              <a:defRPr sz="1867">
                <a:solidFill>
                  <a:schemeClr val="lt1"/>
                </a:solidFill>
              </a:defRPr>
            </a:lvl7pPr>
            <a:lvl8pPr lvl="7" algn="r" rtl="0">
              <a:spcBef>
                <a:spcPts val="0"/>
              </a:spcBef>
              <a:spcAft>
                <a:spcPts val="0"/>
              </a:spcAft>
              <a:buClr>
                <a:schemeClr val="lt1"/>
              </a:buClr>
              <a:buSzPts val="1400"/>
              <a:buNone/>
              <a:defRPr sz="1867">
                <a:solidFill>
                  <a:schemeClr val="lt1"/>
                </a:solidFill>
              </a:defRPr>
            </a:lvl8pPr>
            <a:lvl9pPr lvl="8" algn="r" rtl="0">
              <a:spcBef>
                <a:spcPts val="0"/>
              </a:spcBef>
              <a:spcAft>
                <a:spcPts val="0"/>
              </a:spcAft>
              <a:buClr>
                <a:schemeClr val="lt1"/>
              </a:buClr>
              <a:buSzPts val="1400"/>
              <a:buNone/>
              <a:defRPr sz="1867">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24622080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1">
  <p:cSld name="Section header 1">
    <p:bg>
      <p:bgPr>
        <a:blipFill>
          <a:blip r:embed="rId2">
            <a:alphaModFix/>
          </a:blip>
          <a:stretch>
            <a:fillRect/>
          </a:stretch>
        </a:blipFill>
        <a:effectLst/>
      </p:bgPr>
    </p:bg>
    <p:spTree>
      <p:nvGrpSpPr>
        <p:cNvPr id="1" name="Shape 92"/>
        <p:cNvGrpSpPr/>
        <p:nvPr/>
      </p:nvGrpSpPr>
      <p:grpSpPr>
        <a:xfrm>
          <a:off x="0" y="0"/>
          <a:ext cx="0" cy="0"/>
          <a:chOff x="0" y="0"/>
          <a:chExt cx="0" cy="0"/>
        </a:xfrm>
      </p:grpSpPr>
      <p:sp>
        <p:nvSpPr>
          <p:cNvPr id="93" name="Google Shape;93;p22"/>
          <p:cNvSpPr txBox="1">
            <a:spLocks noGrp="1"/>
          </p:cNvSpPr>
          <p:nvPr>
            <p:ph type="title"/>
          </p:nvPr>
        </p:nvSpPr>
        <p:spPr>
          <a:xfrm>
            <a:off x="1235667" y="3198448"/>
            <a:ext cx="5393600" cy="1122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2700"/>
              <a:buNone/>
              <a:defRPr sz="3600">
                <a:solidFill>
                  <a:schemeClr val="lt1"/>
                </a:solidFill>
              </a:defRPr>
            </a:lvl1pPr>
            <a:lvl2pPr lvl="1" rtl="0">
              <a:spcBef>
                <a:spcPts val="0"/>
              </a:spcBef>
              <a:spcAft>
                <a:spcPts val="0"/>
              </a:spcAft>
              <a:buClr>
                <a:schemeClr val="lt1"/>
              </a:buClr>
              <a:buSzPts val="3700"/>
              <a:buNone/>
              <a:defRPr sz="4933">
                <a:solidFill>
                  <a:schemeClr val="lt1"/>
                </a:solidFill>
              </a:defRPr>
            </a:lvl2pPr>
            <a:lvl3pPr lvl="2" rtl="0">
              <a:spcBef>
                <a:spcPts val="0"/>
              </a:spcBef>
              <a:spcAft>
                <a:spcPts val="0"/>
              </a:spcAft>
              <a:buClr>
                <a:schemeClr val="lt1"/>
              </a:buClr>
              <a:buSzPts val="3700"/>
              <a:buNone/>
              <a:defRPr sz="4933">
                <a:solidFill>
                  <a:schemeClr val="lt1"/>
                </a:solidFill>
              </a:defRPr>
            </a:lvl3pPr>
            <a:lvl4pPr lvl="3" rtl="0">
              <a:spcBef>
                <a:spcPts val="0"/>
              </a:spcBef>
              <a:spcAft>
                <a:spcPts val="0"/>
              </a:spcAft>
              <a:buClr>
                <a:schemeClr val="lt1"/>
              </a:buClr>
              <a:buSzPts val="3700"/>
              <a:buNone/>
              <a:defRPr sz="4933">
                <a:solidFill>
                  <a:schemeClr val="lt1"/>
                </a:solidFill>
              </a:defRPr>
            </a:lvl4pPr>
            <a:lvl5pPr lvl="4" rtl="0">
              <a:spcBef>
                <a:spcPts val="0"/>
              </a:spcBef>
              <a:spcAft>
                <a:spcPts val="0"/>
              </a:spcAft>
              <a:buClr>
                <a:schemeClr val="lt1"/>
              </a:buClr>
              <a:buSzPts val="3700"/>
              <a:buNone/>
              <a:defRPr sz="4933">
                <a:solidFill>
                  <a:schemeClr val="lt1"/>
                </a:solidFill>
              </a:defRPr>
            </a:lvl5pPr>
            <a:lvl6pPr lvl="5" rtl="0">
              <a:spcBef>
                <a:spcPts val="0"/>
              </a:spcBef>
              <a:spcAft>
                <a:spcPts val="0"/>
              </a:spcAft>
              <a:buClr>
                <a:schemeClr val="lt1"/>
              </a:buClr>
              <a:buSzPts val="3700"/>
              <a:buNone/>
              <a:defRPr sz="4933">
                <a:solidFill>
                  <a:schemeClr val="lt1"/>
                </a:solidFill>
              </a:defRPr>
            </a:lvl6pPr>
            <a:lvl7pPr lvl="6" rtl="0">
              <a:spcBef>
                <a:spcPts val="0"/>
              </a:spcBef>
              <a:spcAft>
                <a:spcPts val="0"/>
              </a:spcAft>
              <a:buClr>
                <a:schemeClr val="lt1"/>
              </a:buClr>
              <a:buSzPts val="3700"/>
              <a:buNone/>
              <a:defRPr sz="4933">
                <a:solidFill>
                  <a:schemeClr val="lt1"/>
                </a:solidFill>
              </a:defRPr>
            </a:lvl7pPr>
            <a:lvl8pPr lvl="7" rtl="0">
              <a:spcBef>
                <a:spcPts val="0"/>
              </a:spcBef>
              <a:spcAft>
                <a:spcPts val="0"/>
              </a:spcAft>
              <a:buClr>
                <a:schemeClr val="lt1"/>
              </a:buClr>
              <a:buSzPts val="3700"/>
              <a:buNone/>
              <a:defRPr sz="4933">
                <a:solidFill>
                  <a:schemeClr val="lt1"/>
                </a:solidFill>
              </a:defRPr>
            </a:lvl8pPr>
            <a:lvl9pPr lvl="8" rtl="0">
              <a:spcBef>
                <a:spcPts val="0"/>
              </a:spcBef>
              <a:spcAft>
                <a:spcPts val="0"/>
              </a:spcAft>
              <a:buClr>
                <a:schemeClr val="lt1"/>
              </a:buClr>
              <a:buSzPts val="3700"/>
              <a:buNone/>
              <a:defRPr sz="4933">
                <a:solidFill>
                  <a:schemeClr val="lt1"/>
                </a:solidFill>
              </a:defRPr>
            </a:lvl9pPr>
          </a:lstStyle>
          <a:p>
            <a:r>
              <a:rPr lang="en-US"/>
              <a:t>Click to edit Master title style</a:t>
            </a:r>
            <a:endParaRPr/>
          </a:p>
        </p:txBody>
      </p:sp>
      <p:sp>
        <p:nvSpPr>
          <p:cNvPr id="94" name="Google Shape;94;p22"/>
          <p:cNvSpPr txBox="1">
            <a:spLocks noGrp="1"/>
          </p:cNvSpPr>
          <p:nvPr>
            <p:ph type="title" idx="2" hasCustomPrompt="1"/>
          </p:nvPr>
        </p:nvSpPr>
        <p:spPr>
          <a:xfrm>
            <a:off x="1235667" y="1990067"/>
            <a:ext cx="5393600" cy="1122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8000">
                <a:solidFill>
                  <a:schemeClr val="lt1"/>
                </a:solidFill>
              </a:defRPr>
            </a:lvl1pPr>
            <a:lvl2pPr lvl="1" rtl="0">
              <a:spcBef>
                <a:spcPts val="0"/>
              </a:spcBef>
              <a:spcAft>
                <a:spcPts val="0"/>
              </a:spcAft>
              <a:buClr>
                <a:schemeClr val="lt1"/>
              </a:buClr>
              <a:buSzPts val="6000"/>
              <a:buNone/>
              <a:defRPr sz="8000">
                <a:solidFill>
                  <a:schemeClr val="lt1"/>
                </a:solidFill>
              </a:defRPr>
            </a:lvl2pPr>
            <a:lvl3pPr lvl="2" rtl="0">
              <a:spcBef>
                <a:spcPts val="0"/>
              </a:spcBef>
              <a:spcAft>
                <a:spcPts val="0"/>
              </a:spcAft>
              <a:buClr>
                <a:schemeClr val="lt1"/>
              </a:buClr>
              <a:buSzPts val="6000"/>
              <a:buNone/>
              <a:defRPr sz="8000">
                <a:solidFill>
                  <a:schemeClr val="lt1"/>
                </a:solidFill>
              </a:defRPr>
            </a:lvl3pPr>
            <a:lvl4pPr lvl="3" rtl="0">
              <a:spcBef>
                <a:spcPts val="0"/>
              </a:spcBef>
              <a:spcAft>
                <a:spcPts val="0"/>
              </a:spcAft>
              <a:buClr>
                <a:schemeClr val="lt1"/>
              </a:buClr>
              <a:buSzPts val="6000"/>
              <a:buNone/>
              <a:defRPr sz="8000">
                <a:solidFill>
                  <a:schemeClr val="lt1"/>
                </a:solidFill>
              </a:defRPr>
            </a:lvl4pPr>
            <a:lvl5pPr lvl="4" rtl="0">
              <a:spcBef>
                <a:spcPts val="0"/>
              </a:spcBef>
              <a:spcAft>
                <a:spcPts val="0"/>
              </a:spcAft>
              <a:buClr>
                <a:schemeClr val="lt1"/>
              </a:buClr>
              <a:buSzPts val="6000"/>
              <a:buNone/>
              <a:defRPr sz="8000">
                <a:solidFill>
                  <a:schemeClr val="lt1"/>
                </a:solidFill>
              </a:defRPr>
            </a:lvl5pPr>
            <a:lvl6pPr lvl="5" rtl="0">
              <a:spcBef>
                <a:spcPts val="0"/>
              </a:spcBef>
              <a:spcAft>
                <a:spcPts val="0"/>
              </a:spcAft>
              <a:buClr>
                <a:schemeClr val="lt1"/>
              </a:buClr>
              <a:buSzPts val="6000"/>
              <a:buNone/>
              <a:defRPr sz="8000">
                <a:solidFill>
                  <a:schemeClr val="lt1"/>
                </a:solidFill>
              </a:defRPr>
            </a:lvl6pPr>
            <a:lvl7pPr lvl="6" rtl="0">
              <a:spcBef>
                <a:spcPts val="0"/>
              </a:spcBef>
              <a:spcAft>
                <a:spcPts val="0"/>
              </a:spcAft>
              <a:buClr>
                <a:schemeClr val="lt1"/>
              </a:buClr>
              <a:buSzPts val="6000"/>
              <a:buNone/>
              <a:defRPr sz="8000">
                <a:solidFill>
                  <a:schemeClr val="lt1"/>
                </a:solidFill>
              </a:defRPr>
            </a:lvl7pPr>
            <a:lvl8pPr lvl="7" rtl="0">
              <a:spcBef>
                <a:spcPts val="0"/>
              </a:spcBef>
              <a:spcAft>
                <a:spcPts val="0"/>
              </a:spcAft>
              <a:buClr>
                <a:schemeClr val="lt1"/>
              </a:buClr>
              <a:buSzPts val="6000"/>
              <a:buNone/>
              <a:defRPr sz="8000">
                <a:solidFill>
                  <a:schemeClr val="lt1"/>
                </a:solidFill>
              </a:defRPr>
            </a:lvl8pPr>
            <a:lvl9pPr lvl="8" rtl="0">
              <a:spcBef>
                <a:spcPts val="0"/>
              </a:spcBef>
              <a:spcAft>
                <a:spcPts val="0"/>
              </a:spcAft>
              <a:buClr>
                <a:schemeClr val="lt1"/>
              </a:buClr>
              <a:buSzPts val="6000"/>
              <a:buNone/>
              <a:defRPr sz="8000">
                <a:solidFill>
                  <a:schemeClr val="lt1"/>
                </a:solidFill>
              </a:defRPr>
            </a:lvl9pPr>
          </a:lstStyle>
          <a:p>
            <a:r>
              <a:t>xx%</a:t>
            </a:r>
          </a:p>
        </p:txBody>
      </p:sp>
      <p:sp>
        <p:nvSpPr>
          <p:cNvPr id="95" name="Google Shape;95;p22"/>
          <p:cNvSpPr txBox="1">
            <a:spLocks noGrp="1"/>
          </p:cNvSpPr>
          <p:nvPr>
            <p:ph type="subTitle" idx="1"/>
          </p:nvPr>
        </p:nvSpPr>
        <p:spPr>
          <a:xfrm>
            <a:off x="1235667" y="4406829"/>
            <a:ext cx="6414400" cy="112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867">
                <a:solidFill>
                  <a:schemeClr val="lt1"/>
                </a:solidFill>
              </a:defRPr>
            </a:lvl1pPr>
            <a:lvl2pPr lvl="1" rtl="0">
              <a:lnSpc>
                <a:spcPct val="100000"/>
              </a:lnSpc>
              <a:spcBef>
                <a:spcPts val="0"/>
              </a:spcBef>
              <a:spcAft>
                <a:spcPts val="0"/>
              </a:spcAft>
              <a:buClr>
                <a:schemeClr val="lt1"/>
              </a:buClr>
              <a:buSzPts val="2100"/>
              <a:buNone/>
              <a:defRPr sz="2800">
                <a:solidFill>
                  <a:schemeClr val="lt1"/>
                </a:solidFill>
              </a:defRPr>
            </a:lvl2pPr>
            <a:lvl3pPr lvl="2" rtl="0">
              <a:lnSpc>
                <a:spcPct val="100000"/>
              </a:lnSpc>
              <a:spcBef>
                <a:spcPts val="0"/>
              </a:spcBef>
              <a:spcAft>
                <a:spcPts val="0"/>
              </a:spcAft>
              <a:buClr>
                <a:schemeClr val="lt1"/>
              </a:buClr>
              <a:buSzPts val="2100"/>
              <a:buNone/>
              <a:defRPr sz="2800">
                <a:solidFill>
                  <a:schemeClr val="lt1"/>
                </a:solidFill>
              </a:defRPr>
            </a:lvl3pPr>
            <a:lvl4pPr lvl="3" rtl="0">
              <a:lnSpc>
                <a:spcPct val="100000"/>
              </a:lnSpc>
              <a:spcBef>
                <a:spcPts val="0"/>
              </a:spcBef>
              <a:spcAft>
                <a:spcPts val="0"/>
              </a:spcAft>
              <a:buClr>
                <a:schemeClr val="lt1"/>
              </a:buClr>
              <a:buSzPts val="2100"/>
              <a:buNone/>
              <a:defRPr sz="2800">
                <a:solidFill>
                  <a:schemeClr val="lt1"/>
                </a:solidFill>
              </a:defRPr>
            </a:lvl4pPr>
            <a:lvl5pPr lvl="4" rtl="0">
              <a:lnSpc>
                <a:spcPct val="100000"/>
              </a:lnSpc>
              <a:spcBef>
                <a:spcPts val="0"/>
              </a:spcBef>
              <a:spcAft>
                <a:spcPts val="0"/>
              </a:spcAft>
              <a:buClr>
                <a:schemeClr val="lt1"/>
              </a:buClr>
              <a:buSzPts val="2100"/>
              <a:buNone/>
              <a:defRPr sz="2800">
                <a:solidFill>
                  <a:schemeClr val="lt1"/>
                </a:solidFill>
              </a:defRPr>
            </a:lvl5pPr>
            <a:lvl6pPr lvl="5" rtl="0">
              <a:lnSpc>
                <a:spcPct val="100000"/>
              </a:lnSpc>
              <a:spcBef>
                <a:spcPts val="0"/>
              </a:spcBef>
              <a:spcAft>
                <a:spcPts val="0"/>
              </a:spcAft>
              <a:buClr>
                <a:schemeClr val="lt1"/>
              </a:buClr>
              <a:buSzPts val="2100"/>
              <a:buNone/>
              <a:defRPr sz="2800">
                <a:solidFill>
                  <a:schemeClr val="lt1"/>
                </a:solidFill>
              </a:defRPr>
            </a:lvl6pPr>
            <a:lvl7pPr lvl="6" rtl="0">
              <a:lnSpc>
                <a:spcPct val="100000"/>
              </a:lnSpc>
              <a:spcBef>
                <a:spcPts val="0"/>
              </a:spcBef>
              <a:spcAft>
                <a:spcPts val="0"/>
              </a:spcAft>
              <a:buClr>
                <a:schemeClr val="lt1"/>
              </a:buClr>
              <a:buSzPts val="2100"/>
              <a:buNone/>
              <a:defRPr sz="2800">
                <a:solidFill>
                  <a:schemeClr val="lt1"/>
                </a:solidFill>
              </a:defRPr>
            </a:lvl7pPr>
            <a:lvl8pPr lvl="7" rtl="0">
              <a:lnSpc>
                <a:spcPct val="100000"/>
              </a:lnSpc>
              <a:spcBef>
                <a:spcPts val="0"/>
              </a:spcBef>
              <a:spcAft>
                <a:spcPts val="0"/>
              </a:spcAft>
              <a:buClr>
                <a:schemeClr val="lt1"/>
              </a:buClr>
              <a:buSzPts val="2100"/>
              <a:buNone/>
              <a:defRPr sz="2800">
                <a:solidFill>
                  <a:schemeClr val="lt1"/>
                </a:solidFill>
              </a:defRPr>
            </a:lvl8pPr>
            <a:lvl9pPr lvl="8" rtl="0">
              <a:lnSpc>
                <a:spcPct val="100000"/>
              </a:lnSpc>
              <a:spcBef>
                <a:spcPts val="0"/>
              </a:spcBef>
              <a:spcAft>
                <a:spcPts val="0"/>
              </a:spcAft>
              <a:buClr>
                <a:schemeClr val="lt1"/>
              </a:buClr>
              <a:buSzPts val="2100"/>
              <a:buNone/>
              <a:defRPr sz="2800">
                <a:solidFill>
                  <a:schemeClr val="lt1"/>
                </a:solidFill>
              </a:defRPr>
            </a:lvl9pPr>
          </a:lstStyle>
          <a:p>
            <a:r>
              <a:rPr lang="en-US"/>
              <a:t>Click to edit Master subtitle style</a:t>
            </a:r>
            <a:endParaRPr/>
          </a:p>
        </p:txBody>
      </p:sp>
    </p:spTree>
    <p:extLst>
      <p:ext uri="{BB962C8B-B14F-4D97-AF65-F5344CB8AC3E}">
        <p14:creationId xmlns:p14="http://schemas.microsoft.com/office/powerpoint/2010/main" val="10652893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bg>
      <p:bgPr>
        <a:blipFill>
          <a:blip r:embed="rId2">
            <a:alphaModFix/>
          </a:blip>
          <a:stretch>
            <a:fillRect/>
          </a:stretch>
        </a:blipFill>
        <a:effectLst/>
      </p:bgPr>
    </p:bg>
    <p:spTree>
      <p:nvGrpSpPr>
        <p:cNvPr id="1" name="Shape 96"/>
        <p:cNvGrpSpPr/>
        <p:nvPr/>
      </p:nvGrpSpPr>
      <p:grpSpPr>
        <a:xfrm>
          <a:off x="0" y="0"/>
          <a:ext cx="0" cy="0"/>
          <a:chOff x="0" y="0"/>
          <a:chExt cx="0" cy="0"/>
        </a:xfrm>
      </p:grpSpPr>
      <p:sp>
        <p:nvSpPr>
          <p:cNvPr id="97" name="Google Shape;97;p23"/>
          <p:cNvSpPr txBox="1">
            <a:spLocks noGrp="1"/>
          </p:cNvSpPr>
          <p:nvPr>
            <p:ph type="subTitle" idx="1"/>
          </p:nvPr>
        </p:nvSpPr>
        <p:spPr>
          <a:xfrm>
            <a:off x="2793400" y="2987908"/>
            <a:ext cx="2435200" cy="344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300"/>
              <a:buNone/>
              <a:defRPr>
                <a:solidFill>
                  <a:schemeClr val="lt1"/>
                </a:solidFill>
              </a:defRPr>
            </a:lvl1pPr>
            <a:lvl2pPr lvl="1" algn="ctr" rtl="0">
              <a:spcBef>
                <a:spcPts val="2133"/>
              </a:spcBef>
              <a:spcAft>
                <a:spcPts val="0"/>
              </a:spcAft>
              <a:buClr>
                <a:schemeClr val="lt1"/>
              </a:buClr>
              <a:buSzPts val="1300"/>
              <a:buNone/>
              <a:defRPr>
                <a:solidFill>
                  <a:schemeClr val="lt1"/>
                </a:solidFill>
              </a:defRPr>
            </a:lvl2pPr>
            <a:lvl3pPr lvl="2" algn="ctr" rtl="0">
              <a:spcBef>
                <a:spcPts val="2133"/>
              </a:spcBef>
              <a:spcAft>
                <a:spcPts val="0"/>
              </a:spcAft>
              <a:buClr>
                <a:schemeClr val="lt1"/>
              </a:buClr>
              <a:buSzPts val="1300"/>
              <a:buNone/>
              <a:defRPr>
                <a:solidFill>
                  <a:schemeClr val="lt1"/>
                </a:solidFill>
              </a:defRPr>
            </a:lvl3pPr>
            <a:lvl4pPr lvl="3" algn="ctr" rtl="0">
              <a:spcBef>
                <a:spcPts val="2133"/>
              </a:spcBef>
              <a:spcAft>
                <a:spcPts val="0"/>
              </a:spcAft>
              <a:buClr>
                <a:schemeClr val="lt1"/>
              </a:buClr>
              <a:buSzPts val="1300"/>
              <a:buNone/>
              <a:defRPr>
                <a:solidFill>
                  <a:schemeClr val="lt1"/>
                </a:solidFill>
              </a:defRPr>
            </a:lvl4pPr>
            <a:lvl5pPr lvl="4" algn="ctr" rtl="0">
              <a:spcBef>
                <a:spcPts val="2133"/>
              </a:spcBef>
              <a:spcAft>
                <a:spcPts val="0"/>
              </a:spcAft>
              <a:buClr>
                <a:schemeClr val="lt1"/>
              </a:buClr>
              <a:buSzPts val="1300"/>
              <a:buNone/>
              <a:defRPr>
                <a:solidFill>
                  <a:schemeClr val="lt1"/>
                </a:solidFill>
              </a:defRPr>
            </a:lvl5pPr>
            <a:lvl6pPr lvl="5" algn="ctr" rtl="0">
              <a:spcBef>
                <a:spcPts val="2133"/>
              </a:spcBef>
              <a:spcAft>
                <a:spcPts val="0"/>
              </a:spcAft>
              <a:buClr>
                <a:schemeClr val="lt1"/>
              </a:buClr>
              <a:buSzPts val="1300"/>
              <a:buNone/>
              <a:defRPr>
                <a:solidFill>
                  <a:schemeClr val="lt1"/>
                </a:solidFill>
              </a:defRPr>
            </a:lvl6pPr>
            <a:lvl7pPr lvl="6" algn="ctr" rtl="0">
              <a:spcBef>
                <a:spcPts val="2133"/>
              </a:spcBef>
              <a:spcAft>
                <a:spcPts val="0"/>
              </a:spcAft>
              <a:buClr>
                <a:schemeClr val="lt1"/>
              </a:buClr>
              <a:buSzPts val="1300"/>
              <a:buNone/>
              <a:defRPr>
                <a:solidFill>
                  <a:schemeClr val="lt1"/>
                </a:solidFill>
              </a:defRPr>
            </a:lvl7pPr>
            <a:lvl8pPr lvl="7" algn="ctr" rtl="0">
              <a:spcBef>
                <a:spcPts val="2133"/>
              </a:spcBef>
              <a:spcAft>
                <a:spcPts val="0"/>
              </a:spcAft>
              <a:buClr>
                <a:schemeClr val="lt1"/>
              </a:buClr>
              <a:buSzPts val="1300"/>
              <a:buNone/>
              <a:defRPr>
                <a:solidFill>
                  <a:schemeClr val="lt1"/>
                </a:solidFill>
              </a:defRPr>
            </a:lvl8pPr>
            <a:lvl9pPr lvl="8" algn="ctr" rtl="0">
              <a:spcBef>
                <a:spcPts val="2133"/>
              </a:spcBef>
              <a:spcAft>
                <a:spcPts val="2133"/>
              </a:spcAft>
              <a:buClr>
                <a:schemeClr val="lt1"/>
              </a:buClr>
              <a:buSzPts val="1300"/>
              <a:buNone/>
              <a:defRPr>
                <a:solidFill>
                  <a:schemeClr val="lt1"/>
                </a:solidFill>
              </a:defRPr>
            </a:lvl9pPr>
          </a:lstStyle>
          <a:p>
            <a:r>
              <a:rPr lang="en-US"/>
              <a:t>Click to edit Master subtitle style</a:t>
            </a:r>
            <a:endParaRPr/>
          </a:p>
        </p:txBody>
      </p:sp>
      <p:sp>
        <p:nvSpPr>
          <p:cNvPr id="98" name="Google Shape;98;p23"/>
          <p:cNvSpPr txBox="1">
            <a:spLocks noGrp="1"/>
          </p:cNvSpPr>
          <p:nvPr>
            <p:ph type="subTitle" idx="2"/>
          </p:nvPr>
        </p:nvSpPr>
        <p:spPr>
          <a:xfrm>
            <a:off x="3141000" y="2724712"/>
            <a:ext cx="1740000" cy="36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700"/>
              <a:buFont typeface="Raleway ExtraBold"/>
              <a:buNone/>
              <a:defRPr sz="2267">
                <a:solidFill>
                  <a:schemeClr val="lt1"/>
                </a:solidFill>
                <a:latin typeface="Raleway ExtraBold"/>
                <a:ea typeface="Raleway ExtraBold"/>
                <a:cs typeface="Raleway ExtraBold"/>
                <a:sym typeface="Raleway ExtraBold"/>
              </a:defRPr>
            </a:lvl1pPr>
            <a:lvl2pPr lvl="1" algn="ctr" rtl="0">
              <a:lnSpc>
                <a:spcPct val="100000"/>
              </a:lnSpc>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2pPr>
            <a:lvl3pPr lvl="2" algn="ctr" rtl="0">
              <a:lnSpc>
                <a:spcPct val="100000"/>
              </a:lnSpc>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3pPr>
            <a:lvl4pPr lvl="3" algn="ctr" rtl="0">
              <a:lnSpc>
                <a:spcPct val="100000"/>
              </a:lnSpc>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4pPr>
            <a:lvl5pPr lvl="4" algn="ctr" rtl="0">
              <a:lnSpc>
                <a:spcPct val="100000"/>
              </a:lnSpc>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5pPr>
            <a:lvl6pPr lvl="5" algn="ctr" rtl="0">
              <a:lnSpc>
                <a:spcPct val="100000"/>
              </a:lnSpc>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6pPr>
            <a:lvl7pPr lvl="6" algn="ctr" rtl="0">
              <a:lnSpc>
                <a:spcPct val="100000"/>
              </a:lnSpc>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7pPr>
            <a:lvl8pPr lvl="7" algn="ctr" rtl="0">
              <a:lnSpc>
                <a:spcPct val="100000"/>
              </a:lnSpc>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8pPr>
            <a:lvl9pPr lvl="8" algn="ctr" rtl="0">
              <a:lnSpc>
                <a:spcPct val="100000"/>
              </a:lnSpc>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9pPr>
          </a:lstStyle>
          <a:p>
            <a:r>
              <a:rPr lang="en-US"/>
              <a:t>Click to edit Master subtitle style</a:t>
            </a:r>
            <a:endParaRPr/>
          </a:p>
        </p:txBody>
      </p:sp>
      <p:sp>
        <p:nvSpPr>
          <p:cNvPr id="99" name="Google Shape;99;p23"/>
          <p:cNvSpPr txBox="1">
            <a:spLocks noGrp="1"/>
          </p:cNvSpPr>
          <p:nvPr>
            <p:ph type="subTitle" idx="3"/>
          </p:nvPr>
        </p:nvSpPr>
        <p:spPr>
          <a:xfrm>
            <a:off x="7311000" y="2724712"/>
            <a:ext cx="1740000" cy="36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700"/>
              <a:buFont typeface="Raleway ExtraBold"/>
              <a:buNone/>
              <a:defRPr sz="2267">
                <a:solidFill>
                  <a:schemeClr val="lt1"/>
                </a:solidFill>
                <a:latin typeface="Raleway ExtraBold"/>
                <a:ea typeface="Raleway ExtraBold"/>
                <a:cs typeface="Raleway ExtraBold"/>
                <a:sym typeface="Raleway ExtraBold"/>
              </a:defRPr>
            </a:lvl1pPr>
            <a:lvl2pPr lvl="1" algn="ctr" rtl="0">
              <a:lnSpc>
                <a:spcPct val="100000"/>
              </a:lnSpc>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2pPr>
            <a:lvl3pPr lvl="2" algn="ctr" rtl="0">
              <a:lnSpc>
                <a:spcPct val="100000"/>
              </a:lnSpc>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3pPr>
            <a:lvl4pPr lvl="3" algn="ctr" rtl="0">
              <a:lnSpc>
                <a:spcPct val="100000"/>
              </a:lnSpc>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4pPr>
            <a:lvl5pPr lvl="4" algn="ctr" rtl="0">
              <a:lnSpc>
                <a:spcPct val="100000"/>
              </a:lnSpc>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5pPr>
            <a:lvl6pPr lvl="5" algn="ctr" rtl="0">
              <a:lnSpc>
                <a:spcPct val="100000"/>
              </a:lnSpc>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6pPr>
            <a:lvl7pPr lvl="6" algn="ctr" rtl="0">
              <a:lnSpc>
                <a:spcPct val="100000"/>
              </a:lnSpc>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7pPr>
            <a:lvl8pPr lvl="7" algn="ctr" rtl="0">
              <a:lnSpc>
                <a:spcPct val="100000"/>
              </a:lnSpc>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8pPr>
            <a:lvl9pPr lvl="8" algn="ctr" rtl="0">
              <a:lnSpc>
                <a:spcPct val="100000"/>
              </a:lnSpc>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9pPr>
          </a:lstStyle>
          <a:p>
            <a:r>
              <a:rPr lang="en-US"/>
              <a:t>Click to edit Master subtitle style</a:t>
            </a:r>
            <a:endParaRPr/>
          </a:p>
        </p:txBody>
      </p:sp>
      <p:sp>
        <p:nvSpPr>
          <p:cNvPr id="100" name="Google Shape;100;p23"/>
          <p:cNvSpPr txBox="1">
            <a:spLocks noGrp="1"/>
          </p:cNvSpPr>
          <p:nvPr>
            <p:ph type="subTitle" idx="4"/>
          </p:nvPr>
        </p:nvSpPr>
        <p:spPr>
          <a:xfrm>
            <a:off x="3141000" y="4948473"/>
            <a:ext cx="1740000" cy="36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700"/>
              <a:buFont typeface="Raleway ExtraBold"/>
              <a:buNone/>
              <a:defRPr sz="2267">
                <a:solidFill>
                  <a:schemeClr val="lt1"/>
                </a:solidFill>
                <a:latin typeface="Raleway ExtraBold"/>
                <a:ea typeface="Raleway ExtraBold"/>
                <a:cs typeface="Raleway ExtraBold"/>
                <a:sym typeface="Raleway ExtraBold"/>
              </a:defRPr>
            </a:lvl1pPr>
            <a:lvl2pPr lvl="1" algn="ctr" rtl="0">
              <a:lnSpc>
                <a:spcPct val="100000"/>
              </a:lnSpc>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2pPr>
            <a:lvl3pPr lvl="2" algn="ctr" rtl="0">
              <a:lnSpc>
                <a:spcPct val="100000"/>
              </a:lnSpc>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3pPr>
            <a:lvl4pPr lvl="3" algn="ctr" rtl="0">
              <a:lnSpc>
                <a:spcPct val="100000"/>
              </a:lnSpc>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4pPr>
            <a:lvl5pPr lvl="4" algn="ctr" rtl="0">
              <a:lnSpc>
                <a:spcPct val="100000"/>
              </a:lnSpc>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5pPr>
            <a:lvl6pPr lvl="5" algn="ctr" rtl="0">
              <a:lnSpc>
                <a:spcPct val="100000"/>
              </a:lnSpc>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6pPr>
            <a:lvl7pPr lvl="6" algn="ctr" rtl="0">
              <a:lnSpc>
                <a:spcPct val="100000"/>
              </a:lnSpc>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7pPr>
            <a:lvl8pPr lvl="7" algn="ctr" rtl="0">
              <a:lnSpc>
                <a:spcPct val="100000"/>
              </a:lnSpc>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8pPr>
            <a:lvl9pPr lvl="8" algn="ctr" rtl="0">
              <a:lnSpc>
                <a:spcPct val="100000"/>
              </a:lnSpc>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9pPr>
          </a:lstStyle>
          <a:p>
            <a:r>
              <a:rPr lang="en-US"/>
              <a:t>Click to edit Master subtitle style</a:t>
            </a:r>
            <a:endParaRPr/>
          </a:p>
        </p:txBody>
      </p:sp>
      <p:sp>
        <p:nvSpPr>
          <p:cNvPr id="101" name="Google Shape;101;p23"/>
          <p:cNvSpPr txBox="1">
            <a:spLocks noGrp="1"/>
          </p:cNvSpPr>
          <p:nvPr>
            <p:ph type="subTitle" idx="5"/>
          </p:nvPr>
        </p:nvSpPr>
        <p:spPr>
          <a:xfrm>
            <a:off x="7311000" y="4937485"/>
            <a:ext cx="1740000" cy="36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700"/>
              <a:buFont typeface="Raleway ExtraBold"/>
              <a:buNone/>
              <a:defRPr sz="2267">
                <a:solidFill>
                  <a:schemeClr val="lt1"/>
                </a:solidFill>
                <a:latin typeface="Raleway ExtraBold"/>
                <a:ea typeface="Raleway ExtraBold"/>
                <a:cs typeface="Raleway ExtraBold"/>
                <a:sym typeface="Raleway ExtraBold"/>
              </a:defRPr>
            </a:lvl1pPr>
            <a:lvl2pPr lvl="1" algn="ctr" rtl="0">
              <a:lnSpc>
                <a:spcPct val="100000"/>
              </a:lnSpc>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2pPr>
            <a:lvl3pPr lvl="2" algn="ctr" rtl="0">
              <a:lnSpc>
                <a:spcPct val="100000"/>
              </a:lnSpc>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3pPr>
            <a:lvl4pPr lvl="3" algn="ctr" rtl="0">
              <a:lnSpc>
                <a:spcPct val="100000"/>
              </a:lnSpc>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4pPr>
            <a:lvl5pPr lvl="4" algn="ctr" rtl="0">
              <a:lnSpc>
                <a:spcPct val="100000"/>
              </a:lnSpc>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5pPr>
            <a:lvl6pPr lvl="5" algn="ctr" rtl="0">
              <a:lnSpc>
                <a:spcPct val="100000"/>
              </a:lnSpc>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6pPr>
            <a:lvl7pPr lvl="6" algn="ctr" rtl="0">
              <a:lnSpc>
                <a:spcPct val="100000"/>
              </a:lnSpc>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7pPr>
            <a:lvl8pPr lvl="7" algn="ctr" rtl="0">
              <a:lnSpc>
                <a:spcPct val="100000"/>
              </a:lnSpc>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8pPr>
            <a:lvl9pPr lvl="8" algn="ctr" rtl="0">
              <a:lnSpc>
                <a:spcPct val="100000"/>
              </a:lnSpc>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9pPr>
          </a:lstStyle>
          <a:p>
            <a:r>
              <a:rPr lang="en-US"/>
              <a:t>Click to edit Master subtitle style</a:t>
            </a:r>
            <a:endParaRPr/>
          </a:p>
        </p:txBody>
      </p:sp>
      <p:sp>
        <p:nvSpPr>
          <p:cNvPr id="102" name="Google Shape;102;p23"/>
          <p:cNvSpPr txBox="1">
            <a:spLocks noGrp="1"/>
          </p:cNvSpPr>
          <p:nvPr>
            <p:ph type="subTitle" idx="6"/>
          </p:nvPr>
        </p:nvSpPr>
        <p:spPr>
          <a:xfrm>
            <a:off x="6963400" y="2987908"/>
            <a:ext cx="2435200" cy="344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300"/>
              <a:buNone/>
              <a:defRPr>
                <a:solidFill>
                  <a:schemeClr val="lt1"/>
                </a:solidFill>
              </a:defRPr>
            </a:lvl1pPr>
            <a:lvl2pPr lvl="1" algn="ctr" rtl="0">
              <a:spcBef>
                <a:spcPts val="2133"/>
              </a:spcBef>
              <a:spcAft>
                <a:spcPts val="0"/>
              </a:spcAft>
              <a:buClr>
                <a:schemeClr val="lt1"/>
              </a:buClr>
              <a:buSzPts val="1300"/>
              <a:buNone/>
              <a:defRPr>
                <a:solidFill>
                  <a:schemeClr val="lt1"/>
                </a:solidFill>
              </a:defRPr>
            </a:lvl2pPr>
            <a:lvl3pPr lvl="2" algn="ctr" rtl="0">
              <a:spcBef>
                <a:spcPts val="2133"/>
              </a:spcBef>
              <a:spcAft>
                <a:spcPts val="0"/>
              </a:spcAft>
              <a:buClr>
                <a:schemeClr val="lt1"/>
              </a:buClr>
              <a:buSzPts val="1300"/>
              <a:buNone/>
              <a:defRPr>
                <a:solidFill>
                  <a:schemeClr val="lt1"/>
                </a:solidFill>
              </a:defRPr>
            </a:lvl3pPr>
            <a:lvl4pPr lvl="3" algn="ctr" rtl="0">
              <a:spcBef>
                <a:spcPts val="2133"/>
              </a:spcBef>
              <a:spcAft>
                <a:spcPts val="0"/>
              </a:spcAft>
              <a:buClr>
                <a:schemeClr val="lt1"/>
              </a:buClr>
              <a:buSzPts val="1300"/>
              <a:buNone/>
              <a:defRPr>
                <a:solidFill>
                  <a:schemeClr val="lt1"/>
                </a:solidFill>
              </a:defRPr>
            </a:lvl4pPr>
            <a:lvl5pPr lvl="4" algn="ctr" rtl="0">
              <a:spcBef>
                <a:spcPts val="2133"/>
              </a:spcBef>
              <a:spcAft>
                <a:spcPts val="0"/>
              </a:spcAft>
              <a:buClr>
                <a:schemeClr val="lt1"/>
              </a:buClr>
              <a:buSzPts val="1300"/>
              <a:buNone/>
              <a:defRPr>
                <a:solidFill>
                  <a:schemeClr val="lt1"/>
                </a:solidFill>
              </a:defRPr>
            </a:lvl5pPr>
            <a:lvl6pPr lvl="5" algn="ctr" rtl="0">
              <a:spcBef>
                <a:spcPts val="2133"/>
              </a:spcBef>
              <a:spcAft>
                <a:spcPts val="0"/>
              </a:spcAft>
              <a:buClr>
                <a:schemeClr val="lt1"/>
              </a:buClr>
              <a:buSzPts val="1300"/>
              <a:buNone/>
              <a:defRPr>
                <a:solidFill>
                  <a:schemeClr val="lt1"/>
                </a:solidFill>
              </a:defRPr>
            </a:lvl6pPr>
            <a:lvl7pPr lvl="6" algn="ctr" rtl="0">
              <a:spcBef>
                <a:spcPts val="2133"/>
              </a:spcBef>
              <a:spcAft>
                <a:spcPts val="0"/>
              </a:spcAft>
              <a:buClr>
                <a:schemeClr val="lt1"/>
              </a:buClr>
              <a:buSzPts val="1300"/>
              <a:buNone/>
              <a:defRPr>
                <a:solidFill>
                  <a:schemeClr val="lt1"/>
                </a:solidFill>
              </a:defRPr>
            </a:lvl7pPr>
            <a:lvl8pPr lvl="7" algn="ctr" rtl="0">
              <a:spcBef>
                <a:spcPts val="2133"/>
              </a:spcBef>
              <a:spcAft>
                <a:spcPts val="0"/>
              </a:spcAft>
              <a:buClr>
                <a:schemeClr val="lt1"/>
              </a:buClr>
              <a:buSzPts val="1300"/>
              <a:buNone/>
              <a:defRPr>
                <a:solidFill>
                  <a:schemeClr val="lt1"/>
                </a:solidFill>
              </a:defRPr>
            </a:lvl8pPr>
            <a:lvl9pPr lvl="8" algn="ctr" rtl="0">
              <a:spcBef>
                <a:spcPts val="2133"/>
              </a:spcBef>
              <a:spcAft>
                <a:spcPts val="2133"/>
              </a:spcAft>
              <a:buClr>
                <a:schemeClr val="lt1"/>
              </a:buClr>
              <a:buSzPts val="1300"/>
              <a:buNone/>
              <a:defRPr>
                <a:solidFill>
                  <a:schemeClr val="lt1"/>
                </a:solidFill>
              </a:defRPr>
            </a:lvl9pPr>
          </a:lstStyle>
          <a:p>
            <a:r>
              <a:rPr lang="en-US"/>
              <a:t>Click to edit Master subtitle style</a:t>
            </a:r>
            <a:endParaRPr/>
          </a:p>
        </p:txBody>
      </p:sp>
      <p:sp>
        <p:nvSpPr>
          <p:cNvPr id="103" name="Google Shape;103;p23"/>
          <p:cNvSpPr txBox="1">
            <a:spLocks noGrp="1"/>
          </p:cNvSpPr>
          <p:nvPr>
            <p:ph type="subTitle" idx="7"/>
          </p:nvPr>
        </p:nvSpPr>
        <p:spPr>
          <a:xfrm>
            <a:off x="2793400" y="5202680"/>
            <a:ext cx="2435200" cy="344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300"/>
              <a:buNone/>
              <a:defRPr>
                <a:solidFill>
                  <a:schemeClr val="lt1"/>
                </a:solidFill>
              </a:defRPr>
            </a:lvl1pPr>
            <a:lvl2pPr lvl="1" algn="ctr" rtl="0">
              <a:spcBef>
                <a:spcPts val="2133"/>
              </a:spcBef>
              <a:spcAft>
                <a:spcPts val="0"/>
              </a:spcAft>
              <a:buClr>
                <a:schemeClr val="lt1"/>
              </a:buClr>
              <a:buSzPts val="1300"/>
              <a:buNone/>
              <a:defRPr>
                <a:solidFill>
                  <a:schemeClr val="lt1"/>
                </a:solidFill>
              </a:defRPr>
            </a:lvl2pPr>
            <a:lvl3pPr lvl="2" algn="ctr" rtl="0">
              <a:spcBef>
                <a:spcPts val="2133"/>
              </a:spcBef>
              <a:spcAft>
                <a:spcPts val="0"/>
              </a:spcAft>
              <a:buClr>
                <a:schemeClr val="lt1"/>
              </a:buClr>
              <a:buSzPts val="1300"/>
              <a:buNone/>
              <a:defRPr>
                <a:solidFill>
                  <a:schemeClr val="lt1"/>
                </a:solidFill>
              </a:defRPr>
            </a:lvl3pPr>
            <a:lvl4pPr lvl="3" algn="ctr" rtl="0">
              <a:spcBef>
                <a:spcPts val="2133"/>
              </a:spcBef>
              <a:spcAft>
                <a:spcPts val="0"/>
              </a:spcAft>
              <a:buClr>
                <a:schemeClr val="lt1"/>
              </a:buClr>
              <a:buSzPts val="1300"/>
              <a:buNone/>
              <a:defRPr>
                <a:solidFill>
                  <a:schemeClr val="lt1"/>
                </a:solidFill>
              </a:defRPr>
            </a:lvl4pPr>
            <a:lvl5pPr lvl="4" algn="ctr" rtl="0">
              <a:spcBef>
                <a:spcPts val="2133"/>
              </a:spcBef>
              <a:spcAft>
                <a:spcPts val="0"/>
              </a:spcAft>
              <a:buClr>
                <a:schemeClr val="lt1"/>
              </a:buClr>
              <a:buSzPts val="1300"/>
              <a:buNone/>
              <a:defRPr>
                <a:solidFill>
                  <a:schemeClr val="lt1"/>
                </a:solidFill>
              </a:defRPr>
            </a:lvl5pPr>
            <a:lvl6pPr lvl="5" algn="ctr" rtl="0">
              <a:spcBef>
                <a:spcPts val="2133"/>
              </a:spcBef>
              <a:spcAft>
                <a:spcPts val="0"/>
              </a:spcAft>
              <a:buClr>
                <a:schemeClr val="lt1"/>
              </a:buClr>
              <a:buSzPts val="1300"/>
              <a:buNone/>
              <a:defRPr>
                <a:solidFill>
                  <a:schemeClr val="lt1"/>
                </a:solidFill>
              </a:defRPr>
            </a:lvl6pPr>
            <a:lvl7pPr lvl="6" algn="ctr" rtl="0">
              <a:spcBef>
                <a:spcPts val="2133"/>
              </a:spcBef>
              <a:spcAft>
                <a:spcPts val="0"/>
              </a:spcAft>
              <a:buClr>
                <a:schemeClr val="lt1"/>
              </a:buClr>
              <a:buSzPts val="1300"/>
              <a:buNone/>
              <a:defRPr>
                <a:solidFill>
                  <a:schemeClr val="lt1"/>
                </a:solidFill>
              </a:defRPr>
            </a:lvl7pPr>
            <a:lvl8pPr lvl="7" algn="ctr" rtl="0">
              <a:spcBef>
                <a:spcPts val="2133"/>
              </a:spcBef>
              <a:spcAft>
                <a:spcPts val="0"/>
              </a:spcAft>
              <a:buClr>
                <a:schemeClr val="lt1"/>
              </a:buClr>
              <a:buSzPts val="1300"/>
              <a:buNone/>
              <a:defRPr>
                <a:solidFill>
                  <a:schemeClr val="lt1"/>
                </a:solidFill>
              </a:defRPr>
            </a:lvl8pPr>
            <a:lvl9pPr lvl="8" algn="ctr" rtl="0">
              <a:spcBef>
                <a:spcPts val="2133"/>
              </a:spcBef>
              <a:spcAft>
                <a:spcPts val="2133"/>
              </a:spcAft>
              <a:buClr>
                <a:schemeClr val="lt1"/>
              </a:buClr>
              <a:buSzPts val="1300"/>
              <a:buNone/>
              <a:defRPr>
                <a:solidFill>
                  <a:schemeClr val="lt1"/>
                </a:solidFill>
              </a:defRPr>
            </a:lvl9pPr>
          </a:lstStyle>
          <a:p>
            <a:r>
              <a:rPr lang="en-US"/>
              <a:t>Click to edit Master subtitle style</a:t>
            </a:r>
            <a:endParaRPr/>
          </a:p>
        </p:txBody>
      </p:sp>
      <p:sp>
        <p:nvSpPr>
          <p:cNvPr id="104" name="Google Shape;104;p23"/>
          <p:cNvSpPr txBox="1">
            <a:spLocks noGrp="1"/>
          </p:cNvSpPr>
          <p:nvPr>
            <p:ph type="subTitle" idx="8"/>
          </p:nvPr>
        </p:nvSpPr>
        <p:spPr>
          <a:xfrm>
            <a:off x="6963400" y="5202680"/>
            <a:ext cx="2435200" cy="344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300"/>
              <a:buNone/>
              <a:defRPr>
                <a:solidFill>
                  <a:schemeClr val="lt1"/>
                </a:solidFill>
              </a:defRPr>
            </a:lvl1pPr>
            <a:lvl2pPr lvl="1" algn="ctr" rtl="0">
              <a:spcBef>
                <a:spcPts val="2133"/>
              </a:spcBef>
              <a:spcAft>
                <a:spcPts val="0"/>
              </a:spcAft>
              <a:buClr>
                <a:schemeClr val="lt1"/>
              </a:buClr>
              <a:buSzPts val="1300"/>
              <a:buNone/>
              <a:defRPr>
                <a:solidFill>
                  <a:schemeClr val="lt1"/>
                </a:solidFill>
              </a:defRPr>
            </a:lvl2pPr>
            <a:lvl3pPr lvl="2" algn="ctr" rtl="0">
              <a:spcBef>
                <a:spcPts val="2133"/>
              </a:spcBef>
              <a:spcAft>
                <a:spcPts val="0"/>
              </a:spcAft>
              <a:buClr>
                <a:schemeClr val="lt1"/>
              </a:buClr>
              <a:buSzPts val="1300"/>
              <a:buNone/>
              <a:defRPr>
                <a:solidFill>
                  <a:schemeClr val="lt1"/>
                </a:solidFill>
              </a:defRPr>
            </a:lvl3pPr>
            <a:lvl4pPr lvl="3" algn="ctr" rtl="0">
              <a:spcBef>
                <a:spcPts val="2133"/>
              </a:spcBef>
              <a:spcAft>
                <a:spcPts val="0"/>
              </a:spcAft>
              <a:buClr>
                <a:schemeClr val="lt1"/>
              </a:buClr>
              <a:buSzPts val="1300"/>
              <a:buNone/>
              <a:defRPr>
                <a:solidFill>
                  <a:schemeClr val="lt1"/>
                </a:solidFill>
              </a:defRPr>
            </a:lvl4pPr>
            <a:lvl5pPr lvl="4" algn="ctr" rtl="0">
              <a:spcBef>
                <a:spcPts val="2133"/>
              </a:spcBef>
              <a:spcAft>
                <a:spcPts val="0"/>
              </a:spcAft>
              <a:buClr>
                <a:schemeClr val="lt1"/>
              </a:buClr>
              <a:buSzPts val="1300"/>
              <a:buNone/>
              <a:defRPr>
                <a:solidFill>
                  <a:schemeClr val="lt1"/>
                </a:solidFill>
              </a:defRPr>
            </a:lvl5pPr>
            <a:lvl6pPr lvl="5" algn="ctr" rtl="0">
              <a:spcBef>
                <a:spcPts val="2133"/>
              </a:spcBef>
              <a:spcAft>
                <a:spcPts val="0"/>
              </a:spcAft>
              <a:buClr>
                <a:schemeClr val="lt1"/>
              </a:buClr>
              <a:buSzPts val="1300"/>
              <a:buNone/>
              <a:defRPr>
                <a:solidFill>
                  <a:schemeClr val="lt1"/>
                </a:solidFill>
              </a:defRPr>
            </a:lvl6pPr>
            <a:lvl7pPr lvl="6" algn="ctr" rtl="0">
              <a:spcBef>
                <a:spcPts val="2133"/>
              </a:spcBef>
              <a:spcAft>
                <a:spcPts val="0"/>
              </a:spcAft>
              <a:buClr>
                <a:schemeClr val="lt1"/>
              </a:buClr>
              <a:buSzPts val="1300"/>
              <a:buNone/>
              <a:defRPr>
                <a:solidFill>
                  <a:schemeClr val="lt1"/>
                </a:solidFill>
              </a:defRPr>
            </a:lvl7pPr>
            <a:lvl8pPr lvl="7" algn="ctr" rtl="0">
              <a:spcBef>
                <a:spcPts val="2133"/>
              </a:spcBef>
              <a:spcAft>
                <a:spcPts val="0"/>
              </a:spcAft>
              <a:buClr>
                <a:schemeClr val="lt1"/>
              </a:buClr>
              <a:buSzPts val="1300"/>
              <a:buNone/>
              <a:defRPr>
                <a:solidFill>
                  <a:schemeClr val="lt1"/>
                </a:solidFill>
              </a:defRPr>
            </a:lvl8pPr>
            <a:lvl9pPr lvl="8" algn="ctr" rtl="0">
              <a:spcBef>
                <a:spcPts val="2133"/>
              </a:spcBef>
              <a:spcAft>
                <a:spcPts val="2133"/>
              </a:spcAft>
              <a:buClr>
                <a:schemeClr val="lt1"/>
              </a:buClr>
              <a:buSzPts val="1300"/>
              <a:buNone/>
              <a:defRPr>
                <a:solidFill>
                  <a:schemeClr val="lt1"/>
                </a:solidFill>
              </a:defRPr>
            </a:lvl9pPr>
          </a:lstStyle>
          <a:p>
            <a:r>
              <a:rPr lang="en-US"/>
              <a:t>Click to edit Master subtitle style</a:t>
            </a:r>
            <a:endParaRPr/>
          </a:p>
        </p:txBody>
      </p:sp>
      <p:sp>
        <p:nvSpPr>
          <p:cNvPr id="105" name="Google Shape;105;p23"/>
          <p:cNvSpPr txBox="1">
            <a:spLocks noGrp="1"/>
          </p:cNvSpPr>
          <p:nvPr>
            <p:ph type="ctrTitle"/>
          </p:nvPr>
        </p:nvSpPr>
        <p:spPr>
          <a:xfrm>
            <a:off x="925137" y="979905"/>
            <a:ext cx="9851600" cy="848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chemeClr val="lt1"/>
              </a:buClr>
              <a:buSzPts val="2700"/>
              <a:buNone/>
              <a:defRPr sz="3600">
                <a:solidFill>
                  <a:schemeClr val="lt1"/>
                </a:solidFill>
              </a:defRPr>
            </a:lvl1pPr>
            <a:lvl2pPr lvl="1" algn="ctr" rtl="0">
              <a:spcBef>
                <a:spcPts val="0"/>
              </a:spcBef>
              <a:spcAft>
                <a:spcPts val="0"/>
              </a:spcAft>
              <a:buClr>
                <a:schemeClr val="lt1"/>
              </a:buClr>
              <a:buSzPts val="2700"/>
              <a:buNone/>
              <a:defRPr sz="3600">
                <a:solidFill>
                  <a:schemeClr val="lt1"/>
                </a:solidFill>
              </a:defRPr>
            </a:lvl2pPr>
            <a:lvl3pPr lvl="2" algn="ctr" rtl="0">
              <a:spcBef>
                <a:spcPts val="0"/>
              </a:spcBef>
              <a:spcAft>
                <a:spcPts val="0"/>
              </a:spcAft>
              <a:buClr>
                <a:schemeClr val="lt1"/>
              </a:buClr>
              <a:buSzPts val="2700"/>
              <a:buNone/>
              <a:defRPr sz="3600">
                <a:solidFill>
                  <a:schemeClr val="lt1"/>
                </a:solidFill>
              </a:defRPr>
            </a:lvl3pPr>
            <a:lvl4pPr lvl="3" algn="ctr" rtl="0">
              <a:spcBef>
                <a:spcPts val="0"/>
              </a:spcBef>
              <a:spcAft>
                <a:spcPts val="0"/>
              </a:spcAft>
              <a:buClr>
                <a:schemeClr val="lt1"/>
              </a:buClr>
              <a:buSzPts val="2700"/>
              <a:buNone/>
              <a:defRPr sz="3600">
                <a:solidFill>
                  <a:schemeClr val="lt1"/>
                </a:solidFill>
              </a:defRPr>
            </a:lvl4pPr>
            <a:lvl5pPr lvl="4" algn="ctr" rtl="0">
              <a:spcBef>
                <a:spcPts val="0"/>
              </a:spcBef>
              <a:spcAft>
                <a:spcPts val="0"/>
              </a:spcAft>
              <a:buClr>
                <a:schemeClr val="lt1"/>
              </a:buClr>
              <a:buSzPts val="2700"/>
              <a:buNone/>
              <a:defRPr sz="3600">
                <a:solidFill>
                  <a:schemeClr val="lt1"/>
                </a:solidFill>
              </a:defRPr>
            </a:lvl5pPr>
            <a:lvl6pPr lvl="5" algn="ctr" rtl="0">
              <a:spcBef>
                <a:spcPts val="0"/>
              </a:spcBef>
              <a:spcAft>
                <a:spcPts val="0"/>
              </a:spcAft>
              <a:buClr>
                <a:schemeClr val="lt1"/>
              </a:buClr>
              <a:buSzPts val="2700"/>
              <a:buNone/>
              <a:defRPr sz="3600">
                <a:solidFill>
                  <a:schemeClr val="lt1"/>
                </a:solidFill>
              </a:defRPr>
            </a:lvl6pPr>
            <a:lvl7pPr lvl="6" algn="ctr" rtl="0">
              <a:spcBef>
                <a:spcPts val="0"/>
              </a:spcBef>
              <a:spcAft>
                <a:spcPts val="0"/>
              </a:spcAft>
              <a:buClr>
                <a:schemeClr val="lt1"/>
              </a:buClr>
              <a:buSzPts val="2700"/>
              <a:buNone/>
              <a:defRPr sz="3600">
                <a:solidFill>
                  <a:schemeClr val="lt1"/>
                </a:solidFill>
              </a:defRPr>
            </a:lvl7pPr>
            <a:lvl8pPr lvl="7" algn="ctr" rtl="0">
              <a:spcBef>
                <a:spcPts val="0"/>
              </a:spcBef>
              <a:spcAft>
                <a:spcPts val="0"/>
              </a:spcAft>
              <a:buClr>
                <a:schemeClr val="lt1"/>
              </a:buClr>
              <a:buSzPts val="2700"/>
              <a:buNone/>
              <a:defRPr sz="3600">
                <a:solidFill>
                  <a:schemeClr val="lt1"/>
                </a:solidFill>
              </a:defRPr>
            </a:lvl8pPr>
            <a:lvl9pPr lvl="8" algn="ctr" rtl="0">
              <a:spcBef>
                <a:spcPts val="0"/>
              </a:spcBef>
              <a:spcAft>
                <a:spcPts val="0"/>
              </a:spcAft>
              <a:buClr>
                <a:schemeClr val="lt1"/>
              </a:buClr>
              <a:buSzPts val="2700"/>
              <a:buNone/>
              <a:defRPr sz="3600">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14104019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bg>
      <p:bgPr>
        <a:blipFill>
          <a:blip r:embed="rId2">
            <a:alphaModFix/>
          </a:blip>
          <a:stretch>
            <a:fillRect/>
          </a:stretch>
        </a:blipFill>
        <a:effectLst/>
      </p:bgPr>
    </p:bg>
    <p:spTree>
      <p:nvGrpSpPr>
        <p:cNvPr id="1" name="Shape 106"/>
        <p:cNvGrpSpPr/>
        <p:nvPr/>
      </p:nvGrpSpPr>
      <p:grpSpPr>
        <a:xfrm>
          <a:off x="0" y="0"/>
          <a:ext cx="0" cy="0"/>
          <a:chOff x="0" y="0"/>
          <a:chExt cx="0" cy="0"/>
        </a:xfrm>
      </p:grpSpPr>
      <p:sp>
        <p:nvSpPr>
          <p:cNvPr id="107" name="Google Shape;107;p24"/>
          <p:cNvSpPr txBox="1">
            <a:spLocks noGrp="1"/>
          </p:cNvSpPr>
          <p:nvPr>
            <p:ph type="subTitle" idx="1"/>
          </p:nvPr>
        </p:nvSpPr>
        <p:spPr>
          <a:xfrm>
            <a:off x="6765460" y="4538523"/>
            <a:ext cx="3964800" cy="42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67">
                <a:solidFill>
                  <a:schemeClr val="lt1"/>
                </a:solidFill>
                <a:latin typeface="Raleway Black"/>
                <a:ea typeface="Raleway Black"/>
                <a:cs typeface="Raleway Black"/>
                <a:sym typeface="Raleway Black"/>
              </a:defRPr>
            </a:lvl1pPr>
            <a:lvl2pPr lvl="1" rtl="0">
              <a:lnSpc>
                <a:spcPct val="100000"/>
              </a:lnSpc>
              <a:spcBef>
                <a:spcPts val="2133"/>
              </a:spcBef>
              <a:spcAft>
                <a:spcPts val="0"/>
              </a:spcAft>
              <a:buNone/>
              <a:defRPr sz="2267">
                <a:solidFill>
                  <a:schemeClr val="lt1"/>
                </a:solidFill>
                <a:latin typeface="Raleway Black"/>
                <a:ea typeface="Raleway Black"/>
                <a:cs typeface="Raleway Black"/>
                <a:sym typeface="Raleway Black"/>
              </a:defRPr>
            </a:lvl2pPr>
            <a:lvl3pPr lvl="2" rtl="0">
              <a:lnSpc>
                <a:spcPct val="100000"/>
              </a:lnSpc>
              <a:spcBef>
                <a:spcPts val="2133"/>
              </a:spcBef>
              <a:spcAft>
                <a:spcPts val="0"/>
              </a:spcAft>
              <a:buNone/>
              <a:defRPr sz="2267">
                <a:solidFill>
                  <a:schemeClr val="lt1"/>
                </a:solidFill>
                <a:latin typeface="Raleway Black"/>
                <a:ea typeface="Raleway Black"/>
                <a:cs typeface="Raleway Black"/>
                <a:sym typeface="Raleway Black"/>
              </a:defRPr>
            </a:lvl3pPr>
            <a:lvl4pPr lvl="3" rtl="0">
              <a:lnSpc>
                <a:spcPct val="100000"/>
              </a:lnSpc>
              <a:spcBef>
                <a:spcPts val="2133"/>
              </a:spcBef>
              <a:spcAft>
                <a:spcPts val="0"/>
              </a:spcAft>
              <a:buNone/>
              <a:defRPr sz="2267">
                <a:solidFill>
                  <a:schemeClr val="lt1"/>
                </a:solidFill>
                <a:latin typeface="Raleway Black"/>
                <a:ea typeface="Raleway Black"/>
                <a:cs typeface="Raleway Black"/>
                <a:sym typeface="Raleway Black"/>
              </a:defRPr>
            </a:lvl4pPr>
            <a:lvl5pPr lvl="4" rtl="0">
              <a:lnSpc>
                <a:spcPct val="100000"/>
              </a:lnSpc>
              <a:spcBef>
                <a:spcPts val="2133"/>
              </a:spcBef>
              <a:spcAft>
                <a:spcPts val="0"/>
              </a:spcAft>
              <a:buNone/>
              <a:defRPr sz="2267">
                <a:solidFill>
                  <a:schemeClr val="lt1"/>
                </a:solidFill>
                <a:latin typeface="Raleway Black"/>
                <a:ea typeface="Raleway Black"/>
                <a:cs typeface="Raleway Black"/>
                <a:sym typeface="Raleway Black"/>
              </a:defRPr>
            </a:lvl5pPr>
            <a:lvl6pPr lvl="5" rtl="0">
              <a:lnSpc>
                <a:spcPct val="100000"/>
              </a:lnSpc>
              <a:spcBef>
                <a:spcPts val="2133"/>
              </a:spcBef>
              <a:spcAft>
                <a:spcPts val="0"/>
              </a:spcAft>
              <a:buNone/>
              <a:defRPr sz="2267">
                <a:solidFill>
                  <a:schemeClr val="lt1"/>
                </a:solidFill>
                <a:latin typeface="Raleway Black"/>
                <a:ea typeface="Raleway Black"/>
                <a:cs typeface="Raleway Black"/>
                <a:sym typeface="Raleway Black"/>
              </a:defRPr>
            </a:lvl6pPr>
            <a:lvl7pPr lvl="6" rtl="0">
              <a:lnSpc>
                <a:spcPct val="100000"/>
              </a:lnSpc>
              <a:spcBef>
                <a:spcPts val="2133"/>
              </a:spcBef>
              <a:spcAft>
                <a:spcPts val="0"/>
              </a:spcAft>
              <a:buNone/>
              <a:defRPr sz="2267">
                <a:solidFill>
                  <a:schemeClr val="lt1"/>
                </a:solidFill>
                <a:latin typeface="Raleway Black"/>
                <a:ea typeface="Raleway Black"/>
                <a:cs typeface="Raleway Black"/>
                <a:sym typeface="Raleway Black"/>
              </a:defRPr>
            </a:lvl7pPr>
            <a:lvl8pPr lvl="7" rtl="0">
              <a:lnSpc>
                <a:spcPct val="100000"/>
              </a:lnSpc>
              <a:spcBef>
                <a:spcPts val="2133"/>
              </a:spcBef>
              <a:spcAft>
                <a:spcPts val="0"/>
              </a:spcAft>
              <a:buNone/>
              <a:defRPr sz="2267">
                <a:solidFill>
                  <a:schemeClr val="lt1"/>
                </a:solidFill>
                <a:latin typeface="Raleway Black"/>
                <a:ea typeface="Raleway Black"/>
                <a:cs typeface="Raleway Black"/>
                <a:sym typeface="Raleway Black"/>
              </a:defRPr>
            </a:lvl8pPr>
            <a:lvl9pPr lvl="8" rtl="0">
              <a:lnSpc>
                <a:spcPct val="100000"/>
              </a:lnSpc>
              <a:spcBef>
                <a:spcPts val="2133"/>
              </a:spcBef>
              <a:spcAft>
                <a:spcPts val="2133"/>
              </a:spcAft>
              <a:buNone/>
              <a:defRPr sz="2267">
                <a:solidFill>
                  <a:schemeClr val="lt1"/>
                </a:solidFill>
                <a:latin typeface="Raleway Black"/>
                <a:ea typeface="Raleway Black"/>
                <a:cs typeface="Raleway Black"/>
                <a:sym typeface="Raleway Black"/>
              </a:defRPr>
            </a:lvl9pPr>
          </a:lstStyle>
          <a:p>
            <a:r>
              <a:rPr lang="en-US"/>
              <a:t>Click to edit Master subtitle style</a:t>
            </a:r>
            <a:endParaRPr/>
          </a:p>
        </p:txBody>
      </p:sp>
      <p:sp>
        <p:nvSpPr>
          <p:cNvPr id="108" name="Google Shape;108;p24"/>
          <p:cNvSpPr txBox="1">
            <a:spLocks noGrp="1"/>
          </p:cNvSpPr>
          <p:nvPr>
            <p:ph type="body" idx="2"/>
          </p:nvPr>
        </p:nvSpPr>
        <p:spPr>
          <a:xfrm>
            <a:off x="6833659" y="2232455"/>
            <a:ext cx="3541600" cy="2169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Clr>
                <a:srgbClr val="FFFFFF"/>
              </a:buClr>
              <a:buSzPts val="1400"/>
              <a:buChar char="●"/>
              <a:defRPr sz="1867">
                <a:solidFill>
                  <a:srgbClr val="FFFFFF"/>
                </a:solidFill>
              </a:defRPr>
            </a:lvl1pPr>
            <a:lvl2pPr marL="1219170" lvl="1" indent="-423323" rtl="0">
              <a:spcBef>
                <a:spcPts val="2133"/>
              </a:spcBef>
              <a:spcAft>
                <a:spcPts val="0"/>
              </a:spcAft>
              <a:buClr>
                <a:srgbClr val="FFFFFF"/>
              </a:buClr>
              <a:buSzPts val="1400"/>
              <a:buChar char="○"/>
              <a:defRPr sz="1867">
                <a:solidFill>
                  <a:srgbClr val="FFFFFF"/>
                </a:solidFill>
              </a:defRPr>
            </a:lvl2pPr>
            <a:lvl3pPr marL="1828754" lvl="2" indent="-423323" rtl="0">
              <a:spcBef>
                <a:spcPts val="2133"/>
              </a:spcBef>
              <a:spcAft>
                <a:spcPts val="0"/>
              </a:spcAft>
              <a:buClr>
                <a:srgbClr val="FFFFFF"/>
              </a:buClr>
              <a:buSzPts val="1400"/>
              <a:buChar char="■"/>
              <a:defRPr sz="1867">
                <a:solidFill>
                  <a:srgbClr val="FFFFFF"/>
                </a:solidFill>
              </a:defRPr>
            </a:lvl3pPr>
            <a:lvl4pPr marL="2438339" lvl="3" indent="-423323" rtl="0">
              <a:spcBef>
                <a:spcPts val="2133"/>
              </a:spcBef>
              <a:spcAft>
                <a:spcPts val="0"/>
              </a:spcAft>
              <a:buClr>
                <a:srgbClr val="FFFFFF"/>
              </a:buClr>
              <a:buSzPts val="1400"/>
              <a:buChar char="●"/>
              <a:defRPr sz="1867">
                <a:solidFill>
                  <a:srgbClr val="FFFFFF"/>
                </a:solidFill>
              </a:defRPr>
            </a:lvl4pPr>
            <a:lvl5pPr marL="3047924" lvl="4" indent="-423323" rtl="0">
              <a:spcBef>
                <a:spcPts val="2133"/>
              </a:spcBef>
              <a:spcAft>
                <a:spcPts val="0"/>
              </a:spcAft>
              <a:buClr>
                <a:srgbClr val="FFFFFF"/>
              </a:buClr>
              <a:buSzPts val="1400"/>
              <a:buChar char="○"/>
              <a:defRPr sz="1867">
                <a:solidFill>
                  <a:srgbClr val="FFFFFF"/>
                </a:solidFill>
              </a:defRPr>
            </a:lvl5pPr>
            <a:lvl6pPr marL="3657509" lvl="5" indent="-423323" rtl="0">
              <a:spcBef>
                <a:spcPts val="2133"/>
              </a:spcBef>
              <a:spcAft>
                <a:spcPts val="0"/>
              </a:spcAft>
              <a:buClr>
                <a:srgbClr val="FFFFFF"/>
              </a:buClr>
              <a:buSzPts val="1400"/>
              <a:buChar char="■"/>
              <a:defRPr sz="1867">
                <a:solidFill>
                  <a:srgbClr val="FFFFFF"/>
                </a:solidFill>
              </a:defRPr>
            </a:lvl6pPr>
            <a:lvl7pPr marL="4267093" lvl="6" indent="-423323" rtl="0">
              <a:spcBef>
                <a:spcPts val="2133"/>
              </a:spcBef>
              <a:spcAft>
                <a:spcPts val="0"/>
              </a:spcAft>
              <a:buClr>
                <a:srgbClr val="FFFFFF"/>
              </a:buClr>
              <a:buSzPts val="1400"/>
              <a:buChar char="●"/>
              <a:defRPr sz="1867">
                <a:solidFill>
                  <a:srgbClr val="FFFFFF"/>
                </a:solidFill>
              </a:defRPr>
            </a:lvl7pPr>
            <a:lvl8pPr marL="4876678" lvl="7" indent="-423323" rtl="0">
              <a:spcBef>
                <a:spcPts val="2133"/>
              </a:spcBef>
              <a:spcAft>
                <a:spcPts val="0"/>
              </a:spcAft>
              <a:buClr>
                <a:srgbClr val="FFFFFF"/>
              </a:buClr>
              <a:buSzPts val="1400"/>
              <a:buChar char="○"/>
              <a:defRPr sz="1867">
                <a:solidFill>
                  <a:srgbClr val="FFFFFF"/>
                </a:solidFill>
              </a:defRPr>
            </a:lvl8pPr>
            <a:lvl9pPr marL="5486263" lvl="8" indent="-423323" rtl="0">
              <a:spcBef>
                <a:spcPts val="2133"/>
              </a:spcBef>
              <a:spcAft>
                <a:spcPts val="2133"/>
              </a:spcAft>
              <a:buClr>
                <a:srgbClr val="FFFFFF"/>
              </a:buClr>
              <a:buSzPts val="1400"/>
              <a:buChar char="■"/>
              <a:defRPr sz="1867">
                <a:solidFill>
                  <a:srgbClr val="FFFFFF"/>
                </a:solidFill>
              </a:defRPr>
            </a:lvl9pPr>
          </a:lstStyle>
          <a:p>
            <a:pPr lvl="0"/>
            <a:r>
              <a:rPr lang="en-US"/>
              <a:t>Click to edit Master text styles</a:t>
            </a:r>
          </a:p>
        </p:txBody>
      </p:sp>
      <p:sp>
        <p:nvSpPr>
          <p:cNvPr id="109" name="Google Shape;109;p24"/>
          <p:cNvSpPr txBox="1">
            <a:spLocks noGrp="1"/>
          </p:cNvSpPr>
          <p:nvPr>
            <p:ph type="body" idx="3"/>
          </p:nvPr>
        </p:nvSpPr>
        <p:spPr>
          <a:xfrm>
            <a:off x="6765460" y="4671785"/>
            <a:ext cx="3541600" cy="22156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Clr>
                <a:srgbClr val="FFFFFF"/>
              </a:buClr>
              <a:buSzPts val="1400"/>
              <a:buChar char="●"/>
              <a:defRPr sz="1867">
                <a:solidFill>
                  <a:srgbClr val="FFFFFF"/>
                </a:solidFill>
              </a:defRPr>
            </a:lvl1pPr>
            <a:lvl2pPr marL="1219170" lvl="1" indent="-423323" rtl="0">
              <a:spcBef>
                <a:spcPts val="2133"/>
              </a:spcBef>
              <a:spcAft>
                <a:spcPts val="0"/>
              </a:spcAft>
              <a:buClr>
                <a:srgbClr val="FFFFFF"/>
              </a:buClr>
              <a:buSzPts val="1400"/>
              <a:buChar char="○"/>
              <a:defRPr sz="1867">
                <a:solidFill>
                  <a:srgbClr val="FFFFFF"/>
                </a:solidFill>
              </a:defRPr>
            </a:lvl2pPr>
            <a:lvl3pPr marL="1828754" lvl="2" indent="-423323" rtl="0">
              <a:spcBef>
                <a:spcPts val="2133"/>
              </a:spcBef>
              <a:spcAft>
                <a:spcPts val="0"/>
              </a:spcAft>
              <a:buClr>
                <a:srgbClr val="FFFFFF"/>
              </a:buClr>
              <a:buSzPts val="1400"/>
              <a:buChar char="■"/>
              <a:defRPr sz="1867">
                <a:solidFill>
                  <a:srgbClr val="FFFFFF"/>
                </a:solidFill>
              </a:defRPr>
            </a:lvl3pPr>
            <a:lvl4pPr marL="2438339" lvl="3" indent="-423323" rtl="0">
              <a:spcBef>
                <a:spcPts val="2133"/>
              </a:spcBef>
              <a:spcAft>
                <a:spcPts val="0"/>
              </a:spcAft>
              <a:buClr>
                <a:srgbClr val="FFFFFF"/>
              </a:buClr>
              <a:buSzPts val="1400"/>
              <a:buChar char="●"/>
              <a:defRPr sz="1867">
                <a:solidFill>
                  <a:srgbClr val="FFFFFF"/>
                </a:solidFill>
              </a:defRPr>
            </a:lvl4pPr>
            <a:lvl5pPr marL="3047924" lvl="4" indent="-423323" rtl="0">
              <a:spcBef>
                <a:spcPts val="2133"/>
              </a:spcBef>
              <a:spcAft>
                <a:spcPts val="0"/>
              </a:spcAft>
              <a:buClr>
                <a:srgbClr val="FFFFFF"/>
              </a:buClr>
              <a:buSzPts val="1400"/>
              <a:buChar char="○"/>
              <a:defRPr sz="1867">
                <a:solidFill>
                  <a:srgbClr val="FFFFFF"/>
                </a:solidFill>
              </a:defRPr>
            </a:lvl5pPr>
            <a:lvl6pPr marL="3657509" lvl="5" indent="-423323" rtl="0">
              <a:spcBef>
                <a:spcPts val="2133"/>
              </a:spcBef>
              <a:spcAft>
                <a:spcPts val="0"/>
              </a:spcAft>
              <a:buClr>
                <a:srgbClr val="FFFFFF"/>
              </a:buClr>
              <a:buSzPts val="1400"/>
              <a:buChar char="■"/>
              <a:defRPr sz="1867">
                <a:solidFill>
                  <a:srgbClr val="FFFFFF"/>
                </a:solidFill>
              </a:defRPr>
            </a:lvl6pPr>
            <a:lvl7pPr marL="4267093" lvl="6" indent="-423323" rtl="0">
              <a:spcBef>
                <a:spcPts val="2133"/>
              </a:spcBef>
              <a:spcAft>
                <a:spcPts val="0"/>
              </a:spcAft>
              <a:buClr>
                <a:srgbClr val="FFFFFF"/>
              </a:buClr>
              <a:buSzPts val="1400"/>
              <a:buChar char="●"/>
              <a:defRPr sz="1867">
                <a:solidFill>
                  <a:srgbClr val="FFFFFF"/>
                </a:solidFill>
              </a:defRPr>
            </a:lvl7pPr>
            <a:lvl8pPr marL="4876678" lvl="7" indent="-423323" rtl="0">
              <a:spcBef>
                <a:spcPts val="2133"/>
              </a:spcBef>
              <a:spcAft>
                <a:spcPts val="0"/>
              </a:spcAft>
              <a:buClr>
                <a:srgbClr val="FFFFFF"/>
              </a:buClr>
              <a:buSzPts val="1400"/>
              <a:buChar char="○"/>
              <a:defRPr sz="1867">
                <a:solidFill>
                  <a:srgbClr val="FFFFFF"/>
                </a:solidFill>
              </a:defRPr>
            </a:lvl8pPr>
            <a:lvl9pPr marL="5486263" lvl="8" indent="-423323" rtl="0">
              <a:spcBef>
                <a:spcPts val="2133"/>
              </a:spcBef>
              <a:spcAft>
                <a:spcPts val="2133"/>
              </a:spcAft>
              <a:buClr>
                <a:srgbClr val="FFFFFF"/>
              </a:buClr>
              <a:buSzPts val="1400"/>
              <a:buChar char="■"/>
              <a:defRPr sz="1867">
                <a:solidFill>
                  <a:srgbClr val="FFFFFF"/>
                </a:solidFill>
              </a:defRPr>
            </a:lvl9pPr>
          </a:lstStyle>
          <a:p>
            <a:pPr lvl="0"/>
            <a:r>
              <a:rPr lang="en-US"/>
              <a:t>Click to edit Master text styles</a:t>
            </a:r>
          </a:p>
        </p:txBody>
      </p:sp>
      <p:sp>
        <p:nvSpPr>
          <p:cNvPr id="110" name="Google Shape;110;p24"/>
          <p:cNvSpPr txBox="1"/>
          <p:nvPr/>
        </p:nvSpPr>
        <p:spPr>
          <a:xfrm>
            <a:off x="6833659" y="1770551"/>
            <a:ext cx="3828400" cy="7188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2133"/>
              </a:spcAft>
              <a:buNone/>
            </a:pPr>
            <a:endParaRPr sz="2400">
              <a:solidFill>
                <a:srgbClr val="FFFFFF"/>
              </a:solidFill>
              <a:latin typeface="Raleway Black"/>
              <a:ea typeface="Raleway Black"/>
              <a:cs typeface="Raleway Black"/>
              <a:sym typeface="Raleway Black"/>
            </a:endParaRPr>
          </a:p>
        </p:txBody>
      </p:sp>
      <p:sp>
        <p:nvSpPr>
          <p:cNvPr id="111" name="Google Shape;111;p24"/>
          <p:cNvSpPr txBox="1">
            <a:spLocks noGrp="1"/>
          </p:cNvSpPr>
          <p:nvPr>
            <p:ph type="subTitle" idx="4"/>
          </p:nvPr>
        </p:nvSpPr>
        <p:spPr>
          <a:xfrm>
            <a:off x="6833659" y="2095456"/>
            <a:ext cx="3828400" cy="42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67">
                <a:solidFill>
                  <a:schemeClr val="lt1"/>
                </a:solidFill>
                <a:latin typeface="Raleway Black"/>
                <a:ea typeface="Raleway Black"/>
                <a:cs typeface="Raleway Black"/>
                <a:sym typeface="Raleway Black"/>
              </a:defRPr>
            </a:lvl1pPr>
            <a:lvl2pPr lvl="1" rtl="0">
              <a:lnSpc>
                <a:spcPct val="100000"/>
              </a:lnSpc>
              <a:spcBef>
                <a:spcPts val="2133"/>
              </a:spcBef>
              <a:spcAft>
                <a:spcPts val="0"/>
              </a:spcAft>
              <a:buNone/>
              <a:defRPr sz="2267" b="1">
                <a:solidFill>
                  <a:schemeClr val="lt1"/>
                </a:solidFill>
                <a:latin typeface="Raleway"/>
                <a:ea typeface="Raleway"/>
                <a:cs typeface="Raleway"/>
                <a:sym typeface="Raleway"/>
              </a:defRPr>
            </a:lvl2pPr>
            <a:lvl3pPr lvl="2" rtl="0">
              <a:lnSpc>
                <a:spcPct val="100000"/>
              </a:lnSpc>
              <a:spcBef>
                <a:spcPts val="2133"/>
              </a:spcBef>
              <a:spcAft>
                <a:spcPts val="0"/>
              </a:spcAft>
              <a:buNone/>
              <a:defRPr sz="2267" b="1">
                <a:solidFill>
                  <a:schemeClr val="lt1"/>
                </a:solidFill>
                <a:latin typeface="Raleway"/>
                <a:ea typeface="Raleway"/>
                <a:cs typeface="Raleway"/>
                <a:sym typeface="Raleway"/>
              </a:defRPr>
            </a:lvl3pPr>
            <a:lvl4pPr lvl="3" rtl="0">
              <a:lnSpc>
                <a:spcPct val="100000"/>
              </a:lnSpc>
              <a:spcBef>
                <a:spcPts val="2133"/>
              </a:spcBef>
              <a:spcAft>
                <a:spcPts val="0"/>
              </a:spcAft>
              <a:buNone/>
              <a:defRPr sz="2267" b="1">
                <a:solidFill>
                  <a:schemeClr val="lt1"/>
                </a:solidFill>
                <a:latin typeface="Raleway"/>
                <a:ea typeface="Raleway"/>
                <a:cs typeface="Raleway"/>
                <a:sym typeface="Raleway"/>
              </a:defRPr>
            </a:lvl4pPr>
            <a:lvl5pPr lvl="4" rtl="0">
              <a:lnSpc>
                <a:spcPct val="100000"/>
              </a:lnSpc>
              <a:spcBef>
                <a:spcPts val="2133"/>
              </a:spcBef>
              <a:spcAft>
                <a:spcPts val="0"/>
              </a:spcAft>
              <a:buNone/>
              <a:defRPr sz="2267" b="1">
                <a:solidFill>
                  <a:schemeClr val="lt1"/>
                </a:solidFill>
                <a:latin typeface="Raleway"/>
                <a:ea typeface="Raleway"/>
                <a:cs typeface="Raleway"/>
                <a:sym typeface="Raleway"/>
              </a:defRPr>
            </a:lvl5pPr>
            <a:lvl6pPr lvl="5" rtl="0">
              <a:lnSpc>
                <a:spcPct val="100000"/>
              </a:lnSpc>
              <a:spcBef>
                <a:spcPts val="2133"/>
              </a:spcBef>
              <a:spcAft>
                <a:spcPts val="0"/>
              </a:spcAft>
              <a:buNone/>
              <a:defRPr sz="2267" b="1">
                <a:solidFill>
                  <a:schemeClr val="lt1"/>
                </a:solidFill>
                <a:latin typeface="Raleway"/>
                <a:ea typeface="Raleway"/>
                <a:cs typeface="Raleway"/>
                <a:sym typeface="Raleway"/>
              </a:defRPr>
            </a:lvl6pPr>
            <a:lvl7pPr lvl="6" rtl="0">
              <a:lnSpc>
                <a:spcPct val="100000"/>
              </a:lnSpc>
              <a:spcBef>
                <a:spcPts val="2133"/>
              </a:spcBef>
              <a:spcAft>
                <a:spcPts val="0"/>
              </a:spcAft>
              <a:buNone/>
              <a:defRPr sz="2267" b="1">
                <a:solidFill>
                  <a:schemeClr val="lt1"/>
                </a:solidFill>
                <a:latin typeface="Raleway"/>
                <a:ea typeface="Raleway"/>
                <a:cs typeface="Raleway"/>
                <a:sym typeface="Raleway"/>
              </a:defRPr>
            </a:lvl7pPr>
            <a:lvl8pPr lvl="7" rtl="0">
              <a:lnSpc>
                <a:spcPct val="100000"/>
              </a:lnSpc>
              <a:spcBef>
                <a:spcPts val="2133"/>
              </a:spcBef>
              <a:spcAft>
                <a:spcPts val="0"/>
              </a:spcAft>
              <a:buNone/>
              <a:defRPr sz="2267" b="1">
                <a:solidFill>
                  <a:schemeClr val="lt1"/>
                </a:solidFill>
                <a:latin typeface="Raleway"/>
                <a:ea typeface="Raleway"/>
                <a:cs typeface="Raleway"/>
                <a:sym typeface="Raleway"/>
              </a:defRPr>
            </a:lvl8pPr>
            <a:lvl9pPr lvl="8" rtl="0">
              <a:lnSpc>
                <a:spcPct val="100000"/>
              </a:lnSpc>
              <a:spcBef>
                <a:spcPts val="2133"/>
              </a:spcBef>
              <a:spcAft>
                <a:spcPts val="2133"/>
              </a:spcAft>
              <a:buNone/>
              <a:defRPr sz="2267" b="1">
                <a:solidFill>
                  <a:schemeClr val="lt1"/>
                </a:solidFill>
                <a:latin typeface="Raleway"/>
                <a:ea typeface="Raleway"/>
                <a:cs typeface="Raleway"/>
                <a:sym typeface="Raleway"/>
              </a:defRPr>
            </a:lvl9pPr>
          </a:lstStyle>
          <a:p>
            <a:r>
              <a:rPr lang="en-US"/>
              <a:t>Click to edit Master subtitle style</a:t>
            </a:r>
            <a:endParaRPr/>
          </a:p>
        </p:txBody>
      </p:sp>
      <p:sp>
        <p:nvSpPr>
          <p:cNvPr id="112" name="Google Shape;112;p24"/>
          <p:cNvSpPr txBox="1">
            <a:spLocks noGrp="1"/>
          </p:cNvSpPr>
          <p:nvPr>
            <p:ph type="title"/>
          </p:nvPr>
        </p:nvSpPr>
        <p:spPr>
          <a:xfrm>
            <a:off x="929145" y="2752400"/>
            <a:ext cx="3696800" cy="1353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700"/>
              <a:buNone/>
              <a:defRPr sz="3600">
                <a:solidFill>
                  <a:schemeClr val="lt1"/>
                </a:solidFill>
              </a:defRPr>
            </a:lvl1pPr>
            <a:lvl2pPr lvl="1" rtl="0">
              <a:spcBef>
                <a:spcPts val="0"/>
              </a:spcBef>
              <a:spcAft>
                <a:spcPts val="0"/>
              </a:spcAft>
              <a:buClr>
                <a:schemeClr val="lt1"/>
              </a:buClr>
              <a:buSzPts val="3000"/>
              <a:buNone/>
              <a:defRPr sz="4000">
                <a:solidFill>
                  <a:schemeClr val="lt1"/>
                </a:solidFill>
              </a:defRPr>
            </a:lvl2pPr>
            <a:lvl3pPr lvl="2" rtl="0">
              <a:spcBef>
                <a:spcPts val="0"/>
              </a:spcBef>
              <a:spcAft>
                <a:spcPts val="0"/>
              </a:spcAft>
              <a:buClr>
                <a:schemeClr val="lt1"/>
              </a:buClr>
              <a:buSzPts val="3000"/>
              <a:buNone/>
              <a:defRPr sz="4000">
                <a:solidFill>
                  <a:schemeClr val="lt1"/>
                </a:solidFill>
              </a:defRPr>
            </a:lvl3pPr>
            <a:lvl4pPr lvl="3" rtl="0">
              <a:spcBef>
                <a:spcPts val="0"/>
              </a:spcBef>
              <a:spcAft>
                <a:spcPts val="0"/>
              </a:spcAft>
              <a:buClr>
                <a:schemeClr val="lt1"/>
              </a:buClr>
              <a:buSzPts val="3000"/>
              <a:buNone/>
              <a:defRPr sz="4000">
                <a:solidFill>
                  <a:schemeClr val="lt1"/>
                </a:solidFill>
              </a:defRPr>
            </a:lvl4pPr>
            <a:lvl5pPr lvl="4" rtl="0">
              <a:spcBef>
                <a:spcPts val="0"/>
              </a:spcBef>
              <a:spcAft>
                <a:spcPts val="0"/>
              </a:spcAft>
              <a:buClr>
                <a:schemeClr val="lt1"/>
              </a:buClr>
              <a:buSzPts val="3000"/>
              <a:buNone/>
              <a:defRPr sz="4000">
                <a:solidFill>
                  <a:schemeClr val="lt1"/>
                </a:solidFill>
              </a:defRPr>
            </a:lvl5pPr>
            <a:lvl6pPr lvl="5" rtl="0">
              <a:spcBef>
                <a:spcPts val="0"/>
              </a:spcBef>
              <a:spcAft>
                <a:spcPts val="0"/>
              </a:spcAft>
              <a:buClr>
                <a:schemeClr val="lt1"/>
              </a:buClr>
              <a:buSzPts val="3000"/>
              <a:buNone/>
              <a:defRPr sz="4000">
                <a:solidFill>
                  <a:schemeClr val="lt1"/>
                </a:solidFill>
              </a:defRPr>
            </a:lvl6pPr>
            <a:lvl7pPr lvl="6" rtl="0">
              <a:spcBef>
                <a:spcPts val="0"/>
              </a:spcBef>
              <a:spcAft>
                <a:spcPts val="0"/>
              </a:spcAft>
              <a:buClr>
                <a:schemeClr val="lt1"/>
              </a:buClr>
              <a:buSzPts val="3000"/>
              <a:buNone/>
              <a:defRPr sz="4000">
                <a:solidFill>
                  <a:schemeClr val="lt1"/>
                </a:solidFill>
              </a:defRPr>
            </a:lvl7pPr>
            <a:lvl8pPr lvl="7" rtl="0">
              <a:spcBef>
                <a:spcPts val="0"/>
              </a:spcBef>
              <a:spcAft>
                <a:spcPts val="0"/>
              </a:spcAft>
              <a:buClr>
                <a:schemeClr val="lt1"/>
              </a:buClr>
              <a:buSzPts val="3000"/>
              <a:buNone/>
              <a:defRPr sz="4000">
                <a:solidFill>
                  <a:schemeClr val="lt1"/>
                </a:solidFill>
              </a:defRPr>
            </a:lvl8pPr>
            <a:lvl9pPr lvl="8" rtl="0">
              <a:spcBef>
                <a:spcPts val="0"/>
              </a:spcBef>
              <a:spcAft>
                <a:spcPts val="0"/>
              </a:spcAft>
              <a:buClr>
                <a:schemeClr val="lt1"/>
              </a:buClr>
              <a:buSzPts val="3000"/>
              <a:buNone/>
              <a:defRPr sz="4000">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35271997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bg>
      <p:bgPr>
        <a:blipFill>
          <a:blip r:embed="rId2">
            <a:alphaModFix/>
          </a:blip>
          <a:stretch>
            <a:fillRect/>
          </a:stretch>
        </a:blipFill>
        <a:effectLst/>
      </p:bgPr>
    </p:bg>
    <p:spTree>
      <p:nvGrpSpPr>
        <p:cNvPr id="1" name="Shape 113"/>
        <p:cNvGrpSpPr/>
        <p:nvPr/>
      </p:nvGrpSpPr>
      <p:grpSpPr>
        <a:xfrm>
          <a:off x="0" y="0"/>
          <a:ext cx="0" cy="0"/>
          <a:chOff x="0" y="0"/>
          <a:chExt cx="0" cy="0"/>
        </a:xfrm>
      </p:grpSpPr>
      <p:sp>
        <p:nvSpPr>
          <p:cNvPr id="114" name="Google Shape;114;p25"/>
          <p:cNvSpPr txBox="1">
            <a:spLocks noGrp="1"/>
          </p:cNvSpPr>
          <p:nvPr>
            <p:ph type="subTitle" idx="1"/>
          </p:nvPr>
        </p:nvSpPr>
        <p:spPr>
          <a:xfrm>
            <a:off x="970877" y="4313263"/>
            <a:ext cx="2435200" cy="344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300"/>
              <a:buNone/>
              <a:defRPr>
                <a:solidFill>
                  <a:schemeClr val="lt1"/>
                </a:solidFill>
              </a:defRPr>
            </a:lvl1pPr>
            <a:lvl2pPr lvl="1" algn="ctr" rtl="0">
              <a:spcBef>
                <a:spcPts val="2133"/>
              </a:spcBef>
              <a:spcAft>
                <a:spcPts val="0"/>
              </a:spcAft>
              <a:buClr>
                <a:schemeClr val="lt1"/>
              </a:buClr>
              <a:buSzPts val="1300"/>
              <a:buNone/>
              <a:defRPr>
                <a:solidFill>
                  <a:schemeClr val="lt1"/>
                </a:solidFill>
              </a:defRPr>
            </a:lvl2pPr>
            <a:lvl3pPr lvl="2" algn="ctr" rtl="0">
              <a:spcBef>
                <a:spcPts val="2133"/>
              </a:spcBef>
              <a:spcAft>
                <a:spcPts val="0"/>
              </a:spcAft>
              <a:buClr>
                <a:schemeClr val="lt1"/>
              </a:buClr>
              <a:buSzPts val="1300"/>
              <a:buNone/>
              <a:defRPr>
                <a:solidFill>
                  <a:schemeClr val="lt1"/>
                </a:solidFill>
              </a:defRPr>
            </a:lvl3pPr>
            <a:lvl4pPr lvl="3" algn="ctr" rtl="0">
              <a:spcBef>
                <a:spcPts val="2133"/>
              </a:spcBef>
              <a:spcAft>
                <a:spcPts val="0"/>
              </a:spcAft>
              <a:buClr>
                <a:schemeClr val="lt1"/>
              </a:buClr>
              <a:buSzPts val="1300"/>
              <a:buNone/>
              <a:defRPr>
                <a:solidFill>
                  <a:schemeClr val="lt1"/>
                </a:solidFill>
              </a:defRPr>
            </a:lvl4pPr>
            <a:lvl5pPr lvl="4" algn="ctr" rtl="0">
              <a:spcBef>
                <a:spcPts val="2133"/>
              </a:spcBef>
              <a:spcAft>
                <a:spcPts val="0"/>
              </a:spcAft>
              <a:buClr>
                <a:schemeClr val="lt1"/>
              </a:buClr>
              <a:buSzPts val="1300"/>
              <a:buNone/>
              <a:defRPr>
                <a:solidFill>
                  <a:schemeClr val="lt1"/>
                </a:solidFill>
              </a:defRPr>
            </a:lvl5pPr>
            <a:lvl6pPr lvl="5" algn="ctr" rtl="0">
              <a:spcBef>
                <a:spcPts val="2133"/>
              </a:spcBef>
              <a:spcAft>
                <a:spcPts val="0"/>
              </a:spcAft>
              <a:buClr>
                <a:schemeClr val="lt1"/>
              </a:buClr>
              <a:buSzPts val="1300"/>
              <a:buNone/>
              <a:defRPr>
                <a:solidFill>
                  <a:schemeClr val="lt1"/>
                </a:solidFill>
              </a:defRPr>
            </a:lvl6pPr>
            <a:lvl7pPr lvl="6" algn="ctr" rtl="0">
              <a:spcBef>
                <a:spcPts val="2133"/>
              </a:spcBef>
              <a:spcAft>
                <a:spcPts val="0"/>
              </a:spcAft>
              <a:buClr>
                <a:schemeClr val="lt1"/>
              </a:buClr>
              <a:buSzPts val="1300"/>
              <a:buNone/>
              <a:defRPr>
                <a:solidFill>
                  <a:schemeClr val="lt1"/>
                </a:solidFill>
              </a:defRPr>
            </a:lvl7pPr>
            <a:lvl8pPr lvl="7" algn="ctr" rtl="0">
              <a:spcBef>
                <a:spcPts val="2133"/>
              </a:spcBef>
              <a:spcAft>
                <a:spcPts val="0"/>
              </a:spcAft>
              <a:buClr>
                <a:schemeClr val="lt1"/>
              </a:buClr>
              <a:buSzPts val="1300"/>
              <a:buNone/>
              <a:defRPr>
                <a:solidFill>
                  <a:schemeClr val="lt1"/>
                </a:solidFill>
              </a:defRPr>
            </a:lvl8pPr>
            <a:lvl9pPr lvl="8" algn="ctr" rtl="0">
              <a:spcBef>
                <a:spcPts val="2133"/>
              </a:spcBef>
              <a:spcAft>
                <a:spcPts val="2133"/>
              </a:spcAft>
              <a:buClr>
                <a:schemeClr val="lt1"/>
              </a:buClr>
              <a:buSzPts val="1300"/>
              <a:buNone/>
              <a:defRPr>
                <a:solidFill>
                  <a:schemeClr val="lt1"/>
                </a:solidFill>
              </a:defRPr>
            </a:lvl9pPr>
          </a:lstStyle>
          <a:p>
            <a:r>
              <a:rPr lang="en-US"/>
              <a:t>Click to edit Master subtitle style</a:t>
            </a:r>
            <a:endParaRPr/>
          </a:p>
        </p:txBody>
      </p:sp>
      <p:sp>
        <p:nvSpPr>
          <p:cNvPr id="115" name="Google Shape;115;p25"/>
          <p:cNvSpPr txBox="1">
            <a:spLocks noGrp="1"/>
          </p:cNvSpPr>
          <p:nvPr>
            <p:ph type="subTitle" idx="2"/>
          </p:nvPr>
        </p:nvSpPr>
        <p:spPr>
          <a:xfrm>
            <a:off x="1318477" y="4047073"/>
            <a:ext cx="1740000" cy="36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700"/>
              <a:buFont typeface="Raleway ExtraBold"/>
              <a:buNone/>
              <a:defRPr sz="2267">
                <a:solidFill>
                  <a:schemeClr val="lt1"/>
                </a:solidFill>
                <a:latin typeface="Raleway ExtraBold"/>
                <a:ea typeface="Raleway ExtraBold"/>
                <a:cs typeface="Raleway ExtraBold"/>
                <a:sym typeface="Raleway ExtraBold"/>
              </a:defRPr>
            </a:lvl1pPr>
            <a:lvl2pPr lvl="1" algn="ctr" rtl="0">
              <a:lnSpc>
                <a:spcPct val="100000"/>
              </a:lnSpc>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2pPr>
            <a:lvl3pPr lvl="2" algn="ctr" rtl="0">
              <a:lnSpc>
                <a:spcPct val="100000"/>
              </a:lnSpc>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3pPr>
            <a:lvl4pPr lvl="3" algn="ctr" rtl="0">
              <a:lnSpc>
                <a:spcPct val="100000"/>
              </a:lnSpc>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4pPr>
            <a:lvl5pPr lvl="4" algn="ctr" rtl="0">
              <a:lnSpc>
                <a:spcPct val="100000"/>
              </a:lnSpc>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5pPr>
            <a:lvl6pPr lvl="5" algn="ctr" rtl="0">
              <a:lnSpc>
                <a:spcPct val="100000"/>
              </a:lnSpc>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6pPr>
            <a:lvl7pPr lvl="6" algn="ctr" rtl="0">
              <a:lnSpc>
                <a:spcPct val="100000"/>
              </a:lnSpc>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7pPr>
            <a:lvl8pPr lvl="7" algn="ctr" rtl="0">
              <a:lnSpc>
                <a:spcPct val="100000"/>
              </a:lnSpc>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8pPr>
            <a:lvl9pPr lvl="8" algn="ctr" rtl="0">
              <a:lnSpc>
                <a:spcPct val="100000"/>
              </a:lnSpc>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9pPr>
          </a:lstStyle>
          <a:p>
            <a:r>
              <a:rPr lang="en-US"/>
              <a:t>Click to edit Master subtitle style</a:t>
            </a:r>
            <a:endParaRPr/>
          </a:p>
        </p:txBody>
      </p:sp>
      <p:sp>
        <p:nvSpPr>
          <p:cNvPr id="116" name="Google Shape;116;p25"/>
          <p:cNvSpPr txBox="1">
            <a:spLocks noGrp="1"/>
          </p:cNvSpPr>
          <p:nvPr>
            <p:ph type="subTitle" idx="3"/>
          </p:nvPr>
        </p:nvSpPr>
        <p:spPr>
          <a:xfrm>
            <a:off x="6533723" y="4047073"/>
            <a:ext cx="1740000" cy="36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700"/>
              <a:buFont typeface="Raleway ExtraBold"/>
              <a:buNone/>
              <a:defRPr sz="2267">
                <a:solidFill>
                  <a:schemeClr val="lt1"/>
                </a:solidFill>
                <a:latin typeface="Raleway ExtraBold"/>
                <a:ea typeface="Raleway ExtraBold"/>
                <a:cs typeface="Raleway ExtraBold"/>
                <a:sym typeface="Raleway ExtraBold"/>
              </a:defRPr>
            </a:lvl1pPr>
            <a:lvl2pPr lvl="1" algn="ctr" rtl="0">
              <a:lnSpc>
                <a:spcPct val="100000"/>
              </a:lnSpc>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2pPr>
            <a:lvl3pPr lvl="2" algn="ctr" rtl="0">
              <a:lnSpc>
                <a:spcPct val="100000"/>
              </a:lnSpc>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3pPr>
            <a:lvl4pPr lvl="3" algn="ctr" rtl="0">
              <a:lnSpc>
                <a:spcPct val="100000"/>
              </a:lnSpc>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4pPr>
            <a:lvl5pPr lvl="4" algn="ctr" rtl="0">
              <a:lnSpc>
                <a:spcPct val="100000"/>
              </a:lnSpc>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5pPr>
            <a:lvl6pPr lvl="5" algn="ctr" rtl="0">
              <a:lnSpc>
                <a:spcPct val="100000"/>
              </a:lnSpc>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6pPr>
            <a:lvl7pPr lvl="6" algn="ctr" rtl="0">
              <a:lnSpc>
                <a:spcPct val="100000"/>
              </a:lnSpc>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7pPr>
            <a:lvl8pPr lvl="7" algn="ctr" rtl="0">
              <a:lnSpc>
                <a:spcPct val="100000"/>
              </a:lnSpc>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8pPr>
            <a:lvl9pPr lvl="8" algn="ctr" rtl="0">
              <a:lnSpc>
                <a:spcPct val="100000"/>
              </a:lnSpc>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9pPr>
          </a:lstStyle>
          <a:p>
            <a:r>
              <a:rPr lang="en-US"/>
              <a:t>Click to edit Master subtitle style</a:t>
            </a:r>
            <a:endParaRPr/>
          </a:p>
        </p:txBody>
      </p:sp>
      <p:sp>
        <p:nvSpPr>
          <p:cNvPr id="117" name="Google Shape;117;p25"/>
          <p:cNvSpPr txBox="1">
            <a:spLocks noGrp="1"/>
          </p:cNvSpPr>
          <p:nvPr>
            <p:ph type="subTitle" idx="4"/>
          </p:nvPr>
        </p:nvSpPr>
        <p:spPr>
          <a:xfrm>
            <a:off x="3918277" y="4047073"/>
            <a:ext cx="1740000" cy="36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700"/>
              <a:buFont typeface="Raleway ExtraBold"/>
              <a:buNone/>
              <a:defRPr sz="2267">
                <a:solidFill>
                  <a:schemeClr val="lt1"/>
                </a:solidFill>
                <a:latin typeface="Raleway ExtraBold"/>
                <a:ea typeface="Raleway ExtraBold"/>
                <a:cs typeface="Raleway ExtraBold"/>
                <a:sym typeface="Raleway ExtraBold"/>
              </a:defRPr>
            </a:lvl1pPr>
            <a:lvl2pPr lvl="1" algn="ctr" rtl="0">
              <a:lnSpc>
                <a:spcPct val="100000"/>
              </a:lnSpc>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2pPr>
            <a:lvl3pPr lvl="2" algn="ctr" rtl="0">
              <a:lnSpc>
                <a:spcPct val="100000"/>
              </a:lnSpc>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3pPr>
            <a:lvl4pPr lvl="3" algn="ctr" rtl="0">
              <a:lnSpc>
                <a:spcPct val="100000"/>
              </a:lnSpc>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4pPr>
            <a:lvl5pPr lvl="4" algn="ctr" rtl="0">
              <a:lnSpc>
                <a:spcPct val="100000"/>
              </a:lnSpc>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5pPr>
            <a:lvl6pPr lvl="5" algn="ctr" rtl="0">
              <a:lnSpc>
                <a:spcPct val="100000"/>
              </a:lnSpc>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6pPr>
            <a:lvl7pPr lvl="6" algn="ctr" rtl="0">
              <a:lnSpc>
                <a:spcPct val="100000"/>
              </a:lnSpc>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7pPr>
            <a:lvl8pPr lvl="7" algn="ctr" rtl="0">
              <a:lnSpc>
                <a:spcPct val="100000"/>
              </a:lnSpc>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8pPr>
            <a:lvl9pPr lvl="8" algn="ctr" rtl="0">
              <a:lnSpc>
                <a:spcPct val="100000"/>
              </a:lnSpc>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9pPr>
          </a:lstStyle>
          <a:p>
            <a:r>
              <a:rPr lang="en-US"/>
              <a:t>Click to edit Master subtitle style</a:t>
            </a:r>
            <a:endParaRPr/>
          </a:p>
        </p:txBody>
      </p:sp>
      <p:sp>
        <p:nvSpPr>
          <p:cNvPr id="118" name="Google Shape;118;p25"/>
          <p:cNvSpPr txBox="1">
            <a:spLocks noGrp="1"/>
          </p:cNvSpPr>
          <p:nvPr>
            <p:ph type="subTitle" idx="5"/>
          </p:nvPr>
        </p:nvSpPr>
        <p:spPr>
          <a:xfrm>
            <a:off x="9133523" y="4047073"/>
            <a:ext cx="1740000" cy="36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700"/>
              <a:buFont typeface="Raleway ExtraBold"/>
              <a:buNone/>
              <a:defRPr sz="2267">
                <a:solidFill>
                  <a:schemeClr val="lt1"/>
                </a:solidFill>
                <a:latin typeface="Raleway ExtraBold"/>
                <a:ea typeface="Raleway ExtraBold"/>
                <a:cs typeface="Raleway ExtraBold"/>
                <a:sym typeface="Raleway ExtraBold"/>
              </a:defRPr>
            </a:lvl1pPr>
            <a:lvl2pPr lvl="1" algn="ctr" rtl="0">
              <a:lnSpc>
                <a:spcPct val="100000"/>
              </a:lnSpc>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2pPr>
            <a:lvl3pPr lvl="2" algn="ctr" rtl="0">
              <a:lnSpc>
                <a:spcPct val="100000"/>
              </a:lnSpc>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3pPr>
            <a:lvl4pPr lvl="3" algn="ctr" rtl="0">
              <a:lnSpc>
                <a:spcPct val="100000"/>
              </a:lnSpc>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4pPr>
            <a:lvl5pPr lvl="4" algn="ctr" rtl="0">
              <a:lnSpc>
                <a:spcPct val="100000"/>
              </a:lnSpc>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5pPr>
            <a:lvl6pPr lvl="5" algn="ctr" rtl="0">
              <a:lnSpc>
                <a:spcPct val="100000"/>
              </a:lnSpc>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6pPr>
            <a:lvl7pPr lvl="6" algn="ctr" rtl="0">
              <a:lnSpc>
                <a:spcPct val="100000"/>
              </a:lnSpc>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7pPr>
            <a:lvl8pPr lvl="7" algn="ctr" rtl="0">
              <a:lnSpc>
                <a:spcPct val="100000"/>
              </a:lnSpc>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8pPr>
            <a:lvl9pPr lvl="8" algn="ctr" rtl="0">
              <a:lnSpc>
                <a:spcPct val="100000"/>
              </a:lnSpc>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9pPr>
          </a:lstStyle>
          <a:p>
            <a:r>
              <a:rPr lang="en-US"/>
              <a:t>Click to edit Master subtitle style</a:t>
            </a:r>
            <a:endParaRPr/>
          </a:p>
        </p:txBody>
      </p:sp>
      <p:sp>
        <p:nvSpPr>
          <p:cNvPr id="119" name="Google Shape;119;p25"/>
          <p:cNvSpPr txBox="1">
            <a:spLocks noGrp="1"/>
          </p:cNvSpPr>
          <p:nvPr>
            <p:ph type="subTitle" idx="6"/>
          </p:nvPr>
        </p:nvSpPr>
        <p:spPr>
          <a:xfrm>
            <a:off x="6186123" y="4313263"/>
            <a:ext cx="2435200" cy="344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300"/>
              <a:buNone/>
              <a:defRPr>
                <a:solidFill>
                  <a:schemeClr val="lt1"/>
                </a:solidFill>
              </a:defRPr>
            </a:lvl1pPr>
            <a:lvl2pPr lvl="1" algn="ctr" rtl="0">
              <a:spcBef>
                <a:spcPts val="2133"/>
              </a:spcBef>
              <a:spcAft>
                <a:spcPts val="0"/>
              </a:spcAft>
              <a:buClr>
                <a:schemeClr val="lt1"/>
              </a:buClr>
              <a:buSzPts val="1300"/>
              <a:buNone/>
              <a:defRPr>
                <a:solidFill>
                  <a:schemeClr val="lt1"/>
                </a:solidFill>
              </a:defRPr>
            </a:lvl2pPr>
            <a:lvl3pPr lvl="2" algn="ctr" rtl="0">
              <a:spcBef>
                <a:spcPts val="2133"/>
              </a:spcBef>
              <a:spcAft>
                <a:spcPts val="0"/>
              </a:spcAft>
              <a:buClr>
                <a:schemeClr val="lt1"/>
              </a:buClr>
              <a:buSzPts val="1300"/>
              <a:buNone/>
              <a:defRPr>
                <a:solidFill>
                  <a:schemeClr val="lt1"/>
                </a:solidFill>
              </a:defRPr>
            </a:lvl3pPr>
            <a:lvl4pPr lvl="3" algn="ctr" rtl="0">
              <a:spcBef>
                <a:spcPts val="2133"/>
              </a:spcBef>
              <a:spcAft>
                <a:spcPts val="0"/>
              </a:spcAft>
              <a:buClr>
                <a:schemeClr val="lt1"/>
              </a:buClr>
              <a:buSzPts val="1300"/>
              <a:buNone/>
              <a:defRPr>
                <a:solidFill>
                  <a:schemeClr val="lt1"/>
                </a:solidFill>
              </a:defRPr>
            </a:lvl4pPr>
            <a:lvl5pPr lvl="4" algn="ctr" rtl="0">
              <a:spcBef>
                <a:spcPts val="2133"/>
              </a:spcBef>
              <a:spcAft>
                <a:spcPts val="0"/>
              </a:spcAft>
              <a:buClr>
                <a:schemeClr val="lt1"/>
              </a:buClr>
              <a:buSzPts val="1300"/>
              <a:buNone/>
              <a:defRPr>
                <a:solidFill>
                  <a:schemeClr val="lt1"/>
                </a:solidFill>
              </a:defRPr>
            </a:lvl5pPr>
            <a:lvl6pPr lvl="5" algn="ctr" rtl="0">
              <a:spcBef>
                <a:spcPts val="2133"/>
              </a:spcBef>
              <a:spcAft>
                <a:spcPts val="0"/>
              </a:spcAft>
              <a:buClr>
                <a:schemeClr val="lt1"/>
              </a:buClr>
              <a:buSzPts val="1300"/>
              <a:buNone/>
              <a:defRPr>
                <a:solidFill>
                  <a:schemeClr val="lt1"/>
                </a:solidFill>
              </a:defRPr>
            </a:lvl6pPr>
            <a:lvl7pPr lvl="6" algn="ctr" rtl="0">
              <a:spcBef>
                <a:spcPts val="2133"/>
              </a:spcBef>
              <a:spcAft>
                <a:spcPts val="0"/>
              </a:spcAft>
              <a:buClr>
                <a:schemeClr val="lt1"/>
              </a:buClr>
              <a:buSzPts val="1300"/>
              <a:buNone/>
              <a:defRPr>
                <a:solidFill>
                  <a:schemeClr val="lt1"/>
                </a:solidFill>
              </a:defRPr>
            </a:lvl7pPr>
            <a:lvl8pPr lvl="7" algn="ctr" rtl="0">
              <a:spcBef>
                <a:spcPts val="2133"/>
              </a:spcBef>
              <a:spcAft>
                <a:spcPts val="0"/>
              </a:spcAft>
              <a:buClr>
                <a:schemeClr val="lt1"/>
              </a:buClr>
              <a:buSzPts val="1300"/>
              <a:buNone/>
              <a:defRPr>
                <a:solidFill>
                  <a:schemeClr val="lt1"/>
                </a:solidFill>
              </a:defRPr>
            </a:lvl8pPr>
            <a:lvl9pPr lvl="8" algn="ctr" rtl="0">
              <a:spcBef>
                <a:spcPts val="2133"/>
              </a:spcBef>
              <a:spcAft>
                <a:spcPts val="2133"/>
              </a:spcAft>
              <a:buClr>
                <a:schemeClr val="lt1"/>
              </a:buClr>
              <a:buSzPts val="1300"/>
              <a:buNone/>
              <a:defRPr>
                <a:solidFill>
                  <a:schemeClr val="lt1"/>
                </a:solidFill>
              </a:defRPr>
            </a:lvl9pPr>
          </a:lstStyle>
          <a:p>
            <a:r>
              <a:rPr lang="en-US"/>
              <a:t>Click to edit Master subtitle style</a:t>
            </a:r>
            <a:endParaRPr/>
          </a:p>
        </p:txBody>
      </p:sp>
      <p:sp>
        <p:nvSpPr>
          <p:cNvPr id="120" name="Google Shape;120;p25"/>
          <p:cNvSpPr txBox="1">
            <a:spLocks noGrp="1"/>
          </p:cNvSpPr>
          <p:nvPr>
            <p:ph type="subTitle" idx="7"/>
          </p:nvPr>
        </p:nvSpPr>
        <p:spPr>
          <a:xfrm>
            <a:off x="3570677" y="4313263"/>
            <a:ext cx="2435200" cy="344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300"/>
              <a:buNone/>
              <a:defRPr>
                <a:solidFill>
                  <a:schemeClr val="lt1"/>
                </a:solidFill>
              </a:defRPr>
            </a:lvl1pPr>
            <a:lvl2pPr lvl="1" algn="ctr" rtl="0">
              <a:spcBef>
                <a:spcPts val="2133"/>
              </a:spcBef>
              <a:spcAft>
                <a:spcPts val="0"/>
              </a:spcAft>
              <a:buClr>
                <a:schemeClr val="lt1"/>
              </a:buClr>
              <a:buSzPts val="1300"/>
              <a:buNone/>
              <a:defRPr>
                <a:solidFill>
                  <a:schemeClr val="lt1"/>
                </a:solidFill>
              </a:defRPr>
            </a:lvl2pPr>
            <a:lvl3pPr lvl="2" algn="ctr" rtl="0">
              <a:spcBef>
                <a:spcPts val="2133"/>
              </a:spcBef>
              <a:spcAft>
                <a:spcPts val="0"/>
              </a:spcAft>
              <a:buClr>
                <a:schemeClr val="lt1"/>
              </a:buClr>
              <a:buSzPts val="1300"/>
              <a:buNone/>
              <a:defRPr>
                <a:solidFill>
                  <a:schemeClr val="lt1"/>
                </a:solidFill>
              </a:defRPr>
            </a:lvl3pPr>
            <a:lvl4pPr lvl="3" algn="ctr" rtl="0">
              <a:spcBef>
                <a:spcPts val="2133"/>
              </a:spcBef>
              <a:spcAft>
                <a:spcPts val="0"/>
              </a:spcAft>
              <a:buClr>
                <a:schemeClr val="lt1"/>
              </a:buClr>
              <a:buSzPts val="1300"/>
              <a:buNone/>
              <a:defRPr>
                <a:solidFill>
                  <a:schemeClr val="lt1"/>
                </a:solidFill>
              </a:defRPr>
            </a:lvl4pPr>
            <a:lvl5pPr lvl="4" algn="ctr" rtl="0">
              <a:spcBef>
                <a:spcPts val="2133"/>
              </a:spcBef>
              <a:spcAft>
                <a:spcPts val="0"/>
              </a:spcAft>
              <a:buClr>
                <a:schemeClr val="lt1"/>
              </a:buClr>
              <a:buSzPts val="1300"/>
              <a:buNone/>
              <a:defRPr>
                <a:solidFill>
                  <a:schemeClr val="lt1"/>
                </a:solidFill>
              </a:defRPr>
            </a:lvl5pPr>
            <a:lvl6pPr lvl="5" algn="ctr" rtl="0">
              <a:spcBef>
                <a:spcPts val="2133"/>
              </a:spcBef>
              <a:spcAft>
                <a:spcPts val="0"/>
              </a:spcAft>
              <a:buClr>
                <a:schemeClr val="lt1"/>
              </a:buClr>
              <a:buSzPts val="1300"/>
              <a:buNone/>
              <a:defRPr>
                <a:solidFill>
                  <a:schemeClr val="lt1"/>
                </a:solidFill>
              </a:defRPr>
            </a:lvl6pPr>
            <a:lvl7pPr lvl="6" algn="ctr" rtl="0">
              <a:spcBef>
                <a:spcPts val="2133"/>
              </a:spcBef>
              <a:spcAft>
                <a:spcPts val="0"/>
              </a:spcAft>
              <a:buClr>
                <a:schemeClr val="lt1"/>
              </a:buClr>
              <a:buSzPts val="1300"/>
              <a:buNone/>
              <a:defRPr>
                <a:solidFill>
                  <a:schemeClr val="lt1"/>
                </a:solidFill>
              </a:defRPr>
            </a:lvl7pPr>
            <a:lvl8pPr lvl="7" algn="ctr" rtl="0">
              <a:spcBef>
                <a:spcPts val="2133"/>
              </a:spcBef>
              <a:spcAft>
                <a:spcPts val="0"/>
              </a:spcAft>
              <a:buClr>
                <a:schemeClr val="lt1"/>
              </a:buClr>
              <a:buSzPts val="1300"/>
              <a:buNone/>
              <a:defRPr>
                <a:solidFill>
                  <a:schemeClr val="lt1"/>
                </a:solidFill>
              </a:defRPr>
            </a:lvl8pPr>
            <a:lvl9pPr lvl="8" algn="ctr" rtl="0">
              <a:spcBef>
                <a:spcPts val="2133"/>
              </a:spcBef>
              <a:spcAft>
                <a:spcPts val="2133"/>
              </a:spcAft>
              <a:buClr>
                <a:schemeClr val="lt1"/>
              </a:buClr>
              <a:buSzPts val="1300"/>
              <a:buNone/>
              <a:defRPr>
                <a:solidFill>
                  <a:schemeClr val="lt1"/>
                </a:solidFill>
              </a:defRPr>
            </a:lvl9pPr>
          </a:lstStyle>
          <a:p>
            <a:r>
              <a:rPr lang="en-US"/>
              <a:t>Click to edit Master subtitle style</a:t>
            </a:r>
            <a:endParaRPr/>
          </a:p>
        </p:txBody>
      </p:sp>
      <p:sp>
        <p:nvSpPr>
          <p:cNvPr id="121" name="Google Shape;121;p25"/>
          <p:cNvSpPr txBox="1">
            <a:spLocks noGrp="1"/>
          </p:cNvSpPr>
          <p:nvPr>
            <p:ph type="subTitle" idx="8"/>
          </p:nvPr>
        </p:nvSpPr>
        <p:spPr>
          <a:xfrm>
            <a:off x="8785923" y="4313263"/>
            <a:ext cx="2435200" cy="344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300"/>
              <a:buNone/>
              <a:defRPr>
                <a:solidFill>
                  <a:schemeClr val="lt1"/>
                </a:solidFill>
              </a:defRPr>
            </a:lvl1pPr>
            <a:lvl2pPr lvl="1" algn="ctr" rtl="0">
              <a:spcBef>
                <a:spcPts val="2133"/>
              </a:spcBef>
              <a:spcAft>
                <a:spcPts val="0"/>
              </a:spcAft>
              <a:buClr>
                <a:schemeClr val="lt1"/>
              </a:buClr>
              <a:buSzPts val="1300"/>
              <a:buNone/>
              <a:defRPr>
                <a:solidFill>
                  <a:schemeClr val="lt1"/>
                </a:solidFill>
              </a:defRPr>
            </a:lvl2pPr>
            <a:lvl3pPr lvl="2" algn="ctr" rtl="0">
              <a:spcBef>
                <a:spcPts val="2133"/>
              </a:spcBef>
              <a:spcAft>
                <a:spcPts val="0"/>
              </a:spcAft>
              <a:buClr>
                <a:schemeClr val="lt1"/>
              </a:buClr>
              <a:buSzPts val="1300"/>
              <a:buNone/>
              <a:defRPr>
                <a:solidFill>
                  <a:schemeClr val="lt1"/>
                </a:solidFill>
              </a:defRPr>
            </a:lvl3pPr>
            <a:lvl4pPr lvl="3" algn="ctr" rtl="0">
              <a:spcBef>
                <a:spcPts val="2133"/>
              </a:spcBef>
              <a:spcAft>
                <a:spcPts val="0"/>
              </a:spcAft>
              <a:buClr>
                <a:schemeClr val="lt1"/>
              </a:buClr>
              <a:buSzPts val="1300"/>
              <a:buNone/>
              <a:defRPr>
                <a:solidFill>
                  <a:schemeClr val="lt1"/>
                </a:solidFill>
              </a:defRPr>
            </a:lvl4pPr>
            <a:lvl5pPr lvl="4" algn="ctr" rtl="0">
              <a:spcBef>
                <a:spcPts val="2133"/>
              </a:spcBef>
              <a:spcAft>
                <a:spcPts val="0"/>
              </a:spcAft>
              <a:buClr>
                <a:schemeClr val="lt1"/>
              </a:buClr>
              <a:buSzPts val="1300"/>
              <a:buNone/>
              <a:defRPr>
                <a:solidFill>
                  <a:schemeClr val="lt1"/>
                </a:solidFill>
              </a:defRPr>
            </a:lvl5pPr>
            <a:lvl6pPr lvl="5" algn="ctr" rtl="0">
              <a:spcBef>
                <a:spcPts val="2133"/>
              </a:spcBef>
              <a:spcAft>
                <a:spcPts val="0"/>
              </a:spcAft>
              <a:buClr>
                <a:schemeClr val="lt1"/>
              </a:buClr>
              <a:buSzPts val="1300"/>
              <a:buNone/>
              <a:defRPr>
                <a:solidFill>
                  <a:schemeClr val="lt1"/>
                </a:solidFill>
              </a:defRPr>
            </a:lvl6pPr>
            <a:lvl7pPr lvl="6" algn="ctr" rtl="0">
              <a:spcBef>
                <a:spcPts val="2133"/>
              </a:spcBef>
              <a:spcAft>
                <a:spcPts val="0"/>
              </a:spcAft>
              <a:buClr>
                <a:schemeClr val="lt1"/>
              </a:buClr>
              <a:buSzPts val="1300"/>
              <a:buNone/>
              <a:defRPr>
                <a:solidFill>
                  <a:schemeClr val="lt1"/>
                </a:solidFill>
              </a:defRPr>
            </a:lvl7pPr>
            <a:lvl8pPr lvl="7" algn="ctr" rtl="0">
              <a:spcBef>
                <a:spcPts val="2133"/>
              </a:spcBef>
              <a:spcAft>
                <a:spcPts val="0"/>
              </a:spcAft>
              <a:buClr>
                <a:schemeClr val="lt1"/>
              </a:buClr>
              <a:buSzPts val="1300"/>
              <a:buNone/>
              <a:defRPr>
                <a:solidFill>
                  <a:schemeClr val="lt1"/>
                </a:solidFill>
              </a:defRPr>
            </a:lvl8pPr>
            <a:lvl9pPr lvl="8" algn="ctr" rtl="0">
              <a:spcBef>
                <a:spcPts val="2133"/>
              </a:spcBef>
              <a:spcAft>
                <a:spcPts val="2133"/>
              </a:spcAft>
              <a:buClr>
                <a:schemeClr val="lt1"/>
              </a:buClr>
              <a:buSzPts val="1300"/>
              <a:buNone/>
              <a:defRPr>
                <a:solidFill>
                  <a:schemeClr val="lt1"/>
                </a:solidFill>
              </a:defRPr>
            </a:lvl9pPr>
          </a:lstStyle>
          <a:p>
            <a:r>
              <a:rPr lang="en-US"/>
              <a:t>Click to edit Master subtitle style</a:t>
            </a:r>
            <a:endParaRPr/>
          </a:p>
        </p:txBody>
      </p:sp>
      <p:sp>
        <p:nvSpPr>
          <p:cNvPr id="122" name="Google Shape;122;p25"/>
          <p:cNvSpPr txBox="1">
            <a:spLocks noGrp="1"/>
          </p:cNvSpPr>
          <p:nvPr>
            <p:ph type="ctrTitle"/>
          </p:nvPr>
        </p:nvSpPr>
        <p:spPr>
          <a:xfrm>
            <a:off x="925137" y="979905"/>
            <a:ext cx="9851600" cy="848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chemeClr val="lt1"/>
              </a:buClr>
              <a:buSzPts val="2700"/>
              <a:buNone/>
              <a:defRPr sz="3600">
                <a:solidFill>
                  <a:schemeClr val="lt1"/>
                </a:solidFill>
              </a:defRPr>
            </a:lvl1pPr>
            <a:lvl2pPr lvl="1" algn="ctr" rtl="0">
              <a:spcBef>
                <a:spcPts val="0"/>
              </a:spcBef>
              <a:spcAft>
                <a:spcPts val="0"/>
              </a:spcAft>
              <a:buClr>
                <a:schemeClr val="lt1"/>
              </a:buClr>
              <a:buSzPts val="2700"/>
              <a:buNone/>
              <a:defRPr sz="3600">
                <a:solidFill>
                  <a:schemeClr val="lt1"/>
                </a:solidFill>
              </a:defRPr>
            </a:lvl2pPr>
            <a:lvl3pPr lvl="2" algn="ctr" rtl="0">
              <a:spcBef>
                <a:spcPts val="0"/>
              </a:spcBef>
              <a:spcAft>
                <a:spcPts val="0"/>
              </a:spcAft>
              <a:buClr>
                <a:schemeClr val="lt1"/>
              </a:buClr>
              <a:buSzPts val="2700"/>
              <a:buNone/>
              <a:defRPr sz="3600">
                <a:solidFill>
                  <a:schemeClr val="lt1"/>
                </a:solidFill>
              </a:defRPr>
            </a:lvl3pPr>
            <a:lvl4pPr lvl="3" algn="ctr" rtl="0">
              <a:spcBef>
                <a:spcPts val="0"/>
              </a:spcBef>
              <a:spcAft>
                <a:spcPts val="0"/>
              </a:spcAft>
              <a:buClr>
                <a:schemeClr val="lt1"/>
              </a:buClr>
              <a:buSzPts val="2700"/>
              <a:buNone/>
              <a:defRPr sz="3600">
                <a:solidFill>
                  <a:schemeClr val="lt1"/>
                </a:solidFill>
              </a:defRPr>
            </a:lvl4pPr>
            <a:lvl5pPr lvl="4" algn="ctr" rtl="0">
              <a:spcBef>
                <a:spcPts val="0"/>
              </a:spcBef>
              <a:spcAft>
                <a:spcPts val="0"/>
              </a:spcAft>
              <a:buClr>
                <a:schemeClr val="lt1"/>
              </a:buClr>
              <a:buSzPts val="2700"/>
              <a:buNone/>
              <a:defRPr sz="3600">
                <a:solidFill>
                  <a:schemeClr val="lt1"/>
                </a:solidFill>
              </a:defRPr>
            </a:lvl5pPr>
            <a:lvl6pPr lvl="5" algn="ctr" rtl="0">
              <a:spcBef>
                <a:spcPts val="0"/>
              </a:spcBef>
              <a:spcAft>
                <a:spcPts val="0"/>
              </a:spcAft>
              <a:buClr>
                <a:schemeClr val="lt1"/>
              </a:buClr>
              <a:buSzPts val="2700"/>
              <a:buNone/>
              <a:defRPr sz="3600">
                <a:solidFill>
                  <a:schemeClr val="lt1"/>
                </a:solidFill>
              </a:defRPr>
            </a:lvl6pPr>
            <a:lvl7pPr lvl="6" algn="ctr" rtl="0">
              <a:spcBef>
                <a:spcPts val="0"/>
              </a:spcBef>
              <a:spcAft>
                <a:spcPts val="0"/>
              </a:spcAft>
              <a:buClr>
                <a:schemeClr val="lt1"/>
              </a:buClr>
              <a:buSzPts val="2700"/>
              <a:buNone/>
              <a:defRPr sz="3600">
                <a:solidFill>
                  <a:schemeClr val="lt1"/>
                </a:solidFill>
              </a:defRPr>
            </a:lvl7pPr>
            <a:lvl8pPr lvl="7" algn="ctr" rtl="0">
              <a:spcBef>
                <a:spcPts val="0"/>
              </a:spcBef>
              <a:spcAft>
                <a:spcPts val="0"/>
              </a:spcAft>
              <a:buClr>
                <a:schemeClr val="lt1"/>
              </a:buClr>
              <a:buSzPts val="2700"/>
              <a:buNone/>
              <a:defRPr sz="3600">
                <a:solidFill>
                  <a:schemeClr val="lt1"/>
                </a:solidFill>
              </a:defRPr>
            </a:lvl8pPr>
            <a:lvl9pPr lvl="8" algn="ctr" rtl="0">
              <a:spcBef>
                <a:spcPts val="0"/>
              </a:spcBef>
              <a:spcAft>
                <a:spcPts val="0"/>
              </a:spcAft>
              <a:buClr>
                <a:schemeClr val="lt1"/>
              </a:buClr>
              <a:buSzPts val="2700"/>
              <a:buNone/>
              <a:defRPr sz="3600">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2819634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bg>
      <p:bgPr>
        <a:blipFill>
          <a:blip r:embed="rId2">
            <a:alphaModFix/>
          </a:blip>
          <a:stretch>
            <a:fillRect/>
          </a:stretch>
        </a:blipFill>
        <a:effectLst/>
      </p:bgPr>
    </p:bg>
    <p:spTree>
      <p:nvGrpSpPr>
        <p:cNvPr id="1" name="Shape 123"/>
        <p:cNvGrpSpPr/>
        <p:nvPr/>
      </p:nvGrpSpPr>
      <p:grpSpPr>
        <a:xfrm>
          <a:off x="0" y="0"/>
          <a:ext cx="0" cy="0"/>
          <a:chOff x="0" y="0"/>
          <a:chExt cx="0" cy="0"/>
        </a:xfrm>
      </p:grpSpPr>
      <p:sp>
        <p:nvSpPr>
          <p:cNvPr id="124" name="Google Shape;124;p26"/>
          <p:cNvSpPr txBox="1">
            <a:spLocks noGrp="1"/>
          </p:cNvSpPr>
          <p:nvPr>
            <p:ph type="subTitle" idx="1"/>
          </p:nvPr>
        </p:nvSpPr>
        <p:spPr>
          <a:xfrm>
            <a:off x="1787753" y="4032377"/>
            <a:ext cx="2467200" cy="42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67">
                <a:solidFill>
                  <a:schemeClr val="lt1"/>
                </a:solidFill>
                <a:latin typeface="Raleway Black"/>
                <a:ea typeface="Raleway Black"/>
                <a:cs typeface="Raleway Black"/>
                <a:sym typeface="Raleway Black"/>
              </a:defRPr>
            </a:lvl1pPr>
            <a:lvl2pPr lvl="1" algn="ctr" rtl="0">
              <a:lnSpc>
                <a:spcPct val="100000"/>
              </a:lnSpc>
              <a:spcBef>
                <a:spcPts val="2133"/>
              </a:spcBef>
              <a:spcAft>
                <a:spcPts val="0"/>
              </a:spcAft>
              <a:buNone/>
              <a:defRPr sz="2267" b="1">
                <a:solidFill>
                  <a:schemeClr val="lt1"/>
                </a:solidFill>
                <a:latin typeface="Raleway"/>
                <a:ea typeface="Raleway"/>
                <a:cs typeface="Raleway"/>
                <a:sym typeface="Raleway"/>
              </a:defRPr>
            </a:lvl2pPr>
            <a:lvl3pPr lvl="2" algn="ctr" rtl="0">
              <a:lnSpc>
                <a:spcPct val="100000"/>
              </a:lnSpc>
              <a:spcBef>
                <a:spcPts val="2133"/>
              </a:spcBef>
              <a:spcAft>
                <a:spcPts val="0"/>
              </a:spcAft>
              <a:buNone/>
              <a:defRPr sz="2267" b="1">
                <a:solidFill>
                  <a:schemeClr val="lt1"/>
                </a:solidFill>
                <a:latin typeface="Raleway"/>
                <a:ea typeface="Raleway"/>
                <a:cs typeface="Raleway"/>
                <a:sym typeface="Raleway"/>
              </a:defRPr>
            </a:lvl3pPr>
            <a:lvl4pPr lvl="3" algn="ctr" rtl="0">
              <a:lnSpc>
                <a:spcPct val="100000"/>
              </a:lnSpc>
              <a:spcBef>
                <a:spcPts val="2133"/>
              </a:spcBef>
              <a:spcAft>
                <a:spcPts val="0"/>
              </a:spcAft>
              <a:buNone/>
              <a:defRPr sz="2267" b="1">
                <a:solidFill>
                  <a:schemeClr val="lt1"/>
                </a:solidFill>
                <a:latin typeface="Raleway"/>
                <a:ea typeface="Raleway"/>
                <a:cs typeface="Raleway"/>
                <a:sym typeface="Raleway"/>
              </a:defRPr>
            </a:lvl4pPr>
            <a:lvl5pPr lvl="4" algn="ctr" rtl="0">
              <a:lnSpc>
                <a:spcPct val="100000"/>
              </a:lnSpc>
              <a:spcBef>
                <a:spcPts val="2133"/>
              </a:spcBef>
              <a:spcAft>
                <a:spcPts val="0"/>
              </a:spcAft>
              <a:buNone/>
              <a:defRPr sz="2267" b="1">
                <a:solidFill>
                  <a:schemeClr val="lt1"/>
                </a:solidFill>
                <a:latin typeface="Raleway"/>
                <a:ea typeface="Raleway"/>
                <a:cs typeface="Raleway"/>
                <a:sym typeface="Raleway"/>
              </a:defRPr>
            </a:lvl5pPr>
            <a:lvl6pPr lvl="5" algn="ctr" rtl="0">
              <a:lnSpc>
                <a:spcPct val="100000"/>
              </a:lnSpc>
              <a:spcBef>
                <a:spcPts val="2133"/>
              </a:spcBef>
              <a:spcAft>
                <a:spcPts val="0"/>
              </a:spcAft>
              <a:buNone/>
              <a:defRPr sz="2267" b="1">
                <a:solidFill>
                  <a:schemeClr val="lt1"/>
                </a:solidFill>
                <a:latin typeface="Raleway"/>
                <a:ea typeface="Raleway"/>
                <a:cs typeface="Raleway"/>
                <a:sym typeface="Raleway"/>
              </a:defRPr>
            </a:lvl6pPr>
            <a:lvl7pPr lvl="6" algn="ctr" rtl="0">
              <a:lnSpc>
                <a:spcPct val="100000"/>
              </a:lnSpc>
              <a:spcBef>
                <a:spcPts val="2133"/>
              </a:spcBef>
              <a:spcAft>
                <a:spcPts val="0"/>
              </a:spcAft>
              <a:buNone/>
              <a:defRPr sz="2267" b="1">
                <a:solidFill>
                  <a:schemeClr val="lt1"/>
                </a:solidFill>
                <a:latin typeface="Raleway"/>
                <a:ea typeface="Raleway"/>
                <a:cs typeface="Raleway"/>
                <a:sym typeface="Raleway"/>
              </a:defRPr>
            </a:lvl7pPr>
            <a:lvl8pPr lvl="7" algn="ctr" rtl="0">
              <a:lnSpc>
                <a:spcPct val="100000"/>
              </a:lnSpc>
              <a:spcBef>
                <a:spcPts val="2133"/>
              </a:spcBef>
              <a:spcAft>
                <a:spcPts val="0"/>
              </a:spcAft>
              <a:buNone/>
              <a:defRPr sz="2267" b="1">
                <a:solidFill>
                  <a:schemeClr val="lt1"/>
                </a:solidFill>
                <a:latin typeface="Raleway"/>
                <a:ea typeface="Raleway"/>
                <a:cs typeface="Raleway"/>
                <a:sym typeface="Raleway"/>
              </a:defRPr>
            </a:lvl8pPr>
            <a:lvl9pPr lvl="8" algn="ctr" rtl="0">
              <a:lnSpc>
                <a:spcPct val="100000"/>
              </a:lnSpc>
              <a:spcBef>
                <a:spcPts val="2133"/>
              </a:spcBef>
              <a:spcAft>
                <a:spcPts val="2133"/>
              </a:spcAft>
              <a:buNone/>
              <a:defRPr sz="2267" b="1">
                <a:solidFill>
                  <a:schemeClr val="lt1"/>
                </a:solidFill>
                <a:latin typeface="Raleway"/>
                <a:ea typeface="Raleway"/>
                <a:cs typeface="Raleway"/>
                <a:sym typeface="Raleway"/>
              </a:defRPr>
            </a:lvl9pPr>
          </a:lstStyle>
          <a:p>
            <a:r>
              <a:rPr lang="en-US"/>
              <a:t>Click to edit Master subtitle style</a:t>
            </a:r>
            <a:endParaRPr/>
          </a:p>
        </p:txBody>
      </p:sp>
      <p:sp>
        <p:nvSpPr>
          <p:cNvPr id="125" name="Google Shape;125;p26"/>
          <p:cNvSpPr txBox="1">
            <a:spLocks noGrp="1"/>
          </p:cNvSpPr>
          <p:nvPr>
            <p:ph type="subTitle" idx="2"/>
          </p:nvPr>
        </p:nvSpPr>
        <p:spPr>
          <a:xfrm>
            <a:off x="7937047" y="4043971"/>
            <a:ext cx="2467200" cy="42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67">
                <a:solidFill>
                  <a:schemeClr val="lt1"/>
                </a:solidFill>
                <a:latin typeface="Raleway Black"/>
                <a:ea typeface="Raleway Black"/>
                <a:cs typeface="Raleway Black"/>
                <a:sym typeface="Raleway Black"/>
              </a:defRPr>
            </a:lvl1pPr>
            <a:lvl2pPr lvl="1" algn="ctr" rtl="0">
              <a:lnSpc>
                <a:spcPct val="100000"/>
              </a:lnSpc>
              <a:spcBef>
                <a:spcPts val="2133"/>
              </a:spcBef>
              <a:spcAft>
                <a:spcPts val="0"/>
              </a:spcAft>
              <a:buNone/>
              <a:defRPr sz="2267" b="1">
                <a:solidFill>
                  <a:schemeClr val="lt1"/>
                </a:solidFill>
                <a:latin typeface="Raleway"/>
                <a:ea typeface="Raleway"/>
                <a:cs typeface="Raleway"/>
                <a:sym typeface="Raleway"/>
              </a:defRPr>
            </a:lvl2pPr>
            <a:lvl3pPr lvl="2" algn="ctr" rtl="0">
              <a:lnSpc>
                <a:spcPct val="100000"/>
              </a:lnSpc>
              <a:spcBef>
                <a:spcPts val="2133"/>
              </a:spcBef>
              <a:spcAft>
                <a:spcPts val="0"/>
              </a:spcAft>
              <a:buNone/>
              <a:defRPr sz="2267" b="1">
                <a:solidFill>
                  <a:schemeClr val="lt1"/>
                </a:solidFill>
                <a:latin typeface="Raleway"/>
                <a:ea typeface="Raleway"/>
                <a:cs typeface="Raleway"/>
                <a:sym typeface="Raleway"/>
              </a:defRPr>
            </a:lvl3pPr>
            <a:lvl4pPr lvl="3" algn="ctr" rtl="0">
              <a:lnSpc>
                <a:spcPct val="100000"/>
              </a:lnSpc>
              <a:spcBef>
                <a:spcPts val="2133"/>
              </a:spcBef>
              <a:spcAft>
                <a:spcPts val="0"/>
              </a:spcAft>
              <a:buNone/>
              <a:defRPr sz="2267" b="1">
                <a:solidFill>
                  <a:schemeClr val="lt1"/>
                </a:solidFill>
                <a:latin typeface="Raleway"/>
                <a:ea typeface="Raleway"/>
                <a:cs typeface="Raleway"/>
                <a:sym typeface="Raleway"/>
              </a:defRPr>
            </a:lvl4pPr>
            <a:lvl5pPr lvl="4" algn="ctr" rtl="0">
              <a:lnSpc>
                <a:spcPct val="100000"/>
              </a:lnSpc>
              <a:spcBef>
                <a:spcPts val="2133"/>
              </a:spcBef>
              <a:spcAft>
                <a:spcPts val="0"/>
              </a:spcAft>
              <a:buNone/>
              <a:defRPr sz="2267" b="1">
                <a:solidFill>
                  <a:schemeClr val="lt1"/>
                </a:solidFill>
                <a:latin typeface="Raleway"/>
                <a:ea typeface="Raleway"/>
                <a:cs typeface="Raleway"/>
                <a:sym typeface="Raleway"/>
              </a:defRPr>
            </a:lvl5pPr>
            <a:lvl6pPr lvl="5" algn="ctr" rtl="0">
              <a:lnSpc>
                <a:spcPct val="100000"/>
              </a:lnSpc>
              <a:spcBef>
                <a:spcPts val="2133"/>
              </a:spcBef>
              <a:spcAft>
                <a:spcPts val="0"/>
              </a:spcAft>
              <a:buNone/>
              <a:defRPr sz="2267" b="1">
                <a:solidFill>
                  <a:schemeClr val="lt1"/>
                </a:solidFill>
                <a:latin typeface="Raleway"/>
                <a:ea typeface="Raleway"/>
                <a:cs typeface="Raleway"/>
                <a:sym typeface="Raleway"/>
              </a:defRPr>
            </a:lvl6pPr>
            <a:lvl7pPr lvl="6" algn="ctr" rtl="0">
              <a:lnSpc>
                <a:spcPct val="100000"/>
              </a:lnSpc>
              <a:spcBef>
                <a:spcPts val="2133"/>
              </a:spcBef>
              <a:spcAft>
                <a:spcPts val="0"/>
              </a:spcAft>
              <a:buNone/>
              <a:defRPr sz="2267" b="1">
                <a:solidFill>
                  <a:schemeClr val="lt1"/>
                </a:solidFill>
                <a:latin typeface="Raleway"/>
                <a:ea typeface="Raleway"/>
                <a:cs typeface="Raleway"/>
                <a:sym typeface="Raleway"/>
              </a:defRPr>
            </a:lvl7pPr>
            <a:lvl8pPr lvl="7" algn="ctr" rtl="0">
              <a:lnSpc>
                <a:spcPct val="100000"/>
              </a:lnSpc>
              <a:spcBef>
                <a:spcPts val="2133"/>
              </a:spcBef>
              <a:spcAft>
                <a:spcPts val="0"/>
              </a:spcAft>
              <a:buNone/>
              <a:defRPr sz="2267" b="1">
                <a:solidFill>
                  <a:schemeClr val="lt1"/>
                </a:solidFill>
                <a:latin typeface="Raleway"/>
                <a:ea typeface="Raleway"/>
                <a:cs typeface="Raleway"/>
                <a:sym typeface="Raleway"/>
              </a:defRPr>
            </a:lvl8pPr>
            <a:lvl9pPr lvl="8" algn="ctr" rtl="0">
              <a:lnSpc>
                <a:spcPct val="100000"/>
              </a:lnSpc>
              <a:spcBef>
                <a:spcPts val="2133"/>
              </a:spcBef>
              <a:spcAft>
                <a:spcPts val="2133"/>
              </a:spcAft>
              <a:buNone/>
              <a:defRPr sz="2267" b="1">
                <a:solidFill>
                  <a:schemeClr val="lt1"/>
                </a:solidFill>
                <a:latin typeface="Raleway"/>
                <a:ea typeface="Raleway"/>
                <a:cs typeface="Raleway"/>
                <a:sym typeface="Raleway"/>
              </a:defRPr>
            </a:lvl9pPr>
          </a:lstStyle>
          <a:p>
            <a:r>
              <a:rPr lang="en-US"/>
              <a:t>Click to edit Master subtitle style</a:t>
            </a:r>
            <a:endParaRPr/>
          </a:p>
        </p:txBody>
      </p:sp>
      <p:sp>
        <p:nvSpPr>
          <p:cNvPr id="126" name="Google Shape;126;p26"/>
          <p:cNvSpPr txBox="1">
            <a:spLocks noGrp="1"/>
          </p:cNvSpPr>
          <p:nvPr>
            <p:ph type="subTitle" idx="3"/>
          </p:nvPr>
        </p:nvSpPr>
        <p:spPr>
          <a:xfrm>
            <a:off x="4891289" y="4043971"/>
            <a:ext cx="2467200" cy="42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67">
                <a:solidFill>
                  <a:schemeClr val="lt1"/>
                </a:solidFill>
                <a:latin typeface="Raleway Black"/>
                <a:ea typeface="Raleway Black"/>
                <a:cs typeface="Raleway Black"/>
                <a:sym typeface="Raleway Black"/>
              </a:defRPr>
            </a:lvl1pPr>
            <a:lvl2pPr lvl="1" algn="ctr" rtl="0">
              <a:lnSpc>
                <a:spcPct val="100000"/>
              </a:lnSpc>
              <a:spcBef>
                <a:spcPts val="2133"/>
              </a:spcBef>
              <a:spcAft>
                <a:spcPts val="0"/>
              </a:spcAft>
              <a:buNone/>
              <a:defRPr sz="2267" b="1">
                <a:solidFill>
                  <a:schemeClr val="lt1"/>
                </a:solidFill>
                <a:latin typeface="Raleway"/>
                <a:ea typeface="Raleway"/>
                <a:cs typeface="Raleway"/>
                <a:sym typeface="Raleway"/>
              </a:defRPr>
            </a:lvl2pPr>
            <a:lvl3pPr lvl="2" algn="ctr" rtl="0">
              <a:lnSpc>
                <a:spcPct val="100000"/>
              </a:lnSpc>
              <a:spcBef>
                <a:spcPts val="2133"/>
              </a:spcBef>
              <a:spcAft>
                <a:spcPts val="0"/>
              </a:spcAft>
              <a:buNone/>
              <a:defRPr sz="2267" b="1">
                <a:solidFill>
                  <a:schemeClr val="lt1"/>
                </a:solidFill>
                <a:latin typeface="Raleway"/>
                <a:ea typeface="Raleway"/>
                <a:cs typeface="Raleway"/>
                <a:sym typeface="Raleway"/>
              </a:defRPr>
            </a:lvl3pPr>
            <a:lvl4pPr lvl="3" algn="ctr" rtl="0">
              <a:lnSpc>
                <a:spcPct val="100000"/>
              </a:lnSpc>
              <a:spcBef>
                <a:spcPts val="2133"/>
              </a:spcBef>
              <a:spcAft>
                <a:spcPts val="0"/>
              </a:spcAft>
              <a:buNone/>
              <a:defRPr sz="2267" b="1">
                <a:solidFill>
                  <a:schemeClr val="lt1"/>
                </a:solidFill>
                <a:latin typeface="Raleway"/>
                <a:ea typeface="Raleway"/>
                <a:cs typeface="Raleway"/>
                <a:sym typeface="Raleway"/>
              </a:defRPr>
            </a:lvl4pPr>
            <a:lvl5pPr lvl="4" algn="ctr" rtl="0">
              <a:lnSpc>
                <a:spcPct val="100000"/>
              </a:lnSpc>
              <a:spcBef>
                <a:spcPts val="2133"/>
              </a:spcBef>
              <a:spcAft>
                <a:spcPts val="0"/>
              </a:spcAft>
              <a:buNone/>
              <a:defRPr sz="2267" b="1">
                <a:solidFill>
                  <a:schemeClr val="lt1"/>
                </a:solidFill>
                <a:latin typeface="Raleway"/>
                <a:ea typeface="Raleway"/>
                <a:cs typeface="Raleway"/>
                <a:sym typeface="Raleway"/>
              </a:defRPr>
            </a:lvl5pPr>
            <a:lvl6pPr lvl="5" algn="ctr" rtl="0">
              <a:lnSpc>
                <a:spcPct val="100000"/>
              </a:lnSpc>
              <a:spcBef>
                <a:spcPts val="2133"/>
              </a:spcBef>
              <a:spcAft>
                <a:spcPts val="0"/>
              </a:spcAft>
              <a:buNone/>
              <a:defRPr sz="2267" b="1">
                <a:solidFill>
                  <a:schemeClr val="lt1"/>
                </a:solidFill>
                <a:latin typeface="Raleway"/>
                <a:ea typeface="Raleway"/>
                <a:cs typeface="Raleway"/>
                <a:sym typeface="Raleway"/>
              </a:defRPr>
            </a:lvl6pPr>
            <a:lvl7pPr lvl="6" algn="ctr" rtl="0">
              <a:lnSpc>
                <a:spcPct val="100000"/>
              </a:lnSpc>
              <a:spcBef>
                <a:spcPts val="2133"/>
              </a:spcBef>
              <a:spcAft>
                <a:spcPts val="0"/>
              </a:spcAft>
              <a:buNone/>
              <a:defRPr sz="2267" b="1">
                <a:solidFill>
                  <a:schemeClr val="lt1"/>
                </a:solidFill>
                <a:latin typeface="Raleway"/>
                <a:ea typeface="Raleway"/>
                <a:cs typeface="Raleway"/>
                <a:sym typeface="Raleway"/>
              </a:defRPr>
            </a:lvl7pPr>
            <a:lvl8pPr lvl="7" algn="ctr" rtl="0">
              <a:lnSpc>
                <a:spcPct val="100000"/>
              </a:lnSpc>
              <a:spcBef>
                <a:spcPts val="2133"/>
              </a:spcBef>
              <a:spcAft>
                <a:spcPts val="0"/>
              </a:spcAft>
              <a:buNone/>
              <a:defRPr sz="2267" b="1">
                <a:solidFill>
                  <a:schemeClr val="lt1"/>
                </a:solidFill>
                <a:latin typeface="Raleway"/>
                <a:ea typeface="Raleway"/>
                <a:cs typeface="Raleway"/>
                <a:sym typeface="Raleway"/>
              </a:defRPr>
            </a:lvl8pPr>
            <a:lvl9pPr lvl="8" algn="ctr" rtl="0">
              <a:lnSpc>
                <a:spcPct val="100000"/>
              </a:lnSpc>
              <a:spcBef>
                <a:spcPts val="2133"/>
              </a:spcBef>
              <a:spcAft>
                <a:spcPts val="2133"/>
              </a:spcAft>
              <a:buNone/>
              <a:defRPr sz="2267" b="1">
                <a:solidFill>
                  <a:schemeClr val="lt1"/>
                </a:solidFill>
                <a:latin typeface="Raleway"/>
                <a:ea typeface="Raleway"/>
                <a:cs typeface="Raleway"/>
                <a:sym typeface="Raleway"/>
              </a:defRPr>
            </a:lvl9pPr>
          </a:lstStyle>
          <a:p>
            <a:r>
              <a:rPr lang="en-US"/>
              <a:t>Click to edit Master subtitle style</a:t>
            </a:r>
            <a:endParaRPr/>
          </a:p>
        </p:txBody>
      </p:sp>
      <p:sp>
        <p:nvSpPr>
          <p:cNvPr id="127" name="Google Shape;127;p26"/>
          <p:cNvSpPr txBox="1">
            <a:spLocks noGrp="1"/>
          </p:cNvSpPr>
          <p:nvPr>
            <p:ph type="subTitle" idx="4"/>
          </p:nvPr>
        </p:nvSpPr>
        <p:spPr>
          <a:xfrm>
            <a:off x="1880153" y="4194016"/>
            <a:ext cx="2282400" cy="1755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300"/>
              <a:buNone/>
              <a:defRPr sz="1867">
                <a:solidFill>
                  <a:schemeClr val="lt1"/>
                </a:solidFill>
              </a:defRPr>
            </a:lvl1pPr>
            <a:lvl2pPr lvl="1">
              <a:spcBef>
                <a:spcPts val="2133"/>
              </a:spcBef>
              <a:spcAft>
                <a:spcPts val="0"/>
              </a:spcAft>
              <a:buSzPts val="1300"/>
              <a:buNone/>
              <a:defRPr/>
            </a:lvl2pPr>
            <a:lvl3pPr lvl="2">
              <a:spcBef>
                <a:spcPts val="2133"/>
              </a:spcBef>
              <a:spcAft>
                <a:spcPts val="0"/>
              </a:spcAft>
              <a:buSzPts val="1300"/>
              <a:buNone/>
              <a:defRPr/>
            </a:lvl3pPr>
            <a:lvl4pPr lvl="3">
              <a:spcBef>
                <a:spcPts val="2133"/>
              </a:spcBef>
              <a:spcAft>
                <a:spcPts val="0"/>
              </a:spcAft>
              <a:buSzPts val="1300"/>
              <a:buNone/>
              <a:defRPr/>
            </a:lvl4pPr>
            <a:lvl5pPr lvl="4">
              <a:spcBef>
                <a:spcPts val="2133"/>
              </a:spcBef>
              <a:spcAft>
                <a:spcPts val="0"/>
              </a:spcAft>
              <a:buSzPts val="1300"/>
              <a:buNone/>
              <a:defRPr/>
            </a:lvl5pPr>
            <a:lvl6pPr lvl="5">
              <a:spcBef>
                <a:spcPts val="2133"/>
              </a:spcBef>
              <a:spcAft>
                <a:spcPts val="0"/>
              </a:spcAft>
              <a:buSzPts val="1300"/>
              <a:buNone/>
              <a:defRPr/>
            </a:lvl6pPr>
            <a:lvl7pPr lvl="6">
              <a:spcBef>
                <a:spcPts val="2133"/>
              </a:spcBef>
              <a:spcAft>
                <a:spcPts val="0"/>
              </a:spcAft>
              <a:buSzPts val="1300"/>
              <a:buNone/>
              <a:defRPr/>
            </a:lvl7pPr>
            <a:lvl8pPr lvl="7">
              <a:spcBef>
                <a:spcPts val="2133"/>
              </a:spcBef>
              <a:spcAft>
                <a:spcPts val="0"/>
              </a:spcAft>
              <a:buSzPts val="1300"/>
              <a:buNone/>
              <a:defRPr/>
            </a:lvl8pPr>
            <a:lvl9pPr lvl="8">
              <a:spcBef>
                <a:spcPts val="2133"/>
              </a:spcBef>
              <a:spcAft>
                <a:spcPts val="2133"/>
              </a:spcAft>
              <a:buSzPts val="1300"/>
              <a:buNone/>
              <a:defRPr/>
            </a:lvl9pPr>
          </a:lstStyle>
          <a:p>
            <a:r>
              <a:rPr lang="en-US"/>
              <a:t>Click to edit Master subtitle style</a:t>
            </a:r>
            <a:endParaRPr/>
          </a:p>
        </p:txBody>
      </p:sp>
      <p:sp>
        <p:nvSpPr>
          <p:cNvPr id="128" name="Google Shape;128;p26"/>
          <p:cNvSpPr txBox="1">
            <a:spLocks noGrp="1"/>
          </p:cNvSpPr>
          <p:nvPr>
            <p:ph type="subTitle" idx="5"/>
          </p:nvPr>
        </p:nvSpPr>
        <p:spPr>
          <a:xfrm>
            <a:off x="4983689" y="4194016"/>
            <a:ext cx="2282400" cy="175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300"/>
              <a:buNone/>
              <a:defRPr sz="1867">
                <a:solidFill>
                  <a:schemeClr val="lt1"/>
                </a:solidFill>
              </a:defRPr>
            </a:lvl1pPr>
            <a:lvl2pPr lvl="1" rtl="0">
              <a:spcBef>
                <a:spcPts val="2133"/>
              </a:spcBef>
              <a:spcAft>
                <a:spcPts val="0"/>
              </a:spcAft>
              <a:buSzPts val="1300"/>
              <a:buNone/>
              <a:defRPr/>
            </a:lvl2pPr>
            <a:lvl3pPr lvl="2" rtl="0">
              <a:spcBef>
                <a:spcPts val="2133"/>
              </a:spcBef>
              <a:spcAft>
                <a:spcPts val="0"/>
              </a:spcAft>
              <a:buSzPts val="1300"/>
              <a:buNone/>
              <a:defRPr/>
            </a:lvl3pPr>
            <a:lvl4pPr lvl="3" rtl="0">
              <a:spcBef>
                <a:spcPts val="2133"/>
              </a:spcBef>
              <a:spcAft>
                <a:spcPts val="0"/>
              </a:spcAft>
              <a:buSzPts val="1300"/>
              <a:buNone/>
              <a:defRPr/>
            </a:lvl4pPr>
            <a:lvl5pPr lvl="4" rtl="0">
              <a:spcBef>
                <a:spcPts val="2133"/>
              </a:spcBef>
              <a:spcAft>
                <a:spcPts val="0"/>
              </a:spcAft>
              <a:buSzPts val="1300"/>
              <a:buNone/>
              <a:defRPr/>
            </a:lvl5pPr>
            <a:lvl6pPr lvl="5" rtl="0">
              <a:spcBef>
                <a:spcPts val="2133"/>
              </a:spcBef>
              <a:spcAft>
                <a:spcPts val="0"/>
              </a:spcAft>
              <a:buSzPts val="1300"/>
              <a:buNone/>
              <a:defRPr/>
            </a:lvl6pPr>
            <a:lvl7pPr lvl="6" rtl="0">
              <a:spcBef>
                <a:spcPts val="2133"/>
              </a:spcBef>
              <a:spcAft>
                <a:spcPts val="0"/>
              </a:spcAft>
              <a:buSzPts val="1300"/>
              <a:buNone/>
              <a:defRPr/>
            </a:lvl7pPr>
            <a:lvl8pPr lvl="7" rtl="0">
              <a:spcBef>
                <a:spcPts val="2133"/>
              </a:spcBef>
              <a:spcAft>
                <a:spcPts val="0"/>
              </a:spcAft>
              <a:buSzPts val="1300"/>
              <a:buNone/>
              <a:defRPr/>
            </a:lvl8pPr>
            <a:lvl9pPr lvl="8" rtl="0">
              <a:spcBef>
                <a:spcPts val="2133"/>
              </a:spcBef>
              <a:spcAft>
                <a:spcPts val="2133"/>
              </a:spcAft>
              <a:buSzPts val="1300"/>
              <a:buNone/>
              <a:defRPr/>
            </a:lvl9pPr>
          </a:lstStyle>
          <a:p>
            <a:r>
              <a:rPr lang="en-US"/>
              <a:t>Click to edit Master subtitle style</a:t>
            </a:r>
            <a:endParaRPr/>
          </a:p>
        </p:txBody>
      </p:sp>
      <p:sp>
        <p:nvSpPr>
          <p:cNvPr id="129" name="Google Shape;129;p26"/>
          <p:cNvSpPr txBox="1">
            <a:spLocks noGrp="1"/>
          </p:cNvSpPr>
          <p:nvPr>
            <p:ph type="subTitle" idx="6"/>
          </p:nvPr>
        </p:nvSpPr>
        <p:spPr>
          <a:xfrm>
            <a:off x="8029447" y="4194016"/>
            <a:ext cx="2282400" cy="175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300"/>
              <a:buNone/>
              <a:defRPr sz="1867">
                <a:solidFill>
                  <a:schemeClr val="lt1"/>
                </a:solidFill>
              </a:defRPr>
            </a:lvl1pPr>
            <a:lvl2pPr lvl="1" rtl="0">
              <a:spcBef>
                <a:spcPts val="2133"/>
              </a:spcBef>
              <a:spcAft>
                <a:spcPts val="0"/>
              </a:spcAft>
              <a:buSzPts val="1300"/>
              <a:buNone/>
              <a:defRPr/>
            </a:lvl2pPr>
            <a:lvl3pPr lvl="2" rtl="0">
              <a:spcBef>
                <a:spcPts val="2133"/>
              </a:spcBef>
              <a:spcAft>
                <a:spcPts val="0"/>
              </a:spcAft>
              <a:buSzPts val="1300"/>
              <a:buNone/>
              <a:defRPr/>
            </a:lvl3pPr>
            <a:lvl4pPr lvl="3" rtl="0">
              <a:spcBef>
                <a:spcPts val="2133"/>
              </a:spcBef>
              <a:spcAft>
                <a:spcPts val="0"/>
              </a:spcAft>
              <a:buSzPts val="1300"/>
              <a:buNone/>
              <a:defRPr/>
            </a:lvl4pPr>
            <a:lvl5pPr lvl="4" rtl="0">
              <a:spcBef>
                <a:spcPts val="2133"/>
              </a:spcBef>
              <a:spcAft>
                <a:spcPts val="0"/>
              </a:spcAft>
              <a:buSzPts val="1300"/>
              <a:buNone/>
              <a:defRPr/>
            </a:lvl5pPr>
            <a:lvl6pPr lvl="5" rtl="0">
              <a:spcBef>
                <a:spcPts val="2133"/>
              </a:spcBef>
              <a:spcAft>
                <a:spcPts val="0"/>
              </a:spcAft>
              <a:buSzPts val="1300"/>
              <a:buNone/>
              <a:defRPr/>
            </a:lvl6pPr>
            <a:lvl7pPr lvl="6" rtl="0">
              <a:spcBef>
                <a:spcPts val="2133"/>
              </a:spcBef>
              <a:spcAft>
                <a:spcPts val="0"/>
              </a:spcAft>
              <a:buSzPts val="1300"/>
              <a:buNone/>
              <a:defRPr/>
            </a:lvl7pPr>
            <a:lvl8pPr lvl="7" rtl="0">
              <a:spcBef>
                <a:spcPts val="2133"/>
              </a:spcBef>
              <a:spcAft>
                <a:spcPts val="0"/>
              </a:spcAft>
              <a:buSzPts val="1300"/>
              <a:buNone/>
              <a:defRPr/>
            </a:lvl8pPr>
            <a:lvl9pPr lvl="8" rtl="0">
              <a:spcBef>
                <a:spcPts val="2133"/>
              </a:spcBef>
              <a:spcAft>
                <a:spcPts val="2133"/>
              </a:spcAft>
              <a:buSzPts val="1300"/>
              <a:buNone/>
              <a:defRPr/>
            </a:lvl9pPr>
          </a:lstStyle>
          <a:p>
            <a:r>
              <a:rPr lang="en-US"/>
              <a:t>Click to edit Master subtitle style</a:t>
            </a:r>
            <a:endParaRPr/>
          </a:p>
        </p:txBody>
      </p:sp>
      <p:sp>
        <p:nvSpPr>
          <p:cNvPr id="130" name="Google Shape;130;p26"/>
          <p:cNvSpPr txBox="1">
            <a:spLocks noGrp="1"/>
          </p:cNvSpPr>
          <p:nvPr>
            <p:ph type="ctrTitle"/>
          </p:nvPr>
        </p:nvSpPr>
        <p:spPr>
          <a:xfrm>
            <a:off x="925137" y="979905"/>
            <a:ext cx="9851600" cy="848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chemeClr val="lt1"/>
              </a:buClr>
              <a:buSzPts val="2700"/>
              <a:buNone/>
              <a:defRPr sz="3600">
                <a:solidFill>
                  <a:schemeClr val="lt1"/>
                </a:solidFill>
              </a:defRPr>
            </a:lvl1pPr>
            <a:lvl2pPr lvl="1" algn="ctr" rtl="0">
              <a:spcBef>
                <a:spcPts val="0"/>
              </a:spcBef>
              <a:spcAft>
                <a:spcPts val="0"/>
              </a:spcAft>
              <a:buClr>
                <a:schemeClr val="lt1"/>
              </a:buClr>
              <a:buSzPts val="2700"/>
              <a:buNone/>
              <a:defRPr sz="3600">
                <a:solidFill>
                  <a:schemeClr val="lt1"/>
                </a:solidFill>
              </a:defRPr>
            </a:lvl2pPr>
            <a:lvl3pPr lvl="2" algn="ctr" rtl="0">
              <a:spcBef>
                <a:spcPts val="0"/>
              </a:spcBef>
              <a:spcAft>
                <a:spcPts val="0"/>
              </a:spcAft>
              <a:buClr>
                <a:schemeClr val="lt1"/>
              </a:buClr>
              <a:buSzPts val="2700"/>
              <a:buNone/>
              <a:defRPr sz="3600">
                <a:solidFill>
                  <a:schemeClr val="lt1"/>
                </a:solidFill>
              </a:defRPr>
            </a:lvl3pPr>
            <a:lvl4pPr lvl="3" algn="ctr" rtl="0">
              <a:spcBef>
                <a:spcPts val="0"/>
              </a:spcBef>
              <a:spcAft>
                <a:spcPts val="0"/>
              </a:spcAft>
              <a:buClr>
                <a:schemeClr val="lt1"/>
              </a:buClr>
              <a:buSzPts val="2700"/>
              <a:buNone/>
              <a:defRPr sz="3600">
                <a:solidFill>
                  <a:schemeClr val="lt1"/>
                </a:solidFill>
              </a:defRPr>
            </a:lvl4pPr>
            <a:lvl5pPr lvl="4" algn="ctr" rtl="0">
              <a:spcBef>
                <a:spcPts val="0"/>
              </a:spcBef>
              <a:spcAft>
                <a:spcPts val="0"/>
              </a:spcAft>
              <a:buClr>
                <a:schemeClr val="lt1"/>
              </a:buClr>
              <a:buSzPts val="2700"/>
              <a:buNone/>
              <a:defRPr sz="3600">
                <a:solidFill>
                  <a:schemeClr val="lt1"/>
                </a:solidFill>
              </a:defRPr>
            </a:lvl5pPr>
            <a:lvl6pPr lvl="5" algn="ctr" rtl="0">
              <a:spcBef>
                <a:spcPts val="0"/>
              </a:spcBef>
              <a:spcAft>
                <a:spcPts val="0"/>
              </a:spcAft>
              <a:buClr>
                <a:schemeClr val="lt1"/>
              </a:buClr>
              <a:buSzPts val="2700"/>
              <a:buNone/>
              <a:defRPr sz="3600">
                <a:solidFill>
                  <a:schemeClr val="lt1"/>
                </a:solidFill>
              </a:defRPr>
            </a:lvl6pPr>
            <a:lvl7pPr lvl="6" algn="ctr" rtl="0">
              <a:spcBef>
                <a:spcPts val="0"/>
              </a:spcBef>
              <a:spcAft>
                <a:spcPts val="0"/>
              </a:spcAft>
              <a:buClr>
                <a:schemeClr val="lt1"/>
              </a:buClr>
              <a:buSzPts val="2700"/>
              <a:buNone/>
              <a:defRPr sz="3600">
                <a:solidFill>
                  <a:schemeClr val="lt1"/>
                </a:solidFill>
              </a:defRPr>
            </a:lvl7pPr>
            <a:lvl8pPr lvl="7" algn="ctr" rtl="0">
              <a:spcBef>
                <a:spcPts val="0"/>
              </a:spcBef>
              <a:spcAft>
                <a:spcPts val="0"/>
              </a:spcAft>
              <a:buClr>
                <a:schemeClr val="lt1"/>
              </a:buClr>
              <a:buSzPts val="2700"/>
              <a:buNone/>
              <a:defRPr sz="3600">
                <a:solidFill>
                  <a:schemeClr val="lt1"/>
                </a:solidFill>
              </a:defRPr>
            </a:lvl8pPr>
            <a:lvl9pPr lvl="8" algn="ctr" rtl="0">
              <a:spcBef>
                <a:spcPts val="0"/>
              </a:spcBef>
              <a:spcAft>
                <a:spcPts val="0"/>
              </a:spcAft>
              <a:buClr>
                <a:schemeClr val="lt1"/>
              </a:buClr>
              <a:buSzPts val="2700"/>
              <a:buNone/>
              <a:defRPr sz="3600">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31545967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bg>
      <p:bgPr>
        <a:blipFill>
          <a:blip r:embed="rId2">
            <a:alphaModFix/>
          </a:blip>
          <a:stretch>
            <a:fillRect/>
          </a:stretch>
        </a:blipFill>
        <a:effectLst/>
      </p:bgPr>
    </p:bg>
    <p:spTree>
      <p:nvGrpSpPr>
        <p:cNvPr id="1" name="Shape 131"/>
        <p:cNvGrpSpPr/>
        <p:nvPr/>
      </p:nvGrpSpPr>
      <p:grpSpPr>
        <a:xfrm>
          <a:off x="0" y="0"/>
          <a:ext cx="0" cy="0"/>
          <a:chOff x="0" y="0"/>
          <a:chExt cx="0" cy="0"/>
        </a:xfrm>
      </p:grpSpPr>
      <p:sp>
        <p:nvSpPr>
          <p:cNvPr id="132" name="Google Shape;132;p27"/>
          <p:cNvSpPr txBox="1">
            <a:spLocks noGrp="1"/>
          </p:cNvSpPr>
          <p:nvPr>
            <p:ph type="ctrTitle"/>
          </p:nvPr>
        </p:nvSpPr>
        <p:spPr>
          <a:xfrm>
            <a:off x="925137" y="979905"/>
            <a:ext cx="9851600" cy="848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chemeClr val="lt1"/>
              </a:buClr>
              <a:buSzPts val="2700"/>
              <a:buNone/>
              <a:defRPr sz="3600">
                <a:solidFill>
                  <a:schemeClr val="lt1"/>
                </a:solidFill>
              </a:defRPr>
            </a:lvl1pPr>
            <a:lvl2pPr lvl="1" algn="ctr" rtl="0">
              <a:spcBef>
                <a:spcPts val="0"/>
              </a:spcBef>
              <a:spcAft>
                <a:spcPts val="0"/>
              </a:spcAft>
              <a:buClr>
                <a:schemeClr val="lt1"/>
              </a:buClr>
              <a:buSzPts val="2700"/>
              <a:buNone/>
              <a:defRPr sz="3600">
                <a:solidFill>
                  <a:schemeClr val="lt1"/>
                </a:solidFill>
              </a:defRPr>
            </a:lvl2pPr>
            <a:lvl3pPr lvl="2" algn="ctr" rtl="0">
              <a:spcBef>
                <a:spcPts val="0"/>
              </a:spcBef>
              <a:spcAft>
                <a:spcPts val="0"/>
              </a:spcAft>
              <a:buClr>
                <a:schemeClr val="lt1"/>
              </a:buClr>
              <a:buSzPts val="2700"/>
              <a:buNone/>
              <a:defRPr sz="3600">
                <a:solidFill>
                  <a:schemeClr val="lt1"/>
                </a:solidFill>
              </a:defRPr>
            </a:lvl3pPr>
            <a:lvl4pPr lvl="3" algn="ctr" rtl="0">
              <a:spcBef>
                <a:spcPts val="0"/>
              </a:spcBef>
              <a:spcAft>
                <a:spcPts val="0"/>
              </a:spcAft>
              <a:buClr>
                <a:schemeClr val="lt1"/>
              </a:buClr>
              <a:buSzPts val="2700"/>
              <a:buNone/>
              <a:defRPr sz="3600">
                <a:solidFill>
                  <a:schemeClr val="lt1"/>
                </a:solidFill>
              </a:defRPr>
            </a:lvl4pPr>
            <a:lvl5pPr lvl="4" algn="ctr" rtl="0">
              <a:spcBef>
                <a:spcPts val="0"/>
              </a:spcBef>
              <a:spcAft>
                <a:spcPts val="0"/>
              </a:spcAft>
              <a:buClr>
                <a:schemeClr val="lt1"/>
              </a:buClr>
              <a:buSzPts val="2700"/>
              <a:buNone/>
              <a:defRPr sz="3600">
                <a:solidFill>
                  <a:schemeClr val="lt1"/>
                </a:solidFill>
              </a:defRPr>
            </a:lvl5pPr>
            <a:lvl6pPr lvl="5" algn="ctr" rtl="0">
              <a:spcBef>
                <a:spcPts val="0"/>
              </a:spcBef>
              <a:spcAft>
                <a:spcPts val="0"/>
              </a:spcAft>
              <a:buClr>
                <a:schemeClr val="lt1"/>
              </a:buClr>
              <a:buSzPts val="2700"/>
              <a:buNone/>
              <a:defRPr sz="3600">
                <a:solidFill>
                  <a:schemeClr val="lt1"/>
                </a:solidFill>
              </a:defRPr>
            </a:lvl6pPr>
            <a:lvl7pPr lvl="6" algn="ctr" rtl="0">
              <a:spcBef>
                <a:spcPts val="0"/>
              </a:spcBef>
              <a:spcAft>
                <a:spcPts val="0"/>
              </a:spcAft>
              <a:buClr>
                <a:schemeClr val="lt1"/>
              </a:buClr>
              <a:buSzPts val="2700"/>
              <a:buNone/>
              <a:defRPr sz="3600">
                <a:solidFill>
                  <a:schemeClr val="lt1"/>
                </a:solidFill>
              </a:defRPr>
            </a:lvl7pPr>
            <a:lvl8pPr lvl="7" algn="ctr" rtl="0">
              <a:spcBef>
                <a:spcPts val="0"/>
              </a:spcBef>
              <a:spcAft>
                <a:spcPts val="0"/>
              </a:spcAft>
              <a:buClr>
                <a:schemeClr val="lt1"/>
              </a:buClr>
              <a:buSzPts val="2700"/>
              <a:buNone/>
              <a:defRPr sz="3600">
                <a:solidFill>
                  <a:schemeClr val="lt1"/>
                </a:solidFill>
              </a:defRPr>
            </a:lvl8pPr>
            <a:lvl9pPr lvl="8" algn="ctr" rtl="0">
              <a:spcBef>
                <a:spcPts val="0"/>
              </a:spcBef>
              <a:spcAft>
                <a:spcPts val="0"/>
              </a:spcAft>
              <a:buClr>
                <a:schemeClr val="lt1"/>
              </a:buClr>
              <a:buSzPts val="2700"/>
              <a:buNone/>
              <a:defRPr sz="3600">
                <a:solidFill>
                  <a:schemeClr val="lt1"/>
                </a:solidFill>
              </a:defRPr>
            </a:lvl9pPr>
          </a:lstStyle>
          <a:p>
            <a:r>
              <a:rPr lang="en-US"/>
              <a:t>Click to edit Master title style</a:t>
            </a:r>
            <a:endParaRPr/>
          </a:p>
        </p:txBody>
      </p:sp>
      <p:sp>
        <p:nvSpPr>
          <p:cNvPr id="133" name="Google Shape;133;p27"/>
          <p:cNvSpPr txBox="1">
            <a:spLocks noGrp="1"/>
          </p:cNvSpPr>
          <p:nvPr>
            <p:ph type="subTitle" idx="1"/>
          </p:nvPr>
        </p:nvSpPr>
        <p:spPr>
          <a:xfrm>
            <a:off x="7068267" y="3498967"/>
            <a:ext cx="3175200" cy="42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67">
                <a:solidFill>
                  <a:schemeClr val="lt1"/>
                </a:solidFill>
                <a:latin typeface="Raleway Black"/>
                <a:ea typeface="Raleway Black"/>
                <a:cs typeface="Raleway Black"/>
                <a:sym typeface="Raleway Black"/>
              </a:defRPr>
            </a:lvl1pPr>
            <a:lvl2pPr lvl="1" algn="ctr" rtl="0">
              <a:lnSpc>
                <a:spcPct val="100000"/>
              </a:lnSpc>
              <a:spcBef>
                <a:spcPts val="2133"/>
              </a:spcBef>
              <a:spcAft>
                <a:spcPts val="0"/>
              </a:spcAft>
              <a:buNone/>
              <a:defRPr sz="2267" b="1">
                <a:solidFill>
                  <a:schemeClr val="lt1"/>
                </a:solidFill>
                <a:latin typeface="Raleway"/>
                <a:ea typeface="Raleway"/>
                <a:cs typeface="Raleway"/>
                <a:sym typeface="Raleway"/>
              </a:defRPr>
            </a:lvl2pPr>
            <a:lvl3pPr lvl="2" algn="ctr" rtl="0">
              <a:lnSpc>
                <a:spcPct val="100000"/>
              </a:lnSpc>
              <a:spcBef>
                <a:spcPts val="2133"/>
              </a:spcBef>
              <a:spcAft>
                <a:spcPts val="0"/>
              </a:spcAft>
              <a:buNone/>
              <a:defRPr sz="2267" b="1">
                <a:solidFill>
                  <a:schemeClr val="lt1"/>
                </a:solidFill>
                <a:latin typeface="Raleway"/>
                <a:ea typeface="Raleway"/>
                <a:cs typeface="Raleway"/>
                <a:sym typeface="Raleway"/>
              </a:defRPr>
            </a:lvl3pPr>
            <a:lvl4pPr lvl="3" algn="ctr" rtl="0">
              <a:lnSpc>
                <a:spcPct val="100000"/>
              </a:lnSpc>
              <a:spcBef>
                <a:spcPts val="2133"/>
              </a:spcBef>
              <a:spcAft>
                <a:spcPts val="0"/>
              </a:spcAft>
              <a:buNone/>
              <a:defRPr sz="2267" b="1">
                <a:solidFill>
                  <a:schemeClr val="lt1"/>
                </a:solidFill>
                <a:latin typeface="Raleway"/>
                <a:ea typeface="Raleway"/>
                <a:cs typeface="Raleway"/>
                <a:sym typeface="Raleway"/>
              </a:defRPr>
            </a:lvl4pPr>
            <a:lvl5pPr lvl="4" algn="ctr" rtl="0">
              <a:lnSpc>
                <a:spcPct val="100000"/>
              </a:lnSpc>
              <a:spcBef>
                <a:spcPts val="2133"/>
              </a:spcBef>
              <a:spcAft>
                <a:spcPts val="0"/>
              </a:spcAft>
              <a:buNone/>
              <a:defRPr sz="2267" b="1">
                <a:solidFill>
                  <a:schemeClr val="lt1"/>
                </a:solidFill>
                <a:latin typeface="Raleway"/>
                <a:ea typeface="Raleway"/>
                <a:cs typeface="Raleway"/>
                <a:sym typeface="Raleway"/>
              </a:defRPr>
            </a:lvl5pPr>
            <a:lvl6pPr lvl="5" algn="ctr" rtl="0">
              <a:lnSpc>
                <a:spcPct val="100000"/>
              </a:lnSpc>
              <a:spcBef>
                <a:spcPts val="2133"/>
              </a:spcBef>
              <a:spcAft>
                <a:spcPts val="0"/>
              </a:spcAft>
              <a:buNone/>
              <a:defRPr sz="2267" b="1">
                <a:solidFill>
                  <a:schemeClr val="lt1"/>
                </a:solidFill>
                <a:latin typeface="Raleway"/>
                <a:ea typeface="Raleway"/>
                <a:cs typeface="Raleway"/>
                <a:sym typeface="Raleway"/>
              </a:defRPr>
            </a:lvl6pPr>
            <a:lvl7pPr lvl="6" algn="ctr" rtl="0">
              <a:lnSpc>
                <a:spcPct val="100000"/>
              </a:lnSpc>
              <a:spcBef>
                <a:spcPts val="2133"/>
              </a:spcBef>
              <a:spcAft>
                <a:spcPts val="0"/>
              </a:spcAft>
              <a:buNone/>
              <a:defRPr sz="2267" b="1">
                <a:solidFill>
                  <a:schemeClr val="lt1"/>
                </a:solidFill>
                <a:latin typeface="Raleway"/>
                <a:ea typeface="Raleway"/>
                <a:cs typeface="Raleway"/>
                <a:sym typeface="Raleway"/>
              </a:defRPr>
            </a:lvl7pPr>
            <a:lvl8pPr lvl="7" algn="ctr" rtl="0">
              <a:lnSpc>
                <a:spcPct val="100000"/>
              </a:lnSpc>
              <a:spcBef>
                <a:spcPts val="2133"/>
              </a:spcBef>
              <a:spcAft>
                <a:spcPts val="0"/>
              </a:spcAft>
              <a:buNone/>
              <a:defRPr sz="2267" b="1">
                <a:solidFill>
                  <a:schemeClr val="lt1"/>
                </a:solidFill>
                <a:latin typeface="Raleway"/>
                <a:ea typeface="Raleway"/>
                <a:cs typeface="Raleway"/>
                <a:sym typeface="Raleway"/>
              </a:defRPr>
            </a:lvl8pPr>
            <a:lvl9pPr lvl="8" algn="ctr" rtl="0">
              <a:lnSpc>
                <a:spcPct val="100000"/>
              </a:lnSpc>
              <a:spcBef>
                <a:spcPts val="2133"/>
              </a:spcBef>
              <a:spcAft>
                <a:spcPts val="2133"/>
              </a:spcAft>
              <a:buNone/>
              <a:defRPr sz="2267" b="1">
                <a:solidFill>
                  <a:schemeClr val="lt1"/>
                </a:solidFill>
                <a:latin typeface="Raleway"/>
                <a:ea typeface="Raleway"/>
                <a:cs typeface="Raleway"/>
                <a:sym typeface="Raleway"/>
              </a:defRPr>
            </a:lvl9pPr>
          </a:lstStyle>
          <a:p>
            <a:r>
              <a:rPr lang="en-US"/>
              <a:t>Click to edit Master subtitle style</a:t>
            </a:r>
            <a:endParaRPr/>
          </a:p>
        </p:txBody>
      </p:sp>
      <p:sp>
        <p:nvSpPr>
          <p:cNvPr id="134" name="Google Shape;134;p27"/>
          <p:cNvSpPr txBox="1">
            <a:spLocks noGrp="1"/>
          </p:cNvSpPr>
          <p:nvPr>
            <p:ph type="subTitle" idx="2"/>
          </p:nvPr>
        </p:nvSpPr>
        <p:spPr>
          <a:xfrm>
            <a:off x="4508400" y="5287567"/>
            <a:ext cx="3175200" cy="42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67">
                <a:solidFill>
                  <a:schemeClr val="lt1"/>
                </a:solidFill>
                <a:latin typeface="Raleway Black"/>
                <a:ea typeface="Raleway Black"/>
                <a:cs typeface="Raleway Black"/>
                <a:sym typeface="Raleway Black"/>
              </a:defRPr>
            </a:lvl1pPr>
            <a:lvl2pPr lvl="1" algn="ctr" rtl="0">
              <a:lnSpc>
                <a:spcPct val="100000"/>
              </a:lnSpc>
              <a:spcBef>
                <a:spcPts val="2133"/>
              </a:spcBef>
              <a:spcAft>
                <a:spcPts val="0"/>
              </a:spcAft>
              <a:buNone/>
              <a:defRPr sz="2267" b="1">
                <a:solidFill>
                  <a:schemeClr val="lt1"/>
                </a:solidFill>
                <a:latin typeface="Raleway"/>
                <a:ea typeface="Raleway"/>
                <a:cs typeface="Raleway"/>
                <a:sym typeface="Raleway"/>
              </a:defRPr>
            </a:lvl2pPr>
            <a:lvl3pPr lvl="2" algn="ctr" rtl="0">
              <a:lnSpc>
                <a:spcPct val="100000"/>
              </a:lnSpc>
              <a:spcBef>
                <a:spcPts val="2133"/>
              </a:spcBef>
              <a:spcAft>
                <a:spcPts val="0"/>
              </a:spcAft>
              <a:buNone/>
              <a:defRPr sz="2267" b="1">
                <a:solidFill>
                  <a:schemeClr val="lt1"/>
                </a:solidFill>
                <a:latin typeface="Raleway"/>
                <a:ea typeface="Raleway"/>
                <a:cs typeface="Raleway"/>
                <a:sym typeface="Raleway"/>
              </a:defRPr>
            </a:lvl3pPr>
            <a:lvl4pPr lvl="3" algn="ctr" rtl="0">
              <a:lnSpc>
                <a:spcPct val="100000"/>
              </a:lnSpc>
              <a:spcBef>
                <a:spcPts val="2133"/>
              </a:spcBef>
              <a:spcAft>
                <a:spcPts val="0"/>
              </a:spcAft>
              <a:buNone/>
              <a:defRPr sz="2267" b="1">
                <a:solidFill>
                  <a:schemeClr val="lt1"/>
                </a:solidFill>
                <a:latin typeface="Raleway"/>
                <a:ea typeface="Raleway"/>
                <a:cs typeface="Raleway"/>
                <a:sym typeface="Raleway"/>
              </a:defRPr>
            </a:lvl4pPr>
            <a:lvl5pPr lvl="4" algn="ctr" rtl="0">
              <a:lnSpc>
                <a:spcPct val="100000"/>
              </a:lnSpc>
              <a:spcBef>
                <a:spcPts val="2133"/>
              </a:spcBef>
              <a:spcAft>
                <a:spcPts val="0"/>
              </a:spcAft>
              <a:buNone/>
              <a:defRPr sz="2267" b="1">
                <a:solidFill>
                  <a:schemeClr val="lt1"/>
                </a:solidFill>
                <a:latin typeface="Raleway"/>
                <a:ea typeface="Raleway"/>
                <a:cs typeface="Raleway"/>
                <a:sym typeface="Raleway"/>
              </a:defRPr>
            </a:lvl5pPr>
            <a:lvl6pPr lvl="5" algn="ctr" rtl="0">
              <a:lnSpc>
                <a:spcPct val="100000"/>
              </a:lnSpc>
              <a:spcBef>
                <a:spcPts val="2133"/>
              </a:spcBef>
              <a:spcAft>
                <a:spcPts val="0"/>
              </a:spcAft>
              <a:buNone/>
              <a:defRPr sz="2267" b="1">
                <a:solidFill>
                  <a:schemeClr val="lt1"/>
                </a:solidFill>
                <a:latin typeface="Raleway"/>
                <a:ea typeface="Raleway"/>
                <a:cs typeface="Raleway"/>
                <a:sym typeface="Raleway"/>
              </a:defRPr>
            </a:lvl6pPr>
            <a:lvl7pPr lvl="6" algn="ctr" rtl="0">
              <a:lnSpc>
                <a:spcPct val="100000"/>
              </a:lnSpc>
              <a:spcBef>
                <a:spcPts val="2133"/>
              </a:spcBef>
              <a:spcAft>
                <a:spcPts val="0"/>
              </a:spcAft>
              <a:buNone/>
              <a:defRPr sz="2267" b="1">
                <a:solidFill>
                  <a:schemeClr val="lt1"/>
                </a:solidFill>
                <a:latin typeface="Raleway"/>
                <a:ea typeface="Raleway"/>
                <a:cs typeface="Raleway"/>
                <a:sym typeface="Raleway"/>
              </a:defRPr>
            </a:lvl7pPr>
            <a:lvl8pPr lvl="7" algn="ctr" rtl="0">
              <a:lnSpc>
                <a:spcPct val="100000"/>
              </a:lnSpc>
              <a:spcBef>
                <a:spcPts val="2133"/>
              </a:spcBef>
              <a:spcAft>
                <a:spcPts val="0"/>
              </a:spcAft>
              <a:buNone/>
              <a:defRPr sz="2267" b="1">
                <a:solidFill>
                  <a:schemeClr val="lt1"/>
                </a:solidFill>
                <a:latin typeface="Raleway"/>
                <a:ea typeface="Raleway"/>
                <a:cs typeface="Raleway"/>
                <a:sym typeface="Raleway"/>
              </a:defRPr>
            </a:lvl8pPr>
            <a:lvl9pPr lvl="8" algn="ctr" rtl="0">
              <a:lnSpc>
                <a:spcPct val="100000"/>
              </a:lnSpc>
              <a:spcBef>
                <a:spcPts val="2133"/>
              </a:spcBef>
              <a:spcAft>
                <a:spcPts val="2133"/>
              </a:spcAft>
              <a:buNone/>
              <a:defRPr sz="2267" b="1">
                <a:solidFill>
                  <a:schemeClr val="lt1"/>
                </a:solidFill>
                <a:latin typeface="Raleway"/>
                <a:ea typeface="Raleway"/>
                <a:cs typeface="Raleway"/>
                <a:sym typeface="Raleway"/>
              </a:defRPr>
            </a:lvl9pPr>
          </a:lstStyle>
          <a:p>
            <a:r>
              <a:rPr lang="en-US"/>
              <a:t>Click to edit Master subtitle style</a:t>
            </a:r>
            <a:endParaRPr/>
          </a:p>
        </p:txBody>
      </p:sp>
      <p:sp>
        <p:nvSpPr>
          <p:cNvPr id="135" name="Google Shape;135;p27"/>
          <p:cNvSpPr txBox="1">
            <a:spLocks noGrp="1"/>
          </p:cNvSpPr>
          <p:nvPr>
            <p:ph type="subTitle" idx="3"/>
          </p:nvPr>
        </p:nvSpPr>
        <p:spPr>
          <a:xfrm>
            <a:off x="1948536" y="3510567"/>
            <a:ext cx="3175200" cy="42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67">
                <a:solidFill>
                  <a:schemeClr val="lt1"/>
                </a:solidFill>
                <a:latin typeface="Raleway Black"/>
                <a:ea typeface="Raleway Black"/>
                <a:cs typeface="Raleway Black"/>
                <a:sym typeface="Raleway Black"/>
              </a:defRPr>
            </a:lvl1pPr>
            <a:lvl2pPr lvl="1" algn="ctr" rtl="0">
              <a:lnSpc>
                <a:spcPct val="100000"/>
              </a:lnSpc>
              <a:spcBef>
                <a:spcPts val="2133"/>
              </a:spcBef>
              <a:spcAft>
                <a:spcPts val="0"/>
              </a:spcAft>
              <a:buNone/>
              <a:defRPr sz="2267" b="1">
                <a:solidFill>
                  <a:schemeClr val="lt1"/>
                </a:solidFill>
                <a:latin typeface="Raleway"/>
                <a:ea typeface="Raleway"/>
                <a:cs typeface="Raleway"/>
                <a:sym typeface="Raleway"/>
              </a:defRPr>
            </a:lvl2pPr>
            <a:lvl3pPr lvl="2" algn="ctr" rtl="0">
              <a:lnSpc>
                <a:spcPct val="100000"/>
              </a:lnSpc>
              <a:spcBef>
                <a:spcPts val="2133"/>
              </a:spcBef>
              <a:spcAft>
                <a:spcPts val="0"/>
              </a:spcAft>
              <a:buNone/>
              <a:defRPr sz="2267" b="1">
                <a:solidFill>
                  <a:schemeClr val="lt1"/>
                </a:solidFill>
                <a:latin typeface="Raleway"/>
                <a:ea typeface="Raleway"/>
                <a:cs typeface="Raleway"/>
                <a:sym typeface="Raleway"/>
              </a:defRPr>
            </a:lvl3pPr>
            <a:lvl4pPr lvl="3" algn="ctr" rtl="0">
              <a:lnSpc>
                <a:spcPct val="100000"/>
              </a:lnSpc>
              <a:spcBef>
                <a:spcPts val="2133"/>
              </a:spcBef>
              <a:spcAft>
                <a:spcPts val="0"/>
              </a:spcAft>
              <a:buNone/>
              <a:defRPr sz="2267" b="1">
                <a:solidFill>
                  <a:schemeClr val="lt1"/>
                </a:solidFill>
                <a:latin typeface="Raleway"/>
                <a:ea typeface="Raleway"/>
                <a:cs typeface="Raleway"/>
                <a:sym typeface="Raleway"/>
              </a:defRPr>
            </a:lvl4pPr>
            <a:lvl5pPr lvl="4" algn="ctr" rtl="0">
              <a:lnSpc>
                <a:spcPct val="100000"/>
              </a:lnSpc>
              <a:spcBef>
                <a:spcPts val="2133"/>
              </a:spcBef>
              <a:spcAft>
                <a:spcPts val="0"/>
              </a:spcAft>
              <a:buNone/>
              <a:defRPr sz="2267" b="1">
                <a:solidFill>
                  <a:schemeClr val="lt1"/>
                </a:solidFill>
                <a:latin typeface="Raleway"/>
                <a:ea typeface="Raleway"/>
                <a:cs typeface="Raleway"/>
                <a:sym typeface="Raleway"/>
              </a:defRPr>
            </a:lvl5pPr>
            <a:lvl6pPr lvl="5" algn="ctr" rtl="0">
              <a:lnSpc>
                <a:spcPct val="100000"/>
              </a:lnSpc>
              <a:spcBef>
                <a:spcPts val="2133"/>
              </a:spcBef>
              <a:spcAft>
                <a:spcPts val="0"/>
              </a:spcAft>
              <a:buNone/>
              <a:defRPr sz="2267" b="1">
                <a:solidFill>
                  <a:schemeClr val="lt1"/>
                </a:solidFill>
                <a:latin typeface="Raleway"/>
                <a:ea typeface="Raleway"/>
                <a:cs typeface="Raleway"/>
                <a:sym typeface="Raleway"/>
              </a:defRPr>
            </a:lvl6pPr>
            <a:lvl7pPr lvl="6" algn="ctr" rtl="0">
              <a:lnSpc>
                <a:spcPct val="100000"/>
              </a:lnSpc>
              <a:spcBef>
                <a:spcPts val="2133"/>
              </a:spcBef>
              <a:spcAft>
                <a:spcPts val="0"/>
              </a:spcAft>
              <a:buNone/>
              <a:defRPr sz="2267" b="1">
                <a:solidFill>
                  <a:schemeClr val="lt1"/>
                </a:solidFill>
                <a:latin typeface="Raleway"/>
                <a:ea typeface="Raleway"/>
                <a:cs typeface="Raleway"/>
                <a:sym typeface="Raleway"/>
              </a:defRPr>
            </a:lvl7pPr>
            <a:lvl8pPr lvl="7" algn="ctr" rtl="0">
              <a:lnSpc>
                <a:spcPct val="100000"/>
              </a:lnSpc>
              <a:spcBef>
                <a:spcPts val="2133"/>
              </a:spcBef>
              <a:spcAft>
                <a:spcPts val="0"/>
              </a:spcAft>
              <a:buNone/>
              <a:defRPr sz="2267" b="1">
                <a:solidFill>
                  <a:schemeClr val="lt1"/>
                </a:solidFill>
                <a:latin typeface="Raleway"/>
                <a:ea typeface="Raleway"/>
                <a:cs typeface="Raleway"/>
                <a:sym typeface="Raleway"/>
              </a:defRPr>
            </a:lvl8pPr>
            <a:lvl9pPr lvl="8" algn="ctr" rtl="0">
              <a:lnSpc>
                <a:spcPct val="100000"/>
              </a:lnSpc>
              <a:spcBef>
                <a:spcPts val="2133"/>
              </a:spcBef>
              <a:spcAft>
                <a:spcPts val="2133"/>
              </a:spcAft>
              <a:buNone/>
              <a:defRPr sz="2267" b="1">
                <a:solidFill>
                  <a:schemeClr val="lt1"/>
                </a:solidFill>
                <a:latin typeface="Raleway"/>
                <a:ea typeface="Raleway"/>
                <a:cs typeface="Raleway"/>
                <a:sym typeface="Raleway"/>
              </a:defRPr>
            </a:lvl9pPr>
          </a:lstStyle>
          <a:p>
            <a:r>
              <a:rPr lang="en-US"/>
              <a:t>Click to edit Master subtitle style</a:t>
            </a:r>
            <a:endParaRPr/>
          </a:p>
        </p:txBody>
      </p:sp>
      <p:sp>
        <p:nvSpPr>
          <p:cNvPr id="136" name="Google Shape;136;p27"/>
          <p:cNvSpPr txBox="1">
            <a:spLocks noGrp="1"/>
          </p:cNvSpPr>
          <p:nvPr>
            <p:ph type="subTitle" idx="4"/>
          </p:nvPr>
        </p:nvSpPr>
        <p:spPr>
          <a:xfrm>
            <a:off x="7068267" y="3673300"/>
            <a:ext cx="3175200" cy="175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300"/>
              <a:buNone/>
              <a:defRPr sz="1867">
                <a:solidFill>
                  <a:schemeClr val="lt1"/>
                </a:solidFill>
              </a:defRPr>
            </a:lvl1pPr>
            <a:lvl2pPr lvl="1" algn="ctr" rtl="0">
              <a:spcBef>
                <a:spcPts val="2133"/>
              </a:spcBef>
              <a:spcAft>
                <a:spcPts val="0"/>
              </a:spcAft>
              <a:buSzPts val="1300"/>
              <a:buNone/>
              <a:defRPr/>
            </a:lvl2pPr>
            <a:lvl3pPr lvl="2" algn="ctr" rtl="0">
              <a:spcBef>
                <a:spcPts val="2133"/>
              </a:spcBef>
              <a:spcAft>
                <a:spcPts val="0"/>
              </a:spcAft>
              <a:buSzPts val="1300"/>
              <a:buNone/>
              <a:defRPr/>
            </a:lvl3pPr>
            <a:lvl4pPr lvl="3" algn="ctr" rtl="0">
              <a:spcBef>
                <a:spcPts val="2133"/>
              </a:spcBef>
              <a:spcAft>
                <a:spcPts val="0"/>
              </a:spcAft>
              <a:buSzPts val="1300"/>
              <a:buNone/>
              <a:defRPr/>
            </a:lvl4pPr>
            <a:lvl5pPr lvl="4" algn="ctr" rtl="0">
              <a:spcBef>
                <a:spcPts val="2133"/>
              </a:spcBef>
              <a:spcAft>
                <a:spcPts val="0"/>
              </a:spcAft>
              <a:buSzPts val="1300"/>
              <a:buNone/>
              <a:defRPr/>
            </a:lvl5pPr>
            <a:lvl6pPr lvl="5" algn="ctr" rtl="0">
              <a:spcBef>
                <a:spcPts val="2133"/>
              </a:spcBef>
              <a:spcAft>
                <a:spcPts val="0"/>
              </a:spcAft>
              <a:buSzPts val="1300"/>
              <a:buNone/>
              <a:defRPr/>
            </a:lvl6pPr>
            <a:lvl7pPr lvl="6" algn="ctr" rtl="0">
              <a:spcBef>
                <a:spcPts val="2133"/>
              </a:spcBef>
              <a:spcAft>
                <a:spcPts val="0"/>
              </a:spcAft>
              <a:buSzPts val="1300"/>
              <a:buNone/>
              <a:defRPr/>
            </a:lvl7pPr>
            <a:lvl8pPr lvl="7" algn="ctr" rtl="0">
              <a:spcBef>
                <a:spcPts val="2133"/>
              </a:spcBef>
              <a:spcAft>
                <a:spcPts val="0"/>
              </a:spcAft>
              <a:buSzPts val="1300"/>
              <a:buNone/>
              <a:defRPr/>
            </a:lvl8pPr>
            <a:lvl9pPr lvl="8" algn="ctr" rtl="0">
              <a:spcBef>
                <a:spcPts val="2133"/>
              </a:spcBef>
              <a:spcAft>
                <a:spcPts val="2133"/>
              </a:spcAft>
              <a:buSzPts val="1300"/>
              <a:buNone/>
              <a:defRPr/>
            </a:lvl9pPr>
          </a:lstStyle>
          <a:p>
            <a:r>
              <a:rPr lang="en-US"/>
              <a:t>Click to edit Master subtitle style</a:t>
            </a:r>
            <a:endParaRPr/>
          </a:p>
        </p:txBody>
      </p:sp>
      <p:sp>
        <p:nvSpPr>
          <p:cNvPr id="137" name="Google Shape;137;p27"/>
          <p:cNvSpPr txBox="1">
            <a:spLocks noGrp="1"/>
          </p:cNvSpPr>
          <p:nvPr>
            <p:ph type="subTitle" idx="5"/>
          </p:nvPr>
        </p:nvSpPr>
        <p:spPr>
          <a:xfrm>
            <a:off x="1948533" y="3673300"/>
            <a:ext cx="3175200" cy="175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300"/>
              <a:buNone/>
              <a:defRPr sz="1867">
                <a:solidFill>
                  <a:schemeClr val="lt1"/>
                </a:solidFill>
              </a:defRPr>
            </a:lvl1pPr>
            <a:lvl2pPr lvl="1" algn="ctr" rtl="0">
              <a:spcBef>
                <a:spcPts val="2133"/>
              </a:spcBef>
              <a:spcAft>
                <a:spcPts val="0"/>
              </a:spcAft>
              <a:buSzPts val="1300"/>
              <a:buNone/>
              <a:defRPr/>
            </a:lvl2pPr>
            <a:lvl3pPr lvl="2" algn="ctr" rtl="0">
              <a:spcBef>
                <a:spcPts val="2133"/>
              </a:spcBef>
              <a:spcAft>
                <a:spcPts val="0"/>
              </a:spcAft>
              <a:buSzPts val="1300"/>
              <a:buNone/>
              <a:defRPr/>
            </a:lvl3pPr>
            <a:lvl4pPr lvl="3" algn="ctr" rtl="0">
              <a:spcBef>
                <a:spcPts val="2133"/>
              </a:spcBef>
              <a:spcAft>
                <a:spcPts val="0"/>
              </a:spcAft>
              <a:buSzPts val="1300"/>
              <a:buNone/>
              <a:defRPr/>
            </a:lvl4pPr>
            <a:lvl5pPr lvl="4" algn="ctr" rtl="0">
              <a:spcBef>
                <a:spcPts val="2133"/>
              </a:spcBef>
              <a:spcAft>
                <a:spcPts val="0"/>
              </a:spcAft>
              <a:buSzPts val="1300"/>
              <a:buNone/>
              <a:defRPr/>
            </a:lvl5pPr>
            <a:lvl6pPr lvl="5" algn="ctr" rtl="0">
              <a:spcBef>
                <a:spcPts val="2133"/>
              </a:spcBef>
              <a:spcAft>
                <a:spcPts val="0"/>
              </a:spcAft>
              <a:buSzPts val="1300"/>
              <a:buNone/>
              <a:defRPr/>
            </a:lvl6pPr>
            <a:lvl7pPr lvl="6" algn="ctr" rtl="0">
              <a:spcBef>
                <a:spcPts val="2133"/>
              </a:spcBef>
              <a:spcAft>
                <a:spcPts val="0"/>
              </a:spcAft>
              <a:buSzPts val="1300"/>
              <a:buNone/>
              <a:defRPr/>
            </a:lvl7pPr>
            <a:lvl8pPr lvl="7" algn="ctr" rtl="0">
              <a:spcBef>
                <a:spcPts val="2133"/>
              </a:spcBef>
              <a:spcAft>
                <a:spcPts val="0"/>
              </a:spcAft>
              <a:buSzPts val="1300"/>
              <a:buNone/>
              <a:defRPr/>
            </a:lvl8pPr>
            <a:lvl9pPr lvl="8" algn="ctr" rtl="0">
              <a:spcBef>
                <a:spcPts val="2133"/>
              </a:spcBef>
              <a:spcAft>
                <a:spcPts val="2133"/>
              </a:spcAft>
              <a:buSzPts val="1300"/>
              <a:buNone/>
              <a:defRPr/>
            </a:lvl9pPr>
          </a:lstStyle>
          <a:p>
            <a:r>
              <a:rPr lang="en-US"/>
              <a:t>Click to edit Master subtitle style</a:t>
            </a:r>
            <a:endParaRPr/>
          </a:p>
        </p:txBody>
      </p:sp>
      <p:sp>
        <p:nvSpPr>
          <p:cNvPr id="138" name="Google Shape;138;p27"/>
          <p:cNvSpPr txBox="1">
            <a:spLocks noGrp="1"/>
          </p:cNvSpPr>
          <p:nvPr>
            <p:ph type="subTitle" idx="6"/>
          </p:nvPr>
        </p:nvSpPr>
        <p:spPr>
          <a:xfrm>
            <a:off x="4508400" y="5450300"/>
            <a:ext cx="3175200" cy="175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300"/>
              <a:buNone/>
              <a:defRPr sz="1867">
                <a:solidFill>
                  <a:schemeClr val="lt1"/>
                </a:solidFill>
              </a:defRPr>
            </a:lvl1pPr>
            <a:lvl2pPr lvl="1" algn="ctr" rtl="0">
              <a:spcBef>
                <a:spcPts val="2133"/>
              </a:spcBef>
              <a:spcAft>
                <a:spcPts val="0"/>
              </a:spcAft>
              <a:buSzPts val="1300"/>
              <a:buNone/>
              <a:defRPr/>
            </a:lvl2pPr>
            <a:lvl3pPr lvl="2" algn="ctr" rtl="0">
              <a:spcBef>
                <a:spcPts val="2133"/>
              </a:spcBef>
              <a:spcAft>
                <a:spcPts val="0"/>
              </a:spcAft>
              <a:buSzPts val="1300"/>
              <a:buNone/>
              <a:defRPr/>
            </a:lvl3pPr>
            <a:lvl4pPr lvl="3" algn="ctr" rtl="0">
              <a:spcBef>
                <a:spcPts val="2133"/>
              </a:spcBef>
              <a:spcAft>
                <a:spcPts val="0"/>
              </a:spcAft>
              <a:buSzPts val="1300"/>
              <a:buNone/>
              <a:defRPr/>
            </a:lvl4pPr>
            <a:lvl5pPr lvl="4" algn="ctr" rtl="0">
              <a:spcBef>
                <a:spcPts val="2133"/>
              </a:spcBef>
              <a:spcAft>
                <a:spcPts val="0"/>
              </a:spcAft>
              <a:buSzPts val="1300"/>
              <a:buNone/>
              <a:defRPr/>
            </a:lvl5pPr>
            <a:lvl6pPr lvl="5" algn="ctr" rtl="0">
              <a:spcBef>
                <a:spcPts val="2133"/>
              </a:spcBef>
              <a:spcAft>
                <a:spcPts val="0"/>
              </a:spcAft>
              <a:buSzPts val="1300"/>
              <a:buNone/>
              <a:defRPr/>
            </a:lvl6pPr>
            <a:lvl7pPr lvl="6" algn="ctr" rtl="0">
              <a:spcBef>
                <a:spcPts val="2133"/>
              </a:spcBef>
              <a:spcAft>
                <a:spcPts val="0"/>
              </a:spcAft>
              <a:buSzPts val="1300"/>
              <a:buNone/>
              <a:defRPr/>
            </a:lvl7pPr>
            <a:lvl8pPr lvl="7" algn="ctr" rtl="0">
              <a:spcBef>
                <a:spcPts val="2133"/>
              </a:spcBef>
              <a:spcAft>
                <a:spcPts val="0"/>
              </a:spcAft>
              <a:buSzPts val="1300"/>
              <a:buNone/>
              <a:defRPr/>
            </a:lvl8pPr>
            <a:lvl9pPr lvl="8" algn="ctr" rtl="0">
              <a:spcBef>
                <a:spcPts val="2133"/>
              </a:spcBef>
              <a:spcAft>
                <a:spcPts val="2133"/>
              </a:spcAft>
              <a:buSzPts val="1300"/>
              <a:buNone/>
              <a:defRPr/>
            </a:lvl9pPr>
          </a:lstStyle>
          <a:p>
            <a:r>
              <a:rPr lang="en-US"/>
              <a:t>Click to edit Master subtitle style</a:t>
            </a:r>
            <a:endParaRPr/>
          </a:p>
        </p:txBody>
      </p:sp>
    </p:spTree>
    <p:extLst>
      <p:ext uri="{BB962C8B-B14F-4D97-AF65-F5344CB8AC3E}">
        <p14:creationId xmlns:p14="http://schemas.microsoft.com/office/powerpoint/2010/main" val="26170936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bg>
      <p:bgPr>
        <a:blipFill>
          <a:blip r:embed="rId2">
            <a:alphaModFix/>
          </a:blip>
          <a:stretch>
            <a:fillRect/>
          </a:stretch>
        </a:blipFill>
        <a:effectLst/>
      </p:bgPr>
    </p:bg>
    <p:spTree>
      <p:nvGrpSpPr>
        <p:cNvPr id="1" name="Shape 139"/>
        <p:cNvGrpSpPr/>
        <p:nvPr/>
      </p:nvGrpSpPr>
      <p:grpSpPr>
        <a:xfrm>
          <a:off x="0" y="0"/>
          <a:ext cx="0" cy="0"/>
          <a:chOff x="0" y="0"/>
          <a:chExt cx="0" cy="0"/>
        </a:xfrm>
      </p:grpSpPr>
      <p:sp>
        <p:nvSpPr>
          <p:cNvPr id="140" name="Google Shape;140;p28"/>
          <p:cNvSpPr txBox="1">
            <a:spLocks noGrp="1"/>
          </p:cNvSpPr>
          <p:nvPr>
            <p:ph type="body" idx="1"/>
          </p:nvPr>
        </p:nvSpPr>
        <p:spPr>
          <a:xfrm>
            <a:off x="5998000" y="4270033"/>
            <a:ext cx="4318400" cy="1722400"/>
          </a:xfrm>
          <a:prstGeom prst="rect">
            <a:avLst/>
          </a:prstGeom>
        </p:spPr>
        <p:txBody>
          <a:bodyPr spcFirstLastPara="1" wrap="square" lIns="91425" tIns="91425" rIns="91425" bIns="91425" anchor="t" anchorCtr="0">
            <a:noAutofit/>
          </a:bodyPr>
          <a:lstStyle>
            <a:lvl1pPr marL="609585" lvl="0" indent="-414856" rtl="0">
              <a:spcBef>
                <a:spcPts val="0"/>
              </a:spcBef>
              <a:spcAft>
                <a:spcPts val="0"/>
              </a:spcAft>
              <a:buClr>
                <a:srgbClr val="FFFFFF"/>
              </a:buClr>
              <a:buSzPts val="1300"/>
              <a:buChar char="●"/>
              <a:defRPr>
                <a:solidFill>
                  <a:srgbClr val="FFFFFF"/>
                </a:solidFill>
              </a:defRPr>
            </a:lvl1pPr>
            <a:lvl2pPr marL="1219170" lvl="1" indent="-414856" rtl="0">
              <a:spcBef>
                <a:spcPts val="2133"/>
              </a:spcBef>
              <a:spcAft>
                <a:spcPts val="0"/>
              </a:spcAft>
              <a:buClr>
                <a:srgbClr val="FFFFFF"/>
              </a:buClr>
              <a:buSzPts val="1300"/>
              <a:buChar char="○"/>
              <a:defRPr>
                <a:solidFill>
                  <a:srgbClr val="FFFFFF"/>
                </a:solidFill>
              </a:defRPr>
            </a:lvl2pPr>
            <a:lvl3pPr marL="1828754" lvl="2" indent="-414856" rtl="0">
              <a:spcBef>
                <a:spcPts val="2133"/>
              </a:spcBef>
              <a:spcAft>
                <a:spcPts val="0"/>
              </a:spcAft>
              <a:buClr>
                <a:srgbClr val="FFFFFF"/>
              </a:buClr>
              <a:buSzPts val="1300"/>
              <a:buChar char="■"/>
              <a:defRPr>
                <a:solidFill>
                  <a:srgbClr val="FFFFFF"/>
                </a:solidFill>
              </a:defRPr>
            </a:lvl3pPr>
            <a:lvl4pPr marL="2438339" lvl="3" indent="-414856" rtl="0">
              <a:spcBef>
                <a:spcPts val="2133"/>
              </a:spcBef>
              <a:spcAft>
                <a:spcPts val="0"/>
              </a:spcAft>
              <a:buClr>
                <a:srgbClr val="FFFFFF"/>
              </a:buClr>
              <a:buSzPts val="1300"/>
              <a:buChar char="●"/>
              <a:defRPr>
                <a:solidFill>
                  <a:srgbClr val="FFFFFF"/>
                </a:solidFill>
              </a:defRPr>
            </a:lvl4pPr>
            <a:lvl5pPr marL="3047924" lvl="4" indent="-414856" rtl="0">
              <a:spcBef>
                <a:spcPts val="2133"/>
              </a:spcBef>
              <a:spcAft>
                <a:spcPts val="0"/>
              </a:spcAft>
              <a:buClr>
                <a:srgbClr val="FFFFFF"/>
              </a:buClr>
              <a:buSzPts val="1300"/>
              <a:buChar char="○"/>
              <a:defRPr>
                <a:solidFill>
                  <a:srgbClr val="FFFFFF"/>
                </a:solidFill>
              </a:defRPr>
            </a:lvl5pPr>
            <a:lvl6pPr marL="3657509" lvl="5" indent="-414856" rtl="0">
              <a:spcBef>
                <a:spcPts val="2133"/>
              </a:spcBef>
              <a:spcAft>
                <a:spcPts val="0"/>
              </a:spcAft>
              <a:buClr>
                <a:srgbClr val="FFFFFF"/>
              </a:buClr>
              <a:buSzPts val="1300"/>
              <a:buChar char="■"/>
              <a:defRPr>
                <a:solidFill>
                  <a:srgbClr val="FFFFFF"/>
                </a:solidFill>
              </a:defRPr>
            </a:lvl6pPr>
            <a:lvl7pPr marL="4267093" lvl="6" indent="-414856" rtl="0">
              <a:spcBef>
                <a:spcPts val="2133"/>
              </a:spcBef>
              <a:spcAft>
                <a:spcPts val="0"/>
              </a:spcAft>
              <a:buClr>
                <a:srgbClr val="FFFFFF"/>
              </a:buClr>
              <a:buSzPts val="1300"/>
              <a:buChar char="●"/>
              <a:defRPr>
                <a:solidFill>
                  <a:srgbClr val="FFFFFF"/>
                </a:solidFill>
              </a:defRPr>
            </a:lvl7pPr>
            <a:lvl8pPr marL="4876678" lvl="7" indent="-414856" rtl="0">
              <a:spcBef>
                <a:spcPts val="2133"/>
              </a:spcBef>
              <a:spcAft>
                <a:spcPts val="0"/>
              </a:spcAft>
              <a:buClr>
                <a:srgbClr val="FFFFFF"/>
              </a:buClr>
              <a:buSzPts val="1300"/>
              <a:buChar char="○"/>
              <a:defRPr>
                <a:solidFill>
                  <a:srgbClr val="FFFFFF"/>
                </a:solidFill>
              </a:defRPr>
            </a:lvl8pPr>
            <a:lvl9pPr marL="5486263" lvl="8" indent="-414856" rtl="0">
              <a:spcBef>
                <a:spcPts val="2133"/>
              </a:spcBef>
              <a:spcAft>
                <a:spcPts val="2133"/>
              </a:spcAft>
              <a:buClr>
                <a:srgbClr val="FFFFFF"/>
              </a:buClr>
              <a:buSzPts val="1300"/>
              <a:buChar char="■"/>
              <a:defRPr>
                <a:solidFill>
                  <a:srgbClr val="FFFFFF"/>
                </a:solidFill>
              </a:defRPr>
            </a:lvl9pPr>
          </a:lstStyle>
          <a:p>
            <a:pPr lvl="0"/>
            <a:r>
              <a:rPr lang="en-US"/>
              <a:t>Click to edit Master text styles</a:t>
            </a:r>
          </a:p>
        </p:txBody>
      </p:sp>
      <p:sp>
        <p:nvSpPr>
          <p:cNvPr id="141" name="Google Shape;141;p28"/>
          <p:cNvSpPr txBox="1">
            <a:spLocks noGrp="1"/>
          </p:cNvSpPr>
          <p:nvPr>
            <p:ph type="subTitle" idx="2"/>
          </p:nvPr>
        </p:nvSpPr>
        <p:spPr>
          <a:xfrm>
            <a:off x="5997993" y="4006967"/>
            <a:ext cx="4364800" cy="42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67">
                <a:solidFill>
                  <a:schemeClr val="lt1"/>
                </a:solidFill>
                <a:latin typeface="Raleway Black"/>
                <a:ea typeface="Raleway Black"/>
                <a:cs typeface="Raleway Black"/>
                <a:sym typeface="Raleway Black"/>
              </a:defRPr>
            </a:lvl1pPr>
            <a:lvl2pPr lvl="1" rtl="0">
              <a:lnSpc>
                <a:spcPct val="100000"/>
              </a:lnSpc>
              <a:spcBef>
                <a:spcPts val="2133"/>
              </a:spcBef>
              <a:spcAft>
                <a:spcPts val="0"/>
              </a:spcAft>
              <a:buNone/>
              <a:defRPr sz="2267" b="1">
                <a:solidFill>
                  <a:schemeClr val="lt1"/>
                </a:solidFill>
                <a:latin typeface="Raleway"/>
                <a:ea typeface="Raleway"/>
                <a:cs typeface="Raleway"/>
                <a:sym typeface="Raleway"/>
              </a:defRPr>
            </a:lvl2pPr>
            <a:lvl3pPr lvl="2" rtl="0">
              <a:lnSpc>
                <a:spcPct val="100000"/>
              </a:lnSpc>
              <a:spcBef>
                <a:spcPts val="2133"/>
              </a:spcBef>
              <a:spcAft>
                <a:spcPts val="0"/>
              </a:spcAft>
              <a:buNone/>
              <a:defRPr sz="2267" b="1">
                <a:solidFill>
                  <a:schemeClr val="lt1"/>
                </a:solidFill>
                <a:latin typeface="Raleway"/>
                <a:ea typeface="Raleway"/>
                <a:cs typeface="Raleway"/>
                <a:sym typeface="Raleway"/>
              </a:defRPr>
            </a:lvl3pPr>
            <a:lvl4pPr lvl="3" rtl="0">
              <a:lnSpc>
                <a:spcPct val="100000"/>
              </a:lnSpc>
              <a:spcBef>
                <a:spcPts val="2133"/>
              </a:spcBef>
              <a:spcAft>
                <a:spcPts val="0"/>
              </a:spcAft>
              <a:buNone/>
              <a:defRPr sz="2267" b="1">
                <a:solidFill>
                  <a:schemeClr val="lt1"/>
                </a:solidFill>
                <a:latin typeface="Raleway"/>
                <a:ea typeface="Raleway"/>
                <a:cs typeface="Raleway"/>
                <a:sym typeface="Raleway"/>
              </a:defRPr>
            </a:lvl4pPr>
            <a:lvl5pPr lvl="4" rtl="0">
              <a:lnSpc>
                <a:spcPct val="100000"/>
              </a:lnSpc>
              <a:spcBef>
                <a:spcPts val="2133"/>
              </a:spcBef>
              <a:spcAft>
                <a:spcPts val="0"/>
              </a:spcAft>
              <a:buNone/>
              <a:defRPr sz="2267" b="1">
                <a:solidFill>
                  <a:schemeClr val="lt1"/>
                </a:solidFill>
                <a:latin typeface="Raleway"/>
                <a:ea typeface="Raleway"/>
                <a:cs typeface="Raleway"/>
                <a:sym typeface="Raleway"/>
              </a:defRPr>
            </a:lvl5pPr>
            <a:lvl6pPr lvl="5" rtl="0">
              <a:lnSpc>
                <a:spcPct val="100000"/>
              </a:lnSpc>
              <a:spcBef>
                <a:spcPts val="2133"/>
              </a:spcBef>
              <a:spcAft>
                <a:spcPts val="0"/>
              </a:spcAft>
              <a:buNone/>
              <a:defRPr sz="2267" b="1">
                <a:solidFill>
                  <a:schemeClr val="lt1"/>
                </a:solidFill>
                <a:latin typeface="Raleway"/>
                <a:ea typeface="Raleway"/>
                <a:cs typeface="Raleway"/>
                <a:sym typeface="Raleway"/>
              </a:defRPr>
            </a:lvl6pPr>
            <a:lvl7pPr lvl="6" rtl="0">
              <a:lnSpc>
                <a:spcPct val="100000"/>
              </a:lnSpc>
              <a:spcBef>
                <a:spcPts val="2133"/>
              </a:spcBef>
              <a:spcAft>
                <a:spcPts val="0"/>
              </a:spcAft>
              <a:buNone/>
              <a:defRPr sz="2267" b="1">
                <a:solidFill>
                  <a:schemeClr val="lt1"/>
                </a:solidFill>
                <a:latin typeface="Raleway"/>
                <a:ea typeface="Raleway"/>
                <a:cs typeface="Raleway"/>
                <a:sym typeface="Raleway"/>
              </a:defRPr>
            </a:lvl7pPr>
            <a:lvl8pPr lvl="7" rtl="0">
              <a:lnSpc>
                <a:spcPct val="100000"/>
              </a:lnSpc>
              <a:spcBef>
                <a:spcPts val="2133"/>
              </a:spcBef>
              <a:spcAft>
                <a:spcPts val="0"/>
              </a:spcAft>
              <a:buNone/>
              <a:defRPr sz="2267" b="1">
                <a:solidFill>
                  <a:schemeClr val="lt1"/>
                </a:solidFill>
                <a:latin typeface="Raleway"/>
                <a:ea typeface="Raleway"/>
                <a:cs typeface="Raleway"/>
                <a:sym typeface="Raleway"/>
              </a:defRPr>
            </a:lvl8pPr>
            <a:lvl9pPr lvl="8" rtl="0">
              <a:lnSpc>
                <a:spcPct val="100000"/>
              </a:lnSpc>
              <a:spcBef>
                <a:spcPts val="2133"/>
              </a:spcBef>
              <a:spcAft>
                <a:spcPts val="2133"/>
              </a:spcAft>
              <a:buNone/>
              <a:defRPr sz="2267" b="1">
                <a:solidFill>
                  <a:schemeClr val="lt1"/>
                </a:solidFill>
                <a:latin typeface="Raleway"/>
                <a:ea typeface="Raleway"/>
                <a:cs typeface="Raleway"/>
                <a:sym typeface="Raleway"/>
              </a:defRPr>
            </a:lvl9pPr>
          </a:lstStyle>
          <a:p>
            <a:r>
              <a:rPr lang="en-US"/>
              <a:t>Click to edit Master subtitle style</a:t>
            </a:r>
            <a:endParaRPr/>
          </a:p>
        </p:txBody>
      </p:sp>
      <p:sp>
        <p:nvSpPr>
          <p:cNvPr id="142" name="Google Shape;142;p28"/>
          <p:cNvSpPr txBox="1">
            <a:spLocks noGrp="1"/>
          </p:cNvSpPr>
          <p:nvPr>
            <p:ph type="subTitle" idx="3"/>
          </p:nvPr>
        </p:nvSpPr>
        <p:spPr>
          <a:xfrm>
            <a:off x="5998000" y="1936167"/>
            <a:ext cx="4364800" cy="42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67">
                <a:solidFill>
                  <a:schemeClr val="lt1"/>
                </a:solidFill>
                <a:latin typeface="Raleway Black"/>
                <a:ea typeface="Raleway Black"/>
                <a:cs typeface="Raleway Black"/>
                <a:sym typeface="Raleway Black"/>
              </a:defRPr>
            </a:lvl1pPr>
            <a:lvl2pPr lvl="1" rtl="0">
              <a:lnSpc>
                <a:spcPct val="100000"/>
              </a:lnSpc>
              <a:spcBef>
                <a:spcPts val="2133"/>
              </a:spcBef>
              <a:spcAft>
                <a:spcPts val="0"/>
              </a:spcAft>
              <a:buNone/>
              <a:defRPr sz="2267" b="1">
                <a:solidFill>
                  <a:schemeClr val="lt1"/>
                </a:solidFill>
                <a:latin typeface="Raleway"/>
                <a:ea typeface="Raleway"/>
                <a:cs typeface="Raleway"/>
                <a:sym typeface="Raleway"/>
              </a:defRPr>
            </a:lvl2pPr>
            <a:lvl3pPr lvl="2" rtl="0">
              <a:lnSpc>
                <a:spcPct val="100000"/>
              </a:lnSpc>
              <a:spcBef>
                <a:spcPts val="2133"/>
              </a:spcBef>
              <a:spcAft>
                <a:spcPts val="0"/>
              </a:spcAft>
              <a:buNone/>
              <a:defRPr sz="2267" b="1">
                <a:solidFill>
                  <a:schemeClr val="lt1"/>
                </a:solidFill>
                <a:latin typeface="Raleway"/>
                <a:ea typeface="Raleway"/>
                <a:cs typeface="Raleway"/>
                <a:sym typeface="Raleway"/>
              </a:defRPr>
            </a:lvl3pPr>
            <a:lvl4pPr lvl="3" rtl="0">
              <a:lnSpc>
                <a:spcPct val="100000"/>
              </a:lnSpc>
              <a:spcBef>
                <a:spcPts val="2133"/>
              </a:spcBef>
              <a:spcAft>
                <a:spcPts val="0"/>
              </a:spcAft>
              <a:buNone/>
              <a:defRPr sz="2267" b="1">
                <a:solidFill>
                  <a:schemeClr val="lt1"/>
                </a:solidFill>
                <a:latin typeface="Raleway"/>
                <a:ea typeface="Raleway"/>
                <a:cs typeface="Raleway"/>
                <a:sym typeface="Raleway"/>
              </a:defRPr>
            </a:lvl4pPr>
            <a:lvl5pPr lvl="4" rtl="0">
              <a:lnSpc>
                <a:spcPct val="100000"/>
              </a:lnSpc>
              <a:spcBef>
                <a:spcPts val="2133"/>
              </a:spcBef>
              <a:spcAft>
                <a:spcPts val="0"/>
              </a:spcAft>
              <a:buNone/>
              <a:defRPr sz="2267" b="1">
                <a:solidFill>
                  <a:schemeClr val="lt1"/>
                </a:solidFill>
                <a:latin typeface="Raleway"/>
                <a:ea typeface="Raleway"/>
                <a:cs typeface="Raleway"/>
                <a:sym typeface="Raleway"/>
              </a:defRPr>
            </a:lvl5pPr>
            <a:lvl6pPr lvl="5" rtl="0">
              <a:lnSpc>
                <a:spcPct val="100000"/>
              </a:lnSpc>
              <a:spcBef>
                <a:spcPts val="2133"/>
              </a:spcBef>
              <a:spcAft>
                <a:spcPts val="0"/>
              </a:spcAft>
              <a:buNone/>
              <a:defRPr sz="2267" b="1">
                <a:solidFill>
                  <a:schemeClr val="lt1"/>
                </a:solidFill>
                <a:latin typeface="Raleway"/>
                <a:ea typeface="Raleway"/>
                <a:cs typeface="Raleway"/>
                <a:sym typeface="Raleway"/>
              </a:defRPr>
            </a:lvl6pPr>
            <a:lvl7pPr lvl="6" rtl="0">
              <a:lnSpc>
                <a:spcPct val="100000"/>
              </a:lnSpc>
              <a:spcBef>
                <a:spcPts val="2133"/>
              </a:spcBef>
              <a:spcAft>
                <a:spcPts val="0"/>
              </a:spcAft>
              <a:buNone/>
              <a:defRPr sz="2267" b="1">
                <a:solidFill>
                  <a:schemeClr val="lt1"/>
                </a:solidFill>
                <a:latin typeface="Raleway"/>
                <a:ea typeface="Raleway"/>
                <a:cs typeface="Raleway"/>
                <a:sym typeface="Raleway"/>
              </a:defRPr>
            </a:lvl7pPr>
            <a:lvl8pPr lvl="7" rtl="0">
              <a:lnSpc>
                <a:spcPct val="100000"/>
              </a:lnSpc>
              <a:spcBef>
                <a:spcPts val="2133"/>
              </a:spcBef>
              <a:spcAft>
                <a:spcPts val="0"/>
              </a:spcAft>
              <a:buNone/>
              <a:defRPr sz="2267" b="1">
                <a:solidFill>
                  <a:schemeClr val="lt1"/>
                </a:solidFill>
                <a:latin typeface="Raleway"/>
                <a:ea typeface="Raleway"/>
                <a:cs typeface="Raleway"/>
                <a:sym typeface="Raleway"/>
              </a:defRPr>
            </a:lvl8pPr>
            <a:lvl9pPr lvl="8" rtl="0">
              <a:lnSpc>
                <a:spcPct val="100000"/>
              </a:lnSpc>
              <a:spcBef>
                <a:spcPts val="2133"/>
              </a:spcBef>
              <a:spcAft>
                <a:spcPts val="2133"/>
              </a:spcAft>
              <a:buNone/>
              <a:defRPr sz="2267" b="1">
                <a:solidFill>
                  <a:schemeClr val="lt1"/>
                </a:solidFill>
                <a:latin typeface="Raleway"/>
                <a:ea typeface="Raleway"/>
                <a:cs typeface="Raleway"/>
                <a:sym typeface="Raleway"/>
              </a:defRPr>
            </a:lvl9pPr>
          </a:lstStyle>
          <a:p>
            <a:r>
              <a:rPr lang="en-US"/>
              <a:t>Click to edit Master subtitle style</a:t>
            </a:r>
            <a:endParaRPr/>
          </a:p>
        </p:txBody>
      </p:sp>
      <p:sp>
        <p:nvSpPr>
          <p:cNvPr id="143" name="Google Shape;143;p28"/>
          <p:cNvSpPr txBox="1">
            <a:spLocks noGrp="1"/>
          </p:cNvSpPr>
          <p:nvPr>
            <p:ph type="ctrTitle"/>
          </p:nvPr>
        </p:nvSpPr>
        <p:spPr>
          <a:xfrm>
            <a:off x="925133" y="3004800"/>
            <a:ext cx="4748400" cy="8484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Clr>
                <a:schemeClr val="lt1"/>
              </a:buClr>
              <a:buSzPts val="2700"/>
              <a:buNone/>
              <a:defRPr sz="3600">
                <a:solidFill>
                  <a:schemeClr val="lt1"/>
                </a:solidFill>
              </a:defRPr>
            </a:lvl1pPr>
            <a:lvl2pPr lvl="1" algn="ctr" rtl="0">
              <a:spcBef>
                <a:spcPts val="0"/>
              </a:spcBef>
              <a:spcAft>
                <a:spcPts val="0"/>
              </a:spcAft>
              <a:buClr>
                <a:schemeClr val="lt1"/>
              </a:buClr>
              <a:buSzPts val="2700"/>
              <a:buNone/>
              <a:defRPr sz="3600">
                <a:solidFill>
                  <a:schemeClr val="lt1"/>
                </a:solidFill>
              </a:defRPr>
            </a:lvl2pPr>
            <a:lvl3pPr lvl="2" algn="ctr" rtl="0">
              <a:spcBef>
                <a:spcPts val="0"/>
              </a:spcBef>
              <a:spcAft>
                <a:spcPts val="0"/>
              </a:spcAft>
              <a:buClr>
                <a:schemeClr val="lt1"/>
              </a:buClr>
              <a:buSzPts val="2700"/>
              <a:buNone/>
              <a:defRPr sz="3600">
                <a:solidFill>
                  <a:schemeClr val="lt1"/>
                </a:solidFill>
              </a:defRPr>
            </a:lvl3pPr>
            <a:lvl4pPr lvl="3" algn="ctr" rtl="0">
              <a:spcBef>
                <a:spcPts val="0"/>
              </a:spcBef>
              <a:spcAft>
                <a:spcPts val="0"/>
              </a:spcAft>
              <a:buClr>
                <a:schemeClr val="lt1"/>
              </a:buClr>
              <a:buSzPts val="2700"/>
              <a:buNone/>
              <a:defRPr sz="3600">
                <a:solidFill>
                  <a:schemeClr val="lt1"/>
                </a:solidFill>
              </a:defRPr>
            </a:lvl4pPr>
            <a:lvl5pPr lvl="4" algn="ctr" rtl="0">
              <a:spcBef>
                <a:spcPts val="0"/>
              </a:spcBef>
              <a:spcAft>
                <a:spcPts val="0"/>
              </a:spcAft>
              <a:buClr>
                <a:schemeClr val="lt1"/>
              </a:buClr>
              <a:buSzPts val="2700"/>
              <a:buNone/>
              <a:defRPr sz="3600">
                <a:solidFill>
                  <a:schemeClr val="lt1"/>
                </a:solidFill>
              </a:defRPr>
            </a:lvl5pPr>
            <a:lvl6pPr lvl="5" algn="ctr" rtl="0">
              <a:spcBef>
                <a:spcPts val="0"/>
              </a:spcBef>
              <a:spcAft>
                <a:spcPts val="0"/>
              </a:spcAft>
              <a:buClr>
                <a:schemeClr val="lt1"/>
              </a:buClr>
              <a:buSzPts val="2700"/>
              <a:buNone/>
              <a:defRPr sz="3600">
                <a:solidFill>
                  <a:schemeClr val="lt1"/>
                </a:solidFill>
              </a:defRPr>
            </a:lvl6pPr>
            <a:lvl7pPr lvl="6" algn="ctr" rtl="0">
              <a:spcBef>
                <a:spcPts val="0"/>
              </a:spcBef>
              <a:spcAft>
                <a:spcPts val="0"/>
              </a:spcAft>
              <a:buClr>
                <a:schemeClr val="lt1"/>
              </a:buClr>
              <a:buSzPts val="2700"/>
              <a:buNone/>
              <a:defRPr sz="3600">
                <a:solidFill>
                  <a:schemeClr val="lt1"/>
                </a:solidFill>
              </a:defRPr>
            </a:lvl7pPr>
            <a:lvl8pPr lvl="7" algn="ctr" rtl="0">
              <a:spcBef>
                <a:spcPts val="0"/>
              </a:spcBef>
              <a:spcAft>
                <a:spcPts val="0"/>
              </a:spcAft>
              <a:buClr>
                <a:schemeClr val="lt1"/>
              </a:buClr>
              <a:buSzPts val="2700"/>
              <a:buNone/>
              <a:defRPr sz="3600">
                <a:solidFill>
                  <a:schemeClr val="lt1"/>
                </a:solidFill>
              </a:defRPr>
            </a:lvl8pPr>
            <a:lvl9pPr lvl="8" algn="ctr" rtl="0">
              <a:spcBef>
                <a:spcPts val="0"/>
              </a:spcBef>
              <a:spcAft>
                <a:spcPts val="0"/>
              </a:spcAft>
              <a:buClr>
                <a:schemeClr val="lt1"/>
              </a:buClr>
              <a:buSzPts val="2700"/>
              <a:buNone/>
              <a:defRPr sz="3600">
                <a:solidFill>
                  <a:schemeClr val="lt1"/>
                </a:solidFill>
              </a:defRPr>
            </a:lvl9pPr>
          </a:lstStyle>
          <a:p>
            <a:r>
              <a:rPr lang="en-US"/>
              <a:t>Click to edit Master title style</a:t>
            </a:r>
            <a:endParaRPr/>
          </a:p>
        </p:txBody>
      </p:sp>
      <p:sp>
        <p:nvSpPr>
          <p:cNvPr id="144" name="Google Shape;144;p28"/>
          <p:cNvSpPr txBox="1">
            <a:spLocks noGrp="1"/>
          </p:cNvSpPr>
          <p:nvPr>
            <p:ph type="subTitle" idx="4"/>
          </p:nvPr>
        </p:nvSpPr>
        <p:spPr>
          <a:xfrm>
            <a:off x="6024500" y="2222633"/>
            <a:ext cx="4318400" cy="17224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300"/>
              <a:buNone/>
              <a:defRPr>
                <a:solidFill>
                  <a:schemeClr val="lt1"/>
                </a:solidFill>
              </a:defRPr>
            </a:lvl1pPr>
            <a:lvl2pPr lvl="1">
              <a:spcBef>
                <a:spcPts val="2133"/>
              </a:spcBef>
              <a:spcAft>
                <a:spcPts val="0"/>
              </a:spcAft>
              <a:buSzPts val="1300"/>
              <a:buNone/>
              <a:defRPr/>
            </a:lvl2pPr>
            <a:lvl3pPr lvl="2">
              <a:spcBef>
                <a:spcPts val="2133"/>
              </a:spcBef>
              <a:spcAft>
                <a:spcPts val="0"/>
              </a:spcAft>
              <a:buSzPts val="1300"/>
              <a:buNone/>
              <a:defRPr/>
            </a:lvl3pPr>
            <a:lvl4pPr lvl="3">
              <a:spcBef>
                <a:spcPts val="2133"/>
              </a:spcBef>
              <a:spcAft>
                <a:spcPts val="0"/>
              </a:spcAft>
              <a:buSzPts val="1300"/>
              <a:buNone/>
              <a:defRPr/>
            </a:lvl4pPr>
            <a:lvl5pPr lvl="4">
              <a:spcBef>
                <a:spcPts val="2133"/>
              </a:spcBef>
              <a:spcAft>
                <a:spcPts val="0"/>
              </a:spcAft>
              <a:buSzPts val="1300"/>
              <a:buNone/>
              <a:defRPr/>
            </a:lvl5pPr>
            <a:lvl6pPr lvl="5">
              <a:spcBef>
                <a:spcPts val="2133"/>
              </a:spcBef>
              <a:spcAft>
                <a:spcPts val="0"/>
              </a:spcAft>
              <a:buSzPts val="1300"/>
              <a:buNone/>
              <a:defRPr/>
            </a:lvl6pPr>
            <a:lvl7pPr lvl="6">
              <a:spcBef>
                <a:spcPts val="2133"/>
              </a:spcBef>
              <a:spcAft>
                <a:spcPts val="0"/>
              </a:spcAft>
              <a:buSzPts val="1300"/>
              <a:buNone/>
              <a:defRPr/>
            </a:lvl7pPr>
            <a:lvl8pPr lvl="7">
              <a:spcBef>
                <a:spcPts val="2133"/>
              </a:spcBef>
              <a:spcAft>
                <a:spcPts val="0"/>
              </a:spcAft>
              <a:buSzPts val="1300"/>
              <a:buNone/>
              <a:defRPr/>
            </a:lvl8pPr>
            <a:lvl9pPr lvl="8">
              <a:spcBef>
                <a:spcPts val="2133"/>
              </a:spcBef>
              <a:spcAft>
                <a:spcPts val="2133"/>
              </a:spcAft>
              <a:buSzPts val="1300"/>
              <a:buNone/>
              <a:defRPr/>
            </a:lvl9pPr>
          </a:lstStyle>
          <a:p>
            <a:r>
              <a:rPr lang="en-US"/>
              <a:t>Click to edit Master subtitle style</a:t>
            </a:r>
            <a:endParaRPr/>
          </a:p>
        </p:txBody>
      </p:sp>
    </p:spTree>
    <p:extLst>
      <p:ext uri="{BB962C8B-B14F-4D97-AF65-F5344CB8AC3E}">
        <p14:creationId xmlns:p14="http://schemas.microsoft.com/office/powerpoint/2010/main" val="1138714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3">
  <p:cSld name="Title and two columns 3">
    <p:bg>
      <p:bgPr>
        <a:blipFill>
          <a:blip r:embed="rId2">
            <a:alphaModFix/>
          </a:blip>
          <a:stretch>
            <a:fillRect/>
          </a:stretch>
        </a:blipFill>
        <a:effectLst/>
      </p:bgPr>
    </p:bg>
    <p:spTree>
      <p:nvGrpSpPr>
        <p:cNvPr id="1" name="Shape 145"/>
        <p:cNvGrpSpPr/>
        <p:nvPr/>
      </p:nvGrpSpPr>
      <p:grpSpPr>
        <a:xfrm>
          <a:off x="0" y="0"/>
          <a:ext cx="0" cy="0"/>
          <a:chOff x="0" y="0"/>
          <a:chExt cx="0" cy="0"/>
        </a:xfrm>
      </p:grpSpPr>
      <p:sp>
        <p:nvSpPr>
          <p:cNvPr id="146" name="Google Shape;146;p29"/>
          <p:cNvSpPr txBox="1">
            <a:spLocks noGrp="1"/>
          </p:cNvSpPr>
          <p:nvPr>
            <p:ph type="subTitle" idx="1"/>
          </p:nvPr>
        </p:nvSpPr>
        <p:spPr>
          <a:xfrm>
            <a:off x="1250033" y="3317167"/>
            <a:ext cx="2467200" cy="21692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chemeClr val="lt1"/>
              </a:buClr>
              <a:buSzPts val="1400"/>
              <a:buNone/>
              <a:defRPr sz="1867">
                <a:solidFill>
                  <a:schemeClr val="lt1"/>
                </a:solidFill>
              </a:defRPr>
            </a:lvl1pPr>
            <a:lvl2pPr lvl="1">
              <a:spcBef>
                <a:spcPts val="2133"/>
              </a:spcBef>
              <a:spcAft>
                <a:spcPts val="0"/>
              </a:spcAft>
              <a:buSzPts val="1300"/>
              <a:buNone/>
              <a:defRPr/>
            </a:lvl2pPr>
            <a:lvl3pPr lvl="2">
              <a:spcBef>
                <a:spcPts val="2133"/>
              </a:spcBef>
              <a:spcAft>
                <a:spcPts val="0"/>
              </a:spcAft>
              <a:buSzPts val="1300"/>
              <a:buNone/>
              <a:defRPr/>
            </a:lvl3pPr>
            <a:lvl4pPr lvl="3">
              <a:spcBef>
                <a:spcPts val="2133"/>
              </a:spcBef>
              <a:spcAft>
                <a:spcPts val="0"/>
              </a:spcAft>
              <a:buSzPts val="1300"/>
              <a:buNone/>
              <a:defRPr/>
            </a:lvl4pPr>
            <a:lvl5pPr lvl="4">
              <a:spcBef>
                <a:spcPts val="2133"/>
              </a:spcBef>
              <a:spcAft>
                <a:spcPts val="0"/>
              </a:spcAft>
              <a:buSzPts val="1300"/>
              <a:buNone/>
              <a:defRPr/>
            </a:lvl5pPr>
            <a:lvl6pPr lvl="5">
              <a:spcBef>
                <a:spcPts val="2133"/>
              </a:spcBef>
              <a:spcAft>
                <a:spcPts val="0"/>
              </a:spcAft>
              <a:buSzPts val="1300"/>
              <a:buNone/>
              <a:defRPr/>
            </a:lvl6pPr>
            <a:lvl7pPr lvl="6">
              <a:spcBef>
                <a:spcPts val="2133"/>
              </a:spcBef>
              <a:spcAft>
                <a:spcPts val="0"/>
              </a:spcAft>
              <a:buSzPts val="1300"/>
              <a:buNone/>
              <a:defRPr/>
            </a:lvl7pPr>
            <a:lvl8pPr lvl="7">
              <a:spcBef>
                <a:spcPts val="2133"/>
              </a:spcBef>
              <a:spcAft>
                <a:spcPts val="0"/>
              </a:spcAft>
              <a:buSzPts val="1300"/>
              <a:buNone/>
              <a:defRPr/>
            </a:lvl8pPr>
            <a:lvl9pPr lvl="8">
              <a:spcBef>
                <a:spcPts val="2133"/>
              </a:spcBef>
              <a:spcAft>
                <a:spcPts val="2133"/>
              </a:spcAft>
              <a:buSzPts val="1300"/>
              <a:buNone/>
              <a:defRPr/>
            </a:lvl9pPr>
          </a:lstStyle>
          <a:p>
            <a:r>
              <a:rPr lang="en-US"/>
              <a:t>Click to edit Master subtitle style</a:t>
            </a:r>
            <a:endParaRPr/>
          </a:p>
        </p:txBody>
      </p:sp>
      <p:sp>
        <p:nvSpPr>
          <p:cNvPr id="147" name="Google Shape;147;p29"/>
          <p:cNvSpPr txBox="1">
            <a:spLocks noGrp="1"/>
          </p:cNvSpPr>
          <p:nvPr>
            <p:ph type="subTitle" idx="2"/>
          </p:nvPr>
        </p:nvSpPr>
        <p:spPr>
          <a:xfrm>
            <a:off x="8480867" y="3317167"/>
            <a:ext cx="2467200" cy="216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867">
                <a:solidFill>
                  <a:schemeClr val="lt1"/>
                </a:solidFill>
              </a:defRPr>
            </a:lvl1pPr>
            <a:lvl2pPr lvl="1" rtl="0">
              <a:spcBef>
                <a:spcPts val="2133"/>
              </a:spcBef>
              <a:spcAft>
                <a:spcPts val="0"/>
              </a:spcAft>
              <a:buSzPts val="1300"/>
              <a:buNone/>
              <a:defRPr/>
            </a:lvl2pPr>
            <a:lvl3pPr lvl="2" rtl="0">
              <a:spcBef>
                <a:spcPts val="2133"/>
              </a:spcBef>
              <a:spcAft>
                <a:spcPts val="0"/>
              </a:spcAft>
              <a:buSzPts val="1300"/>
              <a:buNone/>
              <a:defRPr/>
            </a:lvl3pPr>
            <a:lvl4pPr lvl="3" rtl="0">
              <a:spcBef>
                <a:spcPts val="2133"/>
              </a:spcBef>
              <a:spcAft>
                <a:spcPts val="0"/>
              </a:spcAft>
              <a:buSzPts val="1300"/>
              <a:buNone/>
              <a:defRPr/>
            </a:lvl4pPr>
            <a:lvl5pPr lvl="4" rtl="0">
              <a:spcBef>
                <a:spcPts val="2133"/>
              </a:spcBef>
              <a:spcAft>
                <a:spcPts val="0"/>
              </a:spcAft>
              <a:buSzPts val="1300"/>
              <a:buNone/>
              <a:defRPr/>
            </a:lvl5pPr>
            <a:lvl6pPr lvl="5" rtl="0">
              <a:spcBef>
                <a:spcPts val="2133"/>
              </a:spcBef>
              <a:spcAft>
                <a:spcPts val="0"/>
              </a:spcAft>
              <a:buSzPts val="1300"/>
              <a:buNone/>
              <a:defRPr/>
            </a:lvl6pPr>
            <a:lvl7pPr lvl="6" rtl="0">
              <a:spcBef>
                <a:spcPts val="2133"/>
              </a:spcBef>
              <a:spcAft>
                <a:spcPts val="0"/>
              </a:spcAft>
              <a:buSzPts val="1300"/>
              <a:buNone/>
              <a:defRPr/>
            </a:lvl7pPr>
            <a:lvl8pPr lvl="7" rtl="0">
              <a:spcBef>
                <a:spcPts val="2133"/>
              </a:spcBef>
              <a:spcAft>
                <a:spcPts val="0"/>
              </a:spcAft>
              <a:buSzPts val="1300"/>
              <a:buNone/>
              <a:defRPr/>
            </a:lvl8pPr>
            <a:lvl9pPr lvl="8" rtl="0">
              <a:spcBef>
                <a:spcPts val="2133"/>
              </a:spcBef>
              <a:spcAft>
                <a:spcPts val="2133"/>
              </a:spcAft>
              <a:buSzPts val="1300"/>
              <a:buNone/>
              <a:defRPr/>
            </a:lvl9pPr>
          </a:lstStyle>
          <a:p>
            <a:r>
              <a:rPr lang="en-US"/>
              <a:t>Click to edit Master subtitle style</a:t>
            </a:r>
            <a:endParaRPr/>
          </a:p>
        </p:txBody>
      </p:sp>
      <p:sp>
        <p:nvSpPr>
          <p:cNvPr id="148" name="Google Shape;148;p29"/>
          <p:cNvSpPr txBox="1">
            <a:spLocks noGrp="1"/>
          </p:cNvSpPr>
          <p:nvPr>
            <p:ph type="subTitle" idx="3"/>
          </p:nvPr>
        </p:nvSpPr>
        <p:spPr>
          <a:xfrm>
            <a:off x="1250167" y="3158111"/>
            <a:ext cx="2467200" cy="423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2267">
                <a:solidFill>
                  <a:schemeClr val="lt1"/>
                </a:solidFill>
                <a:latin typeface="Raleway Black"/>
                <a:ea typeface="Raleway Black"/>
                <a:cs typeface="Raleway Black"/>
                <a:sym typeface="Raleway Black"/>
              </a:defRPr>
            </a:lvl1pPr>
            <a:lvl2pPr lvl="1" algn="r" rtl="0">
              <a:lnSpc>
                <a:spcPct val="100000"/>
              </a:lnSpc>
              <a:spcBef>
                <a:spcPts val="2133"/>
              </a:spcBef>
              <a:spcAft>
                <a:spcPts val="0"/>
              </a:spcAft>
              <a:buNone/>
              <a:defRPr sz="2267" b="1">
                <a:solidFill>
                  <a:schemeClr val="lt1"/>
                </a:solidFill>
                <a:latin typeface="Raleway"/>
                <a:ea typeface="Raleway"/>
                <a:cs typeface="Raleway"/>
                <a:sym typeface="Raleway"/>
              </a:defRPr>
            </a:lvl2pPr>
            <a:lvl3pPr lvl="2" algn="r" rtl="0">
              <a:lnSpc>
                <a:spcPct val="100000"/>
              </a:lnSpc>
              <a:spcBef>
                <a:spcPts val="2133"/>
              </a:spcBef>
              <a:spcAft>
                <a:spcPts val="0"/>
              </a:spcAft>
              <a:buNone/>
              <a:defRPr sz="2267" b="1">
                <a:solidFill>
                  <a:schemeClr val="lt1"/>
                </a:solidFill>
                <a:latin typeface="Raleway"/>
                <a:ea typeface="Raleway"/>
                <a:cs typeface="Raleway"/>
                <a:sym typeface="Raleway"/>
              </a:defRPr>
            </a:lvl3pPr>
            <a:lvl4pPr lvl="3" algn="r" rtl="0">
              <a:lnSpc>
                <a:spcPct val="100000"/>
              </a:lnSpc>
              <a:spcBef>
                <a:spcPts val="2133"/>
              </a:spcBef>
              <a:spcAft>
                <a:spcPts val="0"/>
              </a:spcAft>
              <a:buNone/>
              <a:defRPr sz="2267" b="1">
                <a:solidFill>
                  <a:schemeClr val="lt1"/>
                </a:solidFill>
                <a:latin typeface="Raleway"/>
                <a:ea typeface="Raleway"/>
                <a:cs typeface="Raleway"/>
                <a:sym typeface="Raleway"/>
              </a:defRPr>
            </a:lvl4pPr>
            <a:lvl5pPr lvl="4" algn="r" rtl="0">
              <a:lnSpc>
                <a:spcPct val="100000"/>
              </a:lnSpc>
              <a:spcBef>
                <a:spcPts val="2133"/>
              </a:spcBef>
              <a:spcAft>
                <a:spcPts val="0"/>
              </a:spcAft>
              <a:buNone/>
              <a:defRPr sz="2267" b="1">
                <a:solidFill>
                  <a:schemeClr val="lt1"/>
                </a:solidFill>
                <a:latin typeface="Raleway"/>
                <a:ea typeface="Raleway"/>
                <a:cs typeface="Raleway"/>
                <a:sym typeface="Raleway"/>
              </a:defRPr>
            </a:lvl5pPr>
            <a:lvl6pPr lvl="5" algn="r" rtl="0">
              <a:lnSpc>
                <a:spcPct val="100000"/>
              </a:lnSpc>
              <a:spcBef>
                <a:spcPts val="2133"/>
              </a:spcBef>
              <a:spcAft>
                <a:spcPts val="0"/>
              </a:spcAft>
              <a:buNone/>
              <a:defRPr sz="2267" b="1">
                <a:solidFill>
                  <a:schemeClr val="lt1"/>
                </a:solidFill>
                <a:latin typeface="Raleway"/>
                <a:ea typeface="Raleway"/>
                <a:cs typeface="Raleway"/>
                <a:sym typeface="Raleway"/>
              </a:defRPr>
            </a:lvl6pPr>
            <a:lvl7pPr lvl="6" algn="r" rtl="0">
              <a:lnSpc>
                <a:spcPct val="100000"/>
              </a:lnSpc>
              <a:spcBef>
                <a:spcPts val="2133"/>
              </a:spcBef>
              <a:spcAft>
                <a:spcPts val="0"/>
              </a:spcAft>
              <a:buNone/>
              <a:defRPr sz="2267" b="1">
                <a:solidFill>
                  <a:schemeClr val="lt1"/>
                </a:solidFill>
                <a:latin typeface="Raleway"/>
                <a:ea typeface="Raleway"/>
                <a:cs typeface="Raleway"/>
                <a:sym typeface="Raleway"/>
              </a:defRPr>
            </a:lvl7pPr>
            <a:lvl8pPr lvl="7" algn="r" rtl="0">
              <a:lnSpc>
                <a:spcPct val="100000"/>
              </a:lnSpc>
              <a:spcBef>
                <a:spcPts val="2133"/>
              </a:spcBef>
              <a:spcAft>
                <a:spcPts val="0"/>
              </a:spcAft>
              <a:buNone/>
              <a:defRPr sz="2267" b="1">
                <a:solidFill>
                  <a:schemeClr val="lt1"/>
                </a:solidFill>
                <a:latin typeface="Raleway"/>
                <a:ea typeface="Raleway"/>
                <a:cs typeface="Raleway"/>
                <a:sym typeface="Raleway"/>
              </a:defRPr>
            </a:lvl8pPr>
            <a:lvl9pPr lvl="8" algn="r" rtl="0">
              <a:lnSpc>
                <a:spcPct val="100000"/>
              </a:lnSpc>
              <a:spcBef>
                <a:spcPts val="2133"/>
              </a:spcBef>
              <a:spcAft>
                <a:spcPts val="2133"/>
              </a:spcAft>
              <a:buNone/>
              <a:defRPr sz="2267" b="1">
                <a:solidFill>
                  <a:schemeClr val="lt1"/>
                </a:solidFill>
                <a:latin typeface="Raleway"/>
                <a:ea typeface="Raleway"/>
                <a:cs typeface="Raleway"/>
                <a:sym typeface="Raleway"/>
              </a:defRPr>
            </a:lvl9pPr>
          </a:lstStyle>
          <a:p>
            <a:r>
              <a:rPr lang="en-US"/>
              <a:t>Click to edit Master subtitle style</a:t>
            </a:r>
            <a:endParaRPr/>
          </a:p>
        </p:txBody>
      </p:sp>
      <p:sp>
        <p:nvSpPr>
          <p:cNvPr id="149" name="Google Shape;149;p29"/>
          <p:cNvSpPr txBox="1">
            <a:spLocks noGrp="1"/>
          </p:cNvSpPr>
          <p:nvPr>
            <p:ph type="subTitle" idx="4"/>
          </p:nvPr>
        </p:nvSpPr>
        <p:spPr>
          <a:xfrm>
            <a:off x="8480877" y="3158111"/>
            <a:ext cx="2467200" cy="42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67">
                <a:solidFill>
                  <a:schemeClr val="lt1"/>
                </a:solidFill>
                <a:latin typeface="Raleway Black"/>
                <a:ea typeface="Raleway Black"/>
                <a:cs typeface="Raleway Black"/>
                <a:sym typeface="Raleway Black"/>
              </a:defRPr>
            </a:lvl1pPr>
            <a:lvl2pPr lvl="1" rtl="0">
              <a:lnSpc>
                <a:spcPct val="100000"/>
              </a:lnSpc>
              <a:spcBef>
                <a:spcPts val="2133"/>
              </a:spcBef>
              <a:spcAft>
                <a:spcPts val="0"/>
              </a:spcAft>
              <a:buNone/>
              <a:defRPr sz="2267" b="1">
                <a:solidFill>
                  <a:schemeClr val="lt1"/>
                </a:solidFill>
                <a:latin typeface="Raleway"/>
                <a:ea typeface="Raleway"/>
                <a:cs typeface="Raleway"/>
                <a:sym typeface="Raleway"/>
              </a:defRPr>
            </a:lvl2pPr>
            <a:lvl3pPr lvl="2" rtl="0">
              <a:lnSpc>
                <a:spcPct val="100000"/>
              </a:lnSpc>
              <a:spcBef>
                <a:spcPts val="2133"/>
              </a:spcBef>
              <a:spcAft>
                <a:spcPts val="0"/>
              </a:spcAft>
              <a:buNone/>
              <a:defRPr sz="2267" b="1">
                <a:solidFill>
                  <a:schemeClr val="lt1"/>
                </a:solidFill>
                <a:latin typeface="Raleway"/>
                <a:ea typeface="Raleway"/>
                <a:cs typeface="Raleway"/>
                <a:sym typeface="Raleway"/>
              </a:defRPr>
            </a:lvl3pPr>
            <a:lvl4pPr lvl="3" rtl="0">
              <a:lnSpc>
                <a:spcPct val="100000"/>
              </a:lnSpc>
              <a:spcBef>
                <a:spcPts val="2133"/>
              </a:spcBef>
              <a:spcAft>
                <a:spcPts val="0"/>
              </a:spcAft>
              <a:buNone/>
              <a:defRPr sz="2267" b="1">
                <a:solidFill>
                  <a:schemeClr val="lt1"/>
                </a:solidFill>
                <a:latin typeface="Raleway"/>
                <a:ea typeface="Raleway"/>
                <a:cs typeface="Raleway"/>
                <a:sym typeface="Raleway"/>
              </a:defRPr>
            </a:lvl4pPr>
            <a:lvl5pPr lvl="4" rtl="0">
              <a:lnSpc>
                <a:spcPct val="100000"/>
              </a:lnSpc>
              <a:spcBef>
                <a:spcPts val="2133"/>
              </a:spcBef>
              <a:spcAft>
                <a:spcPts val="0"/>
              </a:spcAft>
              <a:buNone/>
              <a:defRPr sz="2267" b="1">
                <a:solidFill>
                  <a:schemeClr val="lt1"/>
                </a:solidFill>
                <a:latin typeface="Raleway"/>
                <a:ea typeface="Raleway"/>
                <a:cs typeface="Raleway"/>
                <a:sym typeface="Raleway"/>
              </a:defRPr>
            </a:lvl5pPr>
            <a:lvl6pPr lvl="5" rtl="0">
              <a:lnSpc>
                <a:spcPct val="100000"/>
              </a:lnSpc>
              <a:spcBef>
                <a:spcPts val="2133"/>
              </a:spcBef>
              <a:spcAft>
                <a:spcPts val="0"/>
              </a:spcAft>
              <a:buNone/>
              <a:defRPr sz="2267" b="1">
                <a:solidFill>
                  <a:schemeClr val="lt1"/>
                </a:solidFill>
                <a:latin typeface="Raleway"/>
                <a:ea typeface="Raleway"/>
                <a:cs typeface="Raleway"/>
                <a:sym typeface="Raleway"/>
              </a:defRPr>
            </a:lvl6pPr>
            <a:lvl7pPr lvl="6" rtl="0">
              <a:lnSpc>
                <a:spcPct val="100000"/>
              </a:lnSpc>
              <a:spcBef>
                <a:spcPts val="2133"/>
              </a:spcBef>
              <a:spcAft>
                <a:spcPts val="0"/>
              </a:spcAft>
              <a:buNone/>
              <a:defRPr sz="2267" b="1">
                <a:solidFill>
                  <a:schemeClr val="lt1"/>
                </a:solidFill>
                <a:latin typeface="Raleway"/>
                <a:ea typeface="Raleway"/>
                <a:cs typeface="Raleway"/>
                <a:sym typeface="Raleway"/>
              </a:defRPr>
            </a:lvl7pPr>
            <a:lvl8pPr lvl="7" rtl="0">
              <a:lnSpc>
                <a:spcPct val="100000"/>
              </a:lnSpc>
              <a:spcBef>
                <a:spcPts val="2133"/>
              </a:spcBef>
              <a:spcAft>
                <a:spcPts val="0"/>
              </a:spcAft>
              <a:buNone/>
              <a:defRPr sz="2267" b="1">
                <a:solidFill>
                  <a:schemeClr val="lt1"/>
                </a:solidFill>
                <a:latin typeface="Raleway"/>
                <a:ea typeface="Raleway"/>
                <a:cs typeface="Raleway"/>
                <a:sym typeface="Raleway"/>
              </a:defRPr>
            </a:lvl8pPr>
            <a:lvl9pPr lvl="8" rtl="0">
              <a:lnSpc>
                <a:spcPct val="100000"/>
              </a:lnSpc>
              <a:spcBef>
                <a:spcPts val="2133"/>
              </a:spcBef>
              <a:spcAft>
                <a:spcPts val="2133"/>
              </a:spcAft>
              <a:buNone/>
              <a:defRPr sz="2267" b="1">
                <a:solidFill>
                  <a:schemeClr val="lt1"/>
                </a:solidFill>
                <a:latin typeface="Raleway"/>
                <a:ea typeface="Raleway"/>
                <a:cs typeface="Raleway"/>
                <a:sym typeface="Raleway"/>
              </a:defRPr>
            </a:lvl9pPr>
          </a:lstStyle>
          <a:p>
            <a:r>
              <a:rPr lang="en-US"/>
              <a:t>Click to edit Master subtitle style</a:t>
            </a:r>
            <a:endParaRPr/>
          </a:p>
        </p:txBody>
      </p:sp>
      <p:sp>
        <p:nvSpPr>
          <p:cNvPr id="150" name="Google Shape;150;p29"/>
          <p:cNvSpPr txBox="1">
            <a:spLocks noGrp="1"/>
          </p:cNvSpPr>
          <p:nvPr>
            <p:ph type="ctrTitle"/>
          </p:nvPr>
        </p:nvSpPr>
        <p:spPr>
          <a:xfrm>
            <a:off x="925137" y="979905"/>
            <a:ext cx="9851600" cy="848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chemeClr val="lt1"/>
              </a:buClr>
              <a:buSzPts val="2700"/>
              <a:buNone/>
              <a:defRPr sz="3600">
                <a:solidFill>
                  <a:schemeClr val="lt1"/>
                </a:solidFill>
              </a:defRPr>
            </a:lvl1pPr>
            <a:lvl2pPr lvl="1" algn="ctr" rtl="0">
              <a:spcBef>
                <a:spcPts val="0"/>
              </a:spcBef>
              <a:spcAft>
                <a:spcPts val="0"/>
              </a:spcAft>
              <a:buClr>
                <a:schemeClr val="lt1"/>
              </a:buClr>
              <a:buSzPts val="2700"/>
              <a:buNone/>
              <a:defRPr sz="3600">
                <a:solidFill>
                  <a:schemeClr val="lt1"/>
                </a:solidFill>
              </a:defRPr>
            </a:lvl2pPr>
            <a:lvl3pPr lvl="2" algn="ctr" rtl="0">
              <a:spcBef>
                <a:spcPts val="0"/>
              </a:spcBef>
              <a:spcAft>
                <a:spcPts val="0"/>
              </a:spcAft>
              <a:buClr>
                <a:schemeClr val="lt1"/>
              </a:buClr>
              <a:buSzPts val="2700"/>
              <a:buNone/>
              <a:defRPr sz="3600">
                <a:solidFill>
                  <a:schemeClr val="lt1"/>
                </a:solidFill>
              </a:defRPr>
            </a:lvl3pPr>
            <a:lvl4pPr lvl="3" algn="ctr" rtl="0">
              <a:spcBef>
                <a:spcPts val="0"/>
              </a:spcBef>
              <a:spcAft>
                <a:spcPts val="0"/>
              </a:spcAft>
              <a:buClr>
                <a:schemeClr val="lt1"/>
              </a:buClr>
              <a:buSzPts val="2700"/>
              <a:buNone/>
              <a:defRPr sz="3600">
                <a:solidFill>
                  <a:schemeClr val="lt1"/>
                </a:solidFill>
              </a:defRPr>
            </a:lvl4pPr>
            <a:lvl5pPr lvl="4" algn="ctr" rtl="0">
              <a:spcBef>
                <a:spcPts val="0"/>
              </a:spcBef>
              <a:spcAft>
                <a:spcPts val="0"/>
              </a:spcAft>
              <a:buClr>
                <a:schemeClr val="lt1"/>
              </a:buClr>
              <a:buSzPts val="2700"/>
              <a:buNone/>
              <a:defRPr sz="3600">
                <a:solidFill>
                  <a:schemeClr val="lt1"/>
                </a:solidFill>
              </a:defRPr>
            </a:lvl5pPr>
            <a:lvl6pPr lvl="5" algn="ctr" rtl="0">
              <a:spcBef>
                <a:spcPts val="0"/>
              </a:spcBef>
              <a:spcAft>
                <a:spcPts val="0"/>
              </a:spcAft>
              <a:buClr>
                <a:schemeClr val="lt1"/>
              </a:buClr>
              <a:buSzPts val="2700"/>
              <a:buNone/>
              <a:defRPr sz="3600">
                <a:solidFill>
                  <a:schemeClr val="lt1"/>
                </a:solidFill>
              </a:defRPr>
            </a:lvl6pPr>
            <a:lvl7pPr lvl="6" algn="ctr" rtl="0">
              <a:spcBef>
                <a:spcPts val="0"/>
              </a:spcBef>
              <a:spcAft>
                <a:spcPts val="0"/>
              </a:spcAft>
              <a:buClr>
                <a:schemeClr val="lt1"/>
              </a:buClr>
              <a:buSzPts val="2700"/>
              <a:buNone/>
              <a:defRPr sz="3600">
                <a:solidFill>
                  <a:schemeClr val="lt1"/>
                </a:solidFill>
              </a:defRPr>
            </a:lvl7pPr>
            <a:lvl8pPr lvl="7" algn="ctr" rtl="0">
              <a:spcBef>
                <a:spcPts val="0"/>
              </a:spcBef>
              <a:spcAft>
                <a:spcPts val="0"/>
              </a:spcAft>
              <a:buClr>
                <a:schemeClr val="lt1"/>
              </a:buClr>
              <a:buSzPts val="2700"/>
              <a:buNone/>
              <a:defRPr sz="3600">
                <a:solidFill>
                  <a:schemeClr val="lt1"/>
                </a:solidFill>
              </a:defRPr>
            </a:lvl8pPr>
            <a:lvl9pPr lvl="8" algn="ctr" rtl="0">
              <a:spcBef>
                <a:spcPts val="0"/>
              </a:spcBef>
              <a:spcAft>
                <a:spcPts val="0"/>
              </a:spcAft>
              <a:buClr>
                <a:schemeClr val="lt1"/>
              </a:buClr>
              <a:buSzPts val="2700"/>
              <a:buNone/>
              <a:defRPr sz="3600">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18527539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wo columns 4">
  <p:cSld name="Title and two columns 4">
    <p:bg>
      <p:bgPr>
        <a:blipFill>
          <a:blip r:embed="rId2">
            <a:alphaModFix/>
          </a:blip>
          <a:stretch>
            <a:fillRect/>
          </a:stretch>
        </a:blipFill>
        <a:effectLst/>
      </p:bgPr>
    </p:bg>
    <p:spTree>
      <p:nvGrpSpPr>
        <p:cNvPr id="1" name="Shape 151"/>
        <p:cNvGrpSpPr/>
        <p:nvPr/>
      </p:nvGrpSpPr>
      <p:grpSpPr>
        <a:xfrm>
          <a:off x="0" y="0"/>
          <a:ext cx="0" cy="0"/>
          <a:chOff x="0" y="0"/>
          <a:chExt cx="0" cy="0"/>
        </a:xfrm>
      </p:grpSpPr>
      <p:sp>
        <p:nvSpPr>
          <p:cNvPr id="152" name="Google Shape;152;p30"/>
          <p:cNvSpPr txBox="1">
            <a:spLocks noGrp="1"/>
          </p:cNvSpPr>
          <p:nvPr>
            <p:ph type="subTitle" idx="1"/>
          </p:nvPr>
        </p:nvSpPr>
        <p:spPr>
          <a:xfrm>
            <a:off x="1933233" y="4337167"/>
            <a:ext cx="3104800" cy="42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67">
                <a:solidFill>
                  <a:schemeClr val="lt1"/>
                </a:solidFill>
                <a:latin typeface="Raleway Black"/>
                <a:ea typeface="Raleway Black"/>
                <a:cs typeface="Raleway Black"/>
                <a:sym typeface="Raleway Black"/>
              </a:defRPr>
            </a:lvl1pPr>
            <a:lvl2pPr lvl="1" algn="ctr" rtl="0">
              <a:lnSpc>
                <a:spcPct val="100000"/>
              </a:lnSpc>
              <a:spcBef>
                <a:spcPts val="2133"/>
              </a:spcBef>
              <a:spcAft>
                <a:spcPts val="0"/>
              </a:spcAft>
              <a:buNone/>
              <a:defRPr sz="2267" b="1">
                <a:solidFill>
                  <a:schemeClr val="lt1"/>
                </a:solidFill>
                <a:latin typeface="Raleway"/>
                <a:ea typeface="Raleway"/>
                <a:cs typeface="Raleway"/>
                <a:sym typeface="Raleway"/>
              </a:defRPr>
            </a:lvl2pPr>
            <a:lvl3pPr lvl="2" algn="ctr" rtl="0">
              <a:lnSpc>
                <a:spcPct val="100000"/>
              </a:lnSpc>
              <a:spcBef>
                <a:spcPts val="2133"/>
              </a:spcBef>
              <a:spcAft>
                <a:spcPts val="0"/>
              </a:spcAft>
              <a:buNone/>
              <a:defRPr sz="2267" b="1">
                <a:solidFill>
                  <a:schemeClr val="lt1"/>
                </a:solidFill>
                <a:latin typeface="Raleway"/>
                <a:ea typeface="Raleway"/>
                <a:cs typeface="Raleway"/>
                <a:sym typeface="Raleway"/>
              </a:defRPr>
            </a:lvl3pPr>
            <a:lvl4pPr lvl="3" algn="ctr" rtl="0">
              <a:lnSpc>
                <a:spcPct val="100000"/>
              </a:lnSpc>
              <a:spcBef>
                <a:spcPts val="2133"/>
              </a:spcBef>
              <a:spcAft>
                <a:spcPts val="0"/>
              </a:spcAft>
              <a:buNone/>
              <a:defRPr sz="2267" b="1">
                <a:solidFill>
                  <a:schemeClr val="lt1"/>
                </a:solidFill>
                <a:latin typeface="Raleway"/>
                <a:ea typeface="Raleway"/>
                <a:cs typeface="Raleway"/>
                <a:sym typeface="Raleway"/>
              </a:defRPr>
            </a:lvl4pPr>
            <a:lvl5pPr lvl="4" algn="ctr" rtl="0">
              <a:lnSpc>
                <a:spcPct val="100000"/>
              </a:lnSpc>
              <a:spcBef>
                <a:spcPts val="2133"/>
              </a:spcBef>
              <a:spcAft>
                <a:spcPts val="0"/>
              </a:spcAft>
              <a:buNone/>
              <a:defRPr sz="2267" b="1">
                <a:solidFill>
                  <a:schemeClr val="lt1"/>
                </a:solidFill>
                <a:latin typeface="Raleway"/>
                <a:ea typeface="Raleway"/>
                <a:cs typeface="Raleway"/>
                <a:sym typeface="Raleway"/>
              </a:defRPr>
            </a:lvl5pPr>
            <a:lvl6pPr lvl="5" algn="ctr" rtl="0">
              <a:lnSpc>
                <a:spcPct val="100000"/>
              </a:lnSpc>
              <a:spcBef>
                <a:spcPts val="2133"/>
              </a:spcBef>
              <a:spcAft>
                <a:spcPts val="0"/>
              </a:spcAft>
              <a:buNone/>
              <a:defRPr sz="2267" b="1">
                <a:solidFill>
                  <a:schemeClr val="lt1"/>
                </a:solidFill>
                <a:latin typeface="Raleway"/>
                <a:ea typeface="Raleway"/>
                <a:cs typeface="Raleway"/>
                <a:sym typeface="Raleway"/>
              </a:defRPr>
            </a:lvl6pPr>
            <a:lvl7pPr lvl="6" algn="ctr" rtl="0">
              <a:lnSpc>
                <a:spcPct val="100000"/>
              </a:lnSpc>
              <a:spcBef>
                <a:spcPts val="2133"/>
              </a:spcBef>
              <a:spcAft>
                <a:spcPts val="0"/>
              </a:spcAft>
              <a:buNone/>
              <a:defRPr sz="2267" b="1">
                <a:solidFill>
                  <a:schemeClr val="lt1"/>
                </a:solidFill>
                <a:latin typeface="Raleway"/>
                <a:ea typeface="Raleway"/>
                <a:cs typeface="Raleway"/>
                <a:sym typeface="Raleway"/>
              </a:defRPr>
            </a:lvl7pPr>
            <a:lvl8pPr lvl="7" algn="ctr" rtl="0">
              <a:lnSpc>
                <a:spcPct val="100000"/>
              </a:lnSpc>
              <a:spcBef>
                <a:spcPts val="2133"/>
              </a:spcBef>
              <a:spcAft>
                <a:spcPts val="0"/>
              </a:spcAft>
              <a:buNone/>
              <a:defRPr sz="2267" b="1">
                <a:solidFill>
                  <a:schemeClr val="lt1"/>
                </a:solidFill>
                <a:latin typeface="Raleway"/>
                <a:ea typeface="Raleway"/>
                <a:cs typeface="Raleway"/>
                <a:sym typeface="Raleway"/>
              </a:defRPr>
            </a:lvl8pPr>
            <a:lvl9pPr lvl="8" algn="ctr" rtl="0">
              <a:lnSpc>
                <a:spcPct val="100000"/>
              </a:lnSpc>
              <a:spcBef>
                <a:spcPts val="2133"/>
              </a:spcBef>
              <a:spcAft>
                <a:spcPts val="2133"/>
              </a:spcAft>
              <a:buNone/>
              <a:defRPr sz="2267" b="1">
                <a:solidFill>
                  <a:schemeClr val="lt1"/>
                </a:solidFill>
                <a:latin typeface="Raleway"/>
                <a:ea typeface="Raleway"/>
                <a:cs typeface="Raleway"/>
                <a:sym typeface="Raleway"/>
              </a:defRPr>
            </a:lvl9pPr>
          </a:lstStyle>
          <a:p>
            <a:r>
              <a:rPr lang="en-US"/>
              <a:t>Click to edit Master subtitle style</a:t>
            </a:r>
            <a:endParaRPr/>
          </a:p>
        </p:txBody>
      </p:sp>
      <p:sp>
        <p:nvSpPr>
          <p:cNvPr id="153" name="Google Shape;153;p30"/>
          <p:cNvSpPr txBox="1">
            <a:spLocks noGrp="1"/>
          </p:cNvSpPr>
          <p:nvPr>
            <p:ph type="subTitle" idx="2"/>
          </p:nvPr>
        </p:nvSpPr>
        <p:spPr>
          <a:xfrm>
            <a:off x="7170367" y="4337167"/>
            <a:ext cx="3104800" cy="42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67">
                <a:solidFill>
                  <a:schemeClr val="lt1"/>
                </a:solidFill>
                <a:latin typeface="Raleway Black"/>
                <a:ea typeface="Raleway Black"/>
                <a:cs typeface="Raleway Black"/>
                <a:sym typeface="Raleway Black"/>
              </a:defRPr>
            </a:lvl1pPr>
            <a:lvl2pPr lvl="1" algn="ctr" rtl="0">
              <a:lnSpc>
                <a:spcPct val="100000"/>
              </a:lnSpc>
              <a:spcBef>
                <a:spcPts val="2133"/>
              </a:spcBef>
              <a:spcAft>
                <a:spcPts val="0"/>
              </a:spcAft>
              <a:buNone/>
              <a:defRPr sz="2267" b="1">
                <a:solidFill>
                  <a:schemeClr val="lt1"/>
                </a:solidFill>
                <a:latin typeface="Raleway"/>
                <a:ea typeface="Raleway"/>
                <a:cs typeface="Raleway"/>
                <a:sym typeface="Raleway"/>
              </a:defRPr>
            </a:lvl2pPr>
            <a:lvl3pPr lvl="2" algn="ctr" rtl="0">
              <a:lnSpc>
                <a:spcPct val="100000"/>
              </a:lnSpc>
              <a:spcBef>
                <a:spcPts val="2133"/>
              </a:spcBef>
              <a:spcAft>
                <a:spcPts val="0"/>
              </a:spcAft>
              <a:buNone/>
              <a:defRPr sz="2267" b="1">
                <a:solidFill>
                  <a:schemeClr val="lt1"/>
                </a:solidFill>
                <a:latin typeface="Raleway"/>
                <a:ea typeface="Raleway"/>
                <a:cs typeface="Raleway"/>
                <a:sym typeface="Raleway"/>
              </a:defRPr>
            </a:lvl3pPr>
            <a:lvl4pPr lvl="3" algn="ctr" rtl="0">
              <a:lnSpc>
                <a:spcPct val="100000"/>
              </a:lnSpc>
              <a:spcBef>
                <a:spcPts val="2133"/>
              </a:spcBef>
              <a:spcAft>
                <a:spcPts val="0"/>
              </a:spcAft>
              <a:buNone/>
              <a:defRPr sz="2267" b="1">
                <a:solidFill>
                  <a:schemeClr val="lt1"/>
                </a:solidFill>
                <a:latin typeface="Raleway"/>
                <a:ea typeface="Raleway"/>
                <a:cs typeface="Raleway"/>
                <a:sym typeface="Raleway"/>
              </a:defRPr>
            </a:lvl4pPr>
            <a:lvl5pPr lvl="4" algn="ctr" rtl="0">
              <a:lnSpc>
                <a:spcPct val="100000"/>
              </a:lnSpc>
              <a:spcBef>
                <a:spcPts val="2133"/>
              </a:spcBef>
              <a:spcAft>
                <a:spcPts val="0"/>
              </a:spcAft>
              <a:buNone/>
              <a:defRPr sz="2267" b="1">
                <a:solidFill>
                  <a:schemeClr val="lt1"/>
                </a:solidFill>
                <a:latin typeface="Raleway"/>
                <a:ea typeface="Raleway"/>
                <a:cs typeface="Raleway"/>
                <a:sym typeface="Raleway"/>
              </a:defRPr>
            </a:lvl5pPr>
            <a:lvl6pPr lvl="5" algn="ctr" rtl="0">
              <a:lnSpc>
                <a:spcPct val="100000"/>
              </a:lnSpc>
              <a:spcBef>
                <a:spcPts val="2133"/>
              </a:spcBef>
              <a:spcAft>
                <a:spcPts val="0"/>
              </a:spcAft>
              <a:buNone/>
              <a:defRPr sz="2267" b="1">
                <a:solidFill>
                  <a:schemeClr val="lt1"/>
                </a:solidFill>
                <a:latin typeface="Raleway"/>
                <a:ea typeface="Raleway"/>
                <a:cs typeface="Raleway"/>
                <a:sym typeface="Raleway"/>
              </a:defRPr>
            </a:lvl6pPr>
            <a:lvl7pPr lvl="6" algn="ctr" rtl="0">
              <a:lnSpc>
                <a:spcPct val="100000"/>
              </a:lnSpc>
              <a:spcBef>
                <a:spcPts val="2133"/>
              </a:spcBef>
              <a:spcAft>
                <a:spcPts val="0"/>
              </a:spcAft>
              <a:buNone/>
              <a:defRPr sz="2267" b="1">
                <a:solidFill>
                  <a:schemeClr val="lt1"/>
                </a:solidFill>
                <a:latin typeface="Raleway"/>
                <a:ea typeface="Raleway"/>
                <a:cs typeface="Raleway"/>
                <a:sym typeface="Raleway"/>
              </a:defRPr>
            </a:lvl7pPr>
            <a:lvl8pPr lvl="7" algn="ctr" rtl="0">
              <a:lnSpc>
                <a:spcPct val="100000"/>
              </a:lnSpc>
              <a:spcBef>
                <a:spcPts val="2133"/>
              </a:spcBef>
              <a:spcAft>
                <a:spcPts val="0"/>
              </a:spcAft>
              <a:buNone/>
              <a:defRPr sz="2267" b="1">
                <a:solidFill>
                  <a:schemeClr val="lt1"/>
                </a:solidFill>
                <a:latin typeface="Raleway"/>
                <a:ea typeface="Raleway"/>
                <a:cs typeface="Raleway"/>
                <a:sym typeface="Raleway"/>
              </a:defRPr>
            </a:lvl8pPr>
            <a:lvl9pPr lvl="8" algn="ctr" rtl="0">
              <a:lnSpc>
                <a:spcPct val="100000"/>
              </a:lnSpc>
              <a:spcBef>
                <a:spcPts val="2133"/>
              </a:spcBef>
              <a:spcAft>
                <a:spcPts val="2133"/>
              </a:spcAft>
              <a:buNone/>
              <a:defRPr sz="2267" b="1">
                <a:solidFill>
                  <a:schemeClr val="lt1"/>
                </a:solidFill>
                <a:latin typeface="Raleway"/>
                <a:ea typeface="Raleway"/>
                <a:cs typeface="Raleway"/>
                <a:sym typeface="Raleway"/>
              </a:defRPr>
            </a:lvl9pPr>
          </a:lstStyle>
          <a:p>
            <a:r>
              <a:rPr lang="en-US"/>
              <a:t>Click to edit Master subtitle style</a:t>
            </a:r>
            <a:endParaRPr/>
          </a:p>
        </p:txBody>
      </p:sp>
      <p:sp>
        <p:nvSpPr>
          <p:cNvPr id="154" name="Google Shape;154;p30"/>
          <p:cNvSpPr txBox="1">
            <a:spLocks noGrp="1"/>
          </p:cNvSpPr>
          <p:nvPr>
            <p:ph type="subTitle" idx="3"/>
          </p:nvPr>
        </p:nvSpPr>
        <p:spPr>
          <a:xfrm>
            <a:off x="2151433" y="4498800"/>
            <a:ext cx="2668400" cy="175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300"/>
              <a:buNone/>
              <a:defRPr sz="1867">
                <a:solidFill>
                  <a:schemeClr val="lt1"/>
                </a:solidFill>
              </a:defRPr>
            </a:lvl1pPr>
            <a:lvl2pPr lvl="1" rtl="0">
              <a:spcBef>
                <a:spcPts val="2133"/>
              </a:spcBef>
              <a:spcAft>
                <a:spcPts val="0"/>
              </a:spcAft>
              <a:buSzPts val="1300"/>
              <a:buNone/>
              <a:defRPr/>
            </a:lvl2pPr>
            <a:lvl3pPr lvl="2" rtl="0">
              <a:spcBef>
                <a:spcPts val="2133"/>
              </a:spcBef>
              <a:spcAft>
                <a:spcPts val="0"/>
              </a:spcAft>
              <a:buSzPts val="1300"/>
              <a:buNone/>
              <a:defRPr/>
            </a:lvl3pPr>
            <a:lvl4pPr lvl="3" rtl="0">
              <a:spcBef>
                <a:spcPts val="2133"/>
              </a:spcBef>
              <a:spcAft>
                <a:spcPts val="0"/>
              </a:spcAft>
              <a:buSzPts val="1300"/>
              <a:buNone/>
              <a:defRPr/>
            </a:lvl4pPr>
            <a:lvl5pPr lvl="4" rtl="0">
              <a:spcBef>
                <a:spcPts val="2133"/>
              </a:spcBef>
              <a:spcAft>
                <a:spcPts val="0"/>
              </a:spcAft>
              <a:buSzPts val="1300"/>
              <a:buNone/>
              <a:defRPr/>
            </a:lvl5pPr>
            <a:lvl6pPr lvl="5" rtl="0">
              <a:spcBef>
                <a:spcPts val="2133"/>
              </a:spcBef>
              <a:spcAft>
                <a:spcPts val="0"/>
              </a:spcAft>
              <a:buSzPts val="1300"/>
              <a:buNone/>
              <a:defRPr/>
            </a:lvl6pPr>
            <a:lvl7pPr lvl="6" rtl="0">
              <a:spcBef>
                <a:spcPts val="2133"/>
              </a:spcBef>
              <a:spcAft>
                <a:spcPts val="0"/>
              </a:spcAft>
              <a:buSzPts val="1300"/>
              <a:buNone/>
              <a:defRPr/>
            </a:lvl7pPr>
            <a:lvl8pPr lvl="7" rtl="0">
              <a:spcBef>
                <a:spcPts val="2133"/>
              </a:spcBef>
              <a:spcAft>
                <a:spcPts val="0"/>
              </a:spcAft>
              <a:buSzPts val="1300"/>
              <a:buNone/>
              <a:defRPr/>
            </a:lvl8pPr>
            <a:lvl9pPr lvl="8" rtl="0">
              <a:spcBef>
                <a:spcPts val="2133"/>
              </a:spcBef>
              <a:spcAft>
                <a:spcPts val="2133"/>
              </a:spcAft>
              <a:buSzPts val="1300"/>
              <a:buNone/>
              <a:defRPr/>
            </a:lvl9pPr>
          </a:lstStyle>
          <a:p>
            <a:r>
              <a:rPr lang="en-US"/>
              <a:t>Click to edit Master subtitle style</a:t>
            </a:r>
            <a:endParaRPr/>
          </a:p>
        </p:txBody>
      </p:sp>
      <p:sp>
        <p:nvSpPr>
          <p:cNvPr id="155" name="Google Shape;155;p30"/>
          <p:cNvSpPr txBox="1">
            <a:spLocks noGrp="1"/>
          </p:cNvSpPr>
          <p:nvPr>
            <p:ph type="subTitle" idx="4"/>
          </p:nvPr>
        </p:nvSpPr>
        <p:spPr>
          <a:xfrm>
            <a:off x="7388567" y="4498800"/>
            <a:ext cx="2668400" cy="175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300"/>
              <a:buNone/>
              <a:defRPr sz="1867">
                <a:solidFill>
                  <a:schemeClr val="lt1"/>
                </a:solidFill>
              </a:defRPr>
            </a:lvl1pPr>
            <a:lvl2pPr lvl="1" rtl="0">
              <a:spcBef>
                <a:spcPts val="2133"/>
              </a:spcBef>
              <a:spcAft>
                <a:spcPts val="0"/>
              </a:spcAft>
              <a:buSzPts val="1300"/>
              <a:buNone/>
              <a:defRPr/>
            </a:lvl2pPr>
            <a:lvl3pPr lvl="2" rtl="0">
              <a:spcBef>
                <a:spcPts val="2133"/>
              </a:spcBef>
              <a:spcAft>
                <a:spcPts val="0"/>
              </a:spcAft>
              <a:buSzPts val="1300"/>
              <a:buNone/>
              <a:defRPr/>
            </a:lvl3pPr>
            <a:lvl4pPr lvl="3" rtl="0">
              <a:spcBef>
                <a:spcPts val="2133"/>
              </a:spcBef>
              <a:spcAft>
                <a:spcPts val="0"/>
              </a:spcAft>
              <a:buSzPts val="1300"/>
              <a:buNone/>
              <a:defRPr/>
            </a:lvl4pPr>
            <a:lvl5pPr lvl="4" rtl="0">
              <a:spcBef>
                <a:spcPts val="2133"/>
              </a:spcBef>
              <a:spcAft>
                <a:spcPts val="0"/>
              </a:spcAft>
              <a:buSzPts val="1300"/>
              <a:buNone/>
              <a:defRPr/>
            </a:lvl5pPr>
            <a:lvl6pPr lvl="5" rtl="0">
              <a:spcBef>
                <a:spcPts val="2133"/>
              </a:spcBef>
              <a:spcAft>
                <a:spcPts val="0"/>
              </a:spcAft>
              <a:buSzPts val="1300"/>
              <a:buNone/>
              <a:defRPr/>
            </a:lvl6pPr>
            <a:lvl7pPr lvl="6" rtl="0">
              <a:spcBef>
                <a:spcPts val="2133"/>
              </a:spcBef>
              <a:spcAft>
                <a:spcPts val="0"/>
              </a:spcAft>
              <a:buSzPts val="1300"/>
              <a:buNone/>
              <a:defRPr/>
            </a:lvl7pPr>
            <a:lvl8pPr lvl="7" rtl="0">
              <a:spcBef>
                <a:spcPts val="2133"/>
              </a:spcBef>
              <a:spcAft>
                <a:spcPts val="0"/>
              </a:spcAft>
              <a:buSzPts val="1300"/>
              <a:buNone/>
              <a:defRPr/>
            </a:lvl8pPr>
            <a:lvl9pPr lvl="8" rtl="0">
              <a:spcBef>
                <a:spcPts val="2133"/>
              </a:spcBef>
              <a:spcAft>
                <a:spcPts val="2133"/>
              </a:spcAft>
              <a:buSzPts val="1300"/>
              <a:buNone/>
              <a:defRPr/>
            </a:lvl9pPr>
          </a:lstStyle>
          <a:p>
            <a:r>
              <a:rPr lang="en-US"/>
              <a:t>Click to edit Master subtitle style</a:t>
            </a:r>
            <a:endParaRPr/>
          </a:p>
        </p:txBody>
      </p:sp>
      <p:sp>
        <p:nvSpPr>
          <p:cNvPr id="156" name="Google Shape;156;p30"/>
          <p:cNvSpPr txBox="1">
            <a:spLocks noGrp="1"/>
          </p:cNvSpPr>
          <p:nvPr>
            <p:ph type="ctrTitle"/>
          </p:nvPr>
        </p:nvSpPr>
        <p:spPr>
          <a:xfrm>
            <a:off x="925137" y="979905"/>
            <a:ext cx="9851600" cy="848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chemeClr val="lt1"/>
              </a:buClr>
              <a:buSzPts val="2700"/>
              <a:buNone/>
              <a:defRPr sz="3600">
                <a:solidFill>
                  <a:schemeClr val="lt1"/>
                </a:solidFill>
              </a:defRPr>
            </a:lvl1pPr>
            <a:lvl2pPr lvl="1" algn="ctr" rtl="0">
              <a:spcBef>
                <a:spcPts val="0"/>
              </a:spcBef>
              <a:spcAft>
                <a:spcPts val="0"/>
              </a:spcAft>
              <a:buClr>
                <a:schemeClr val="lt1"/>
              </a:buClr>
              <a:buSzPts val="2700"/>
              <a:buNone/>
              <a:defRPr sz="3600">
                <a:solidFill>
                  <a:schemeClr val="lt1"/>
                </a:solidFill>
              </a:defRPr>
            </a:lvl2pPr>
            <a:lvl3pPr lvl="2" algn="ctr" rtl="0">
              <a:spcBef>
                <a:spcPts val="0"/>
              </a:spcBef>
              <a:spcAft>
                <a:spcPts val="0"/>
              </a:spcAft>
              <a:buClr>
                <a:schemeClr val="lt1"/>
              </a:buClr>
              <a:buSzPts val="2700"/>
              <a:buNone/>
              <a:defRPr sz="3600">
                <a:solidFill>
                  <a:schemeClr val="lt1"/>
                </a:solidFill>
              </a:defRPr>
            </a:lvl3pPr>
            <a:lvl4pPr lvl="3" algn="ctr" rtl="0">
              <a:spcBef>
                <a:spcPts val="0"/>
              </a:spcBef>
              <a:spcAft>
                <a:spcPts val="0"/>
              </a:spcAft>
              <a:buClr>
                <a:schemeClr val="lt1"/>
              </a:buClr>
              <a:buSzPts val="2700"/>
              <a:buNone/>
              <a:defRPr sz="3600">
                <a:solidFill>
                  <a:schemeClr val="lt1"/>
                </a:solidFill>
              </a:defRPr>
            </a:lvl4pPr>
            <a:lvl5pPr lvl="4" algn="ctr" rtl="0">
              <a:spcBef>
                <a:spcPts val="0"/>
              </a:spcBef>
              <a:spcAft>
                <a:spcPts val="0"/>
              </a:spcAft>
              <a:buClr>
                <a:schemeClr val="lt1"/>
              </a:buClr>
              <a:buSzPts val="2700"/>
              <a:buNone/>
              <a:defRPr sz="3600">
                <a:solidFill>
                  <a:schemeClr val="lt1"/>
                </a:solidFill>
              </a:defRPr>
            </a:lvl5pPr>
            <a:lvl6pPr lvl="5" algn="ctr" rtl="0">
              <a:spcBef>
                <a:spcPts val="0"/>
              </a:spcBef>
              <a:spcAft>
                <a:spcPts val="0"/>
              </a:spcAft>
              <a:buClr>
                <a:schemeClr val="lt1"/>
              </a:buClr>
              <a:buSzPts val="2700"/>
              <a:buNone/>
              <a:defRPr sz="3600">
                <a:solidFill>
                  <a:schemeClr val="lt1"/>
                </a:solidFill>
              </a:defRPr>
            </a:lvl6pPr>
            <a:lvl7pPr lvl="6" algn="ctr" rtl="0">
              <a:spcBef>
                <a:spcPts val="0"/>
              </a:spcBef>
              <a:spcAft>
                <a:spcPts val="0"/>
              </a:spcAft>
              <a:buClr>
                <a:schemeClr val="lt1"/>
              </a:buClr>
              <a:buSzPts val="2700"/>
              <a:buNone/>
              <a:defRPr sz="3600">
                <a:solidFill>
                  <a:schemeClr val="lt1"/>
                </a:solidFill>
              </a:defRPr>
            </a:lvl7pPr>
            <a:lvl8pPr lvl="7" algn="ctr" rtl="0">
              <a:spcBef>
                <a:spcPts val="0"/>
              </a:spcBef>
              <a:spcAft>
                <a:spcPts val="0"/>
              </a:spcAft>
              <a:buClr>
                <a:schemeClr val="lt1"/>
              </a:buClr>
              <a:buSzPts val="2700"/>
              <a:buNone/>
              <a:defRPr sz="3600">
                <a:solidFill>
                  <a:schemeClr val="lt1"/>
                </a:solidFill>
              </a:defRPr>
            </a:lvl8pPr>
            <a:lvl9pPr lvl="8" algn="ctr" rtl="0">
              <a:spcBef>
                <a:spcPts val="0"/>
              </a:spcBef>
              <a:spcAft>
                <a:spcPts val="0"/>
              </a:spcAft>
              <a:buClr>
                <a:schemeClr val="lt1"/>
              </a:buClr>
              <a:buSzPts val="2700"/>
              <a:buNone/>
              <a:defRPr sz="3600">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4006514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925133" y="1829333"/>
            <a:ext cx="9965600" cy="4057200"/>
          </a:xfrm>
          <a:prstGeom prst="rect">
            <a:avLst/>
          </a:prstGeom>
        </p:spPr>
        <p:txBody>
          <a:bodyPr spcFirstLastPara="1" wrap="square" lIns="91425" tIns="91425" rIns="91425" bIns="91425" anchor="t" anchorCtr="0">
            <a:noAutofit/>
          </a:bodyPr>
          <a:lstStyle>
            <a:lvl1pPr marL="609585" lvl="0" indent="-414856" rtl="0">
              <a:spcBef>
                <a:spcPts val="0"/>
              </a:spcBef>
              <a:spcAft>
                <a:spcPts val="0"/>
              </a:spcAft>
              <a:buClr>
                <a:srgbClr val="FFFFFF"/>
              </a:buClr>
              <a:buSzPts val="1300"/>
              <a:buChar char="●"/>
              <a:defRPr>
                <a:solidFill>
                  <a:srgbClr val="FFFFFF"/>
                </a:solidFill>
              </a:defRPr>
            </a:lvl1pPr>
            <a:lvl2pPr marL="1219170" lvl="1" indent="-414856" rtl="0">
              <a:spcBef>
                <a:spcPts val="2133"/>
              </a:spcBef>
              <a:spcAft>
                <a:spcPts val="0"/>
              </a:spcAft>
              <a:buClr>
                <a:srgbClr val="FFFFFF"/>
              </a:buClr>
              <a:buSzPts val="1300"/>
              <a:buChar char="○"/>
              <a:defRPr>
                <a:solidFill>
                  <a:srgbClr val="FFFFFF"/>
                </a:solidFill>
              </a:defRPr>
            </a:lvl2pPr>
            <a:lvl3pPr marL="1828754" lvl="2" indent="-414856" rtl="0">
              <a:spcBef>
                <a:spcPts val="2133"/>
              </a:spcBef>
              <a:spcAft>
                <a:spcPts val="0"/>
              </a:spcAft>
              <a:buClr>
                <a:srgbClr val="FFFFFF"/>
              </a:buClr>
              <a:buSzPts val="1300"/>
              <a:buChar char="■"/>
              <a:defRPr>
                <a:solidFill>
                  <a:srgbClr val="FFFFFF"/>
                </a:solidFill>
              </a:defRPr>
            </a:lvl3pPr>
            <a:lvl4pPr marL="2438339" lvl="3" indent="-414856" rtl="0">
              <a:spcBef>
                <a:spcPts val="2133"/>
              </a:spcBef>
              <a:spcAft>
                <a:spcPts val="0"/>
              </a:spcAft>
              <a:buClr>
                <a:srgbClr val="FFFFFF"/>
              </a:buClr>
              <a:buSzPts val="1300"/>
              <a:buChar char="●"/>
              <a:defRPr>
                <a:solidFill>
                  <a:srgbClr val="FFFFFF"/>
                </a:solidFill>
              </a:defRPr>
            </a:lvl4pPr>
            <a:lvl5pPr marL="3047924" lvl="4" indent="-414856" rtl="0">
              <a:spcBef>
                <a:spcPts val="2133"/>
              </a:spcBef>
              <a:spcAft>
                <a:spcPts val="0"/>
              </a:spcAft>
              <a:buClr>
                <a:srgbClr val="FFFFFF"/>
              </a:buClr>
              <a:buSzPts val="1300"/>
              <a:buChar char="○"/>
              <a:defRPr>
                <a:solidFill>
                  <a:srgbClr val="FFFFFF"/>
                </a:solidFill>
              </a:defRPr>
            </a:lvl5pPr>
            <a:lvl6pPr marL="3657509" lvl="5" indent="-414856" rtl="0">
              <a:spcBef>
                <a:spcPts val="2133"/>
              </a:spcBef>
              <a:spcAft>
                <a:spcPts val="0"/>
              </a:spcAft>
              <a:buClr>
                <a:srgbClr val="FFFFFF"/>
              </a:buClr>
              <a:buSzPts val="1300"/>
              <a:buChar char="■"/>
              <a:defRPr>
                <a:solidFill>
                  <a:srgbClr val="FFFFFF"/>
                </a:solidFill>
              </a:defRPr>
            </a:lvl6pPr>
            <a:lvl7pPr marL="4267093" lvl="6" indent="-414856" rtl="0">
              <a:spcBef>
                <a:spcPts val="2133"/>
              </a:spcBef>
              <a:spcAft>
                <a:spcPts val="0"/>
              </a:spcAft>
              <a:buClr>
                <a:srgbClr val="FFFFFF"/>
              </a:buClr>
              <a:buSzPts val="1300"/>
              <a:buChar char="●"/>
              <a:defRPr>
                <a:solidFill>
                  <a:srgbClr val="FFFFFF"/>
                </a:solidFill>
              </a:defRPr>
            </a:lvl7pPr>
            <a:lvl8pPr marL="4876678" lvl="7" indent="-414856" rtl="0">
              <a:spcBef>
                <a:spcPts val="2133"/>
              </a:spcBef>
              <a:spcAft>
                <a:spcPts val="0"/>
              </a:spcAft>
              <a:buClr>
                <a:srgbClr val="FFFFFF"/>
              </a:buClr>
              <a:buSzPts val="1300"/>
              <a:buChar char="○"/>
              <a:defRPr>
                <a:solidFill>
                  <a:srgbClr val="FFFFFF"/>
                </a:solidFill>
              </a:defRPr>
            </a:lvl8pPr>
            <a:lvl9pPr marL="5486263" lvl="8" indent="-414856" rtl="0">
              <a:spcBef>
                <a:spcPts val="2133"/>
              </a:spcBef>
              <a:spcAft>
                <a:spcPts val="2133"/>
              </a:spcAft>
              <a:buClr>
                <a:srgbClr val="FFFFFF"/>
              </a:buClr>
              <a:buSzPts val="1300"/>
              <a:buChar char="■"/>
              <a:defRPr>
                <a:solidFill>
                  <a:srgbClr val="FFFFFF"/>
                </a:solidFill>
              </a:defRPr>
            </a:lvl9pPr>
          </a:lstStyle>
          <a:p>
            <a:pPr lvl="0"/>
            <a:r>
              <a:rPr lang="en-US"/>
              <a:t>Click to edit Master text styles</a:t>
            </a:r>
          </a:p>
        </p:txBody>
      </p:sp>
      <p:sp>
        <p:nvSpPr>
          <p:cNvPr id="17" name="Google Shape;17;p4"/>
          <p:cNvSpPr txBox="1">
            <a:spLocks noGrp="1"/>
          </p:cNvSpPr>
          <p:nvPr>
            <p:ph type="ctrTitle"/>
          </p:nvPr>
        </p:nvSpPr>
        <p:spPr>
          <a:xfrm>
            <a:off x="925137" y="979905"/>
            <a:ext cx="9851600" cy="848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chemeClr val="lt1"/>
              </a:buClr>
              <a:buSzPts val="2700"/>
              <a:buNone/>
              <a:defRPr sz="3600">
                <a:solidFill>
                  <a:schemeClr val="lt1"/>
                </a:solidFill>
              </a:defRPr>
            </a:lvl1pPr>
            <a:lvl2pPr lvl="1" algn="ctr" rtl="0">
              <a:spcBef>
                <a:spcPts val="0"/>
              </a:spcBef>
              <a:spcAft>
                <a:spcPts val="0"/>
              </a:spcAft>
              <a:buClr>
                <a:schemeClr val="lt1"/>
              </a:buClr>
              <a:buSzPts val="2700"/>
              <a:buNone/>
              <a:defRPr sz="3600">
                <a:solidFill>
                  <a:schemeClr val="lt1"/>
                </a:solidFill>
              </a:defRPr>
            </a:lvl2pPr>
            <a:lvl3pPr lvl="2" algn="ctr" rtl="0">
              <a:spcBef>
                <a:spcPts val="0"/>
              </a:spcBef>
              <a:spcAft>
                <a:spcPts val="0"/>
              </a:spcAft>
              <a:buClr>
                <a:schemeClr val="lt1"/>
              </a:buClr>
              <a:buSzPts val="2700"/>
              <a:buNone/>
              <a:defRPr sz="3600">
                <a:solidFill>
                  <a:schemeClr val="lt1"/>
                </a:solidFill>
              </a:defRPr>
            </a:lvl3pPr>
            <a:lvl4pPr lvl="3" algn="ctr" rtl="0">
              <a:spcBef>
                <a:spcPts val="0"/>
              </a:spcBef>
              <a:spcAft>
                <a:spcPts val="0"/>
              </a:spcAft>
              <a:buClr>
                <a:schemeClr val="lt1"/>
              </a:buClr>
              <a:buSzPts val="2700"/>
              <a:buNone/>
              <a:defRPr sz="3600">
                <a:solidFill>
                  <a:schemeClr val="lt1"/>
                </a:solidFill>
              </a:defRPr>
            </a:lvl4pPr>
            <a:lvl5pPr lvl="4" algn="ctr" rtl="0">
              <a:spcBef>
                <a:spcPts val="0"/>
              </a:spcBef>
              <a:spcAft>
                <a:spcPts val="0"/>
              </a:spcAft>
              <a:buClr>
                <a:schemeClr val="lt1"/>
              </a:buClr>
              <a:buSzPts val="2700"/>
              <a:buNone/>
              <a:defRPr sz="3600">
                <a:solidFill>
                  <a:schemeClr val="lt1"/>
                </a:solidFill>
              </a:defRPr>
            </a:lvl5pPr>
            <a:lvl6pPr lvl="5" algn="ctr" rtl="0">
              <a:spcBef>
                <a:spcPts val="0"/>
              </a:spcBef>
              <a:spcAft>
                <a:spcPts val="0"/>
              </a:spcAft>
              <a:buClr>
                <a:schemeClr val="lt1"/>
              </a:buClr>
              <a:buSzPts val="2700"/>
              <a:buNone/>
              <a:defRPr sz="3600">
                <a:solidFill>
                  <a:schemeClr val="lt1"/>
                </a:solidFill>
              </a:defRPr>
            </a:lvl6pPr>
            <a:lvl7pPr lvl="6" algn="ctr" rtl="0">
              <a:spcBef>
                <a:spcPts val="0"/>
              </a:spcBef>
              <a:spcAft>
                <a:spcPts val="0"/>
              </a:spcAft>
              <a:buClr>
                <a:schemeClr val="lt1"/>
              </a:buClr>
              <a:buSzPts val="2700"/>
              <a:buNone/>
              <a:defRPr sz="3600">
                <a:solidFill>
                  <a:schemeClr val="lt1"/>
                </a:solidFill>
              </a:defRPr>
            </a:lvl7pPr>
            <a:lvl8pPr lvl="7" algn="ctr" rtl="0">
              <a:spcBef>
                <a:spcPts val="0"/>
              </a:spcBef>
              <a:spcAft>
                <a:spcPts val="0"/>
              </a:spcAft>
              <a:buClr>
                <a:schemeClr val="lt1"/>
              </a:buClr>
              <a:buSzPts val="2700"/>
              <a:buNone/>
              <a:defRPr sz="3600">
                <a:solidFill>
                  <a:schemeClr val="lt1"/>
                </a:solidFill>
              </a:defRPr>
            </a:lvl8pPr>
            <a:lvl9pPr lvl="8" algn="ctr" rtl="0">
              <a:spcBef>
                <a:spcPts val="0"/>
              </a:spcBef>
              <a:spcAft>
                <a:spcPts val="0"/>
              </a:spcAft>
              <a:buClr>
                <a:schemeClr val="lt1"/>
              </a:buClr>
              <a:buSzPts val="2700"/>
              <a:buNone/>
              <a:defRPr sz="3600">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25896870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ext 1">
  <p:cSld name="1_Title and text 1">
    <p:bg>
      <p:bgPr>
        <a:blipFill>
          <a:blip r:embed="rId2">
            <a:alphaModFix/>
          </a:blip>
          <a:stretch>
            <a:fillRect/>
          </a:stretch>
        </a:blipFill>
        <a:effectLst/>
      </p:bgPr>
    </p:bg>
    <p:spTree>
      <p:nvGrpSpPr>
        <p:cNvPr id="1" name="Shape 157"/>
        <p:cNvGrpSpPr/>
        <p:nvPr/>
      </p:nvGrpSpPr>
      <p:grpSpPr>
        <a:xfrm>
          <a:off x="0" y="0"/>
          <a:ext cx="0" cy="0"/>
          <a:chOff x="0" y="0"/>
          <a:chExt cx="0" cy="0"/>
        </a:xfrm>
      </p:grpSpPr>
      <p:sp>
        <p:nvSpPr>
          <p:cNvPr id="158" name="Google Shape;158;p31"/>
          <p:cNvSpPr txBox="1">
            <a:spLocks noGrp="1"/>
          </p:cNvSpPr>
          <p:nvPr>
            <p:ph type="title"/>
          </p:nvPr>
        </p:nvSpPr>
        <p:spPr>
          <a:xfrm>
            <a:off x="1904533" y="1098200"/>
            <a:ext cx="4372000" cy="2550000"/>
          </a:xfrm>
          <a:prstGeom prst="rect">
            <a:avLst/>
          </a:prstGeom>
        </p:spPr>
        <p:txBody>
          <a:bodyPr spcFirstLastPara="1" wrap="square" lIns="91425" tIns="91425" rIns="91425" bIns="91425" anchor="b" anchorCtr="0">
            <a:noAutofit/>
          </a:bodyPr>
          <a:lstStyle>
            <a:lvl1pPr lvl="0" rtl="0">
              <a:spcBef>
                <a:spcPts val="0"/>
              </a:spcBef>
              <a:spcAft>
                <a:spcPts val="0"/>
              </a:spcAft>
              <a:buNone/>
              <a:defRPr sz="3600">
                <a:solidFill>
                  <a:schemeClr val="lt1"/>
                </a:solidFill>
                <a:latin typeface="Raleway ExtraBold"/>
                <a:ea typeface="Raleway ExtraBold"/>
                <a:cs typeface="Raleway ExtraBold"/>
                <a:sym typeface="Raleway ExtraBold"/>
              </a:defRPr>
            </a:lvl1pPr>
            <a:lvl2pPr lvl="1" rtl="0">
              <a:spcBef>
                <a:spcPts val="0"/>
              </a:spcBef>
              <a:spcAft>
                <a:spcPts val="0"/>
              </a:spcAft>
              <a:buNone/>
              <a:defRPr sz="4800" b="0">
                <a:solidFill>
                  <a:schemeClr val="lt1"/>
                </a:solidFill>
                <a:latin typeface="Montserrat ExtraBold"/>
                <a:ea typeface="Montserrat ExtraBold"/>
                <a:cs typeface="Montserrat ExtraBold"/>
                <a:sym typeface="Montserrat ExtraBold"/>
              </a:defRPr>
            </a:lvl2pPr>
            <a:lvl3pPr lvl="2" rtl="0">
              <a:spcBef>
                <a:spcPts val="0"/>
              </a:spcBef>
              <a:spcAft>
                <a:spcPts val="0"/>
              </a:spcAft>
              <a:buNone/>
              <a:defRPr sz="4800" b="0">
                <a:solidFill>
                  <a:schemeClr val="lt1"/>
                </a:solidFill>
                <a:latin typeface="Montserrat ExtraBold"/>
                <a:ea typeface="Montserrat ExtraBold"/>
                <a:cs typeface="Montserrat ExtraBold"/>
                <a:sym typeface="Montserrat ExtraBold"/>
              </a:defRPr>
            </a:lvl3pPr>
            <a:lvl4pPr lvl="3" rtl="0">
              <a:spcBef>
                <a:spcPts val="0"/>
              </a:spcBef>
              <a:spcAft>
                <a:spcPts val="0"/>
              </a:spcAft>
              <a:buNone/>
              <a:defRPr sz="4800" b="0">
                <a:solidFill>
                  <a:schemeClr val="lt1"/>
                </a:solidFill>
                <a:latin typeface="Montserrat ExtraBold"/>
                <a:ea typeface="Montserrat ExtraBold"/>
                <a:cs typeface="Montserrat ExtraBold"/>
                <a:sym typeface="Montserrat ExtraBold"/>
              </a:defRPr>
            </a:lvl4pPr>
            <a:lvl5pPr lvl="4" rtl="0">
              <a:spcBef>
                <a:spcPts val="0"/>
              </a:spcBef>
              <a:spcAft>
                <a:spcPts val="0"/>
              </a:spcAft>
              <a:buNone/>
              <a:defRPr sz="4800" b="0">
                <a:solidFill>
                  <a:schemeClr val="lt1"/>
                </a:solidFill>
                <a:latin typeface="Montserrat ExtraBold"/>
                <a:ea typeface="Montserrat ExtraBold"/>
                <a:cs typeface="Montserrat ExtraBold"/>
                <a:sym typeface="Montserrat ExtraBold"/>
              </a:defRPr>
            </a:lvl5pPr>
            <a:lvl6pPr lvl="5" rtl="0">
              <a:spcBef>
                <a:spcPts val="0"/>
              </a:spcBef>
              <a:spcAft>
                <a:spcPts val="0"/>
              </a:spcAft>
              <a:buNone/>
              <a:defRPr sz="4800" b="0">
                <a:solidFill>
                  <a:schemeClr val="lt1"/>
                </a:solidFill>
                <a:latin typeface="Montserrat ExtraBold"/>
                <a:ea typeface="Montserrat ExtraBold"/>
                <a:cs typeface="Montserrat ExtraBold"/>
                <a:sym typeface="Montserrat ExtraBold"/>
              </a:defRPr>
            </a:lvl6pPr>
            <a:lvl7pPr lvl="6" rtl="0">
              <a:spcBef>
                <a:spcPts val="0"/>
              </a:spcBef>
              <a:spcAft>
                <a:spcPts val="0"/>
              </a:spcAft>
              <a:buNone/>
              <a:defRPr sz="4800" b="0">
                <a:solidFill>
                  <a:schemeClr val="lt1"/>
                </a:solidFill>
                <a:latin typeface="Montserrat ExtraBold"/>
                <a:ea typeface="Montserrat ExtraBold"/>
                <a:cs typeface="Montserrat ExtraBold"/>
                <a:sym typeface="Montserrat ExtraBold"/>
              </a:defRPr>
            </a:lvl7pPr>
            <a:lvl8pPr lvl="7" rtl="0">
              <a:spcBef>
                <a:spcPts val="0"/>
              </a:spcBef>
              <a:spcAft>
                <a:spcPts val="0"/>
              </a:spcAft>
              <a:buNone/>
              <a:defRPr sz="4800" b="0">
                <a:solidFill>
                  <a:schemeClr val="lt1"/>
                </a:solidFill>
                <a:latin typeface="Montserrat ExtraBold"/>
                <a:ea typeface="Montserrat ExtraBold"/>
                <a:cs typeface="Montserrat ExtraBold"/>
                <a:sym typeface="Montserrat ExtraBold"/>
              </a:defRPr>
            </a:lvl8pPr>
            <a:lvl9pPr lvl="8" rtl="0">
              <a:spcBef>
                <a:spcPts val="0"/>
              </a:spcBef>
              <a:spcAft>
                <a:spcPts val="0"/>
              </a:spcAft>
              <a:buNone/>
              <a:defRPr sz="4800" b="0">
                <a:solidFill>
                  <a:schemeClr val="lt1"/>
                </a:solidFill>
                <a:latin typeface="Montserrat ExtraBold"/>
                <a:ea typeface="Montserrat ExtraBold"/>
                <a:cs typeface="Montserrat ExtraBold"/>
                <a:sym typeface="Montserrat ExtraBold"/>
              </a:defRPr>
            </a:lvl9pPr>
          </a:lstStyle>
          <a:p>
            <a:r>
              <a:rPr lang="en-US"/>
              <a:t>Click to edit Master title style</a:t>
            </a:r>
            <a:endParaRPr/>
          </a:p>
        </p:txBody>
      </p:sp>
      <p:sp>
        <p:nvSpPr>
          <p:cNvPr id="159" name="Google Shape;159;p31"/>
          <p:cNvSpPr txBox="1">
            <a:spLocks noGrp="1"/>
          </p:cNvSpPr>
          <p:nvPr>
            <p:ph type="subTitle" idx="1"/>
          </p:nvPr>
        </p:nvSpPr>
        <p:spPr>
          <a:xfrm>
            <a:off x="1920033" y="3767800"/>
            <a:ext cx="3598000" cy="1278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67">
                <a:solidFill>
                  <a:schemeClr val="lt1"/>
                </a:solidFill>
              </a:defRPr>
            </a:lvl1pPr>
            <a:lvl2pPr lvl="1" rtl="0">
              <a:spcBef>
                <a:spcPts val="2133"/>
              </a:spcBef>
              <a:spcAft>
                <a:spcPts val="0"/>
              </a:spcAft>
              <a:buNone/>
              <a:defRPr sz="1867">
                <a:solidFill>
                  <a:schemeClr val="lt1"/>
                </a:solidFill>
              </a:defRPr>
            </a:lvl2pPr>
            <a:lvl3pPr lvl="2" rtl="0">
              <a:spcBef>
                <a:spcPts val="2133"/>
              </a:spcBef>
              <a:spcAft>
                <a:spcPts val="0"/>
              </a:spcAft>
              <a:buNone/>
              <a:defRPr sz="1867">
                <a:solidFill>
                  <a:schemeClr val="lt1"/>
                </a:solidFill>
              </a:defRPr>
            </a:lvl3pPr>
            <a:lvl4pPr lvl="3" rtl="0">
              <a:spcBef>
                <a:spcPts val="2133"/>
              </a:spcBef>
              <a:spcAft>
                <a:spcPts val="0"/>
              </a:spcAft>
              <a:buNone/>
              <a:defRPr sz="1867">
                <a:solidFill>
                  <a:schemeClr val="lt1"/>
                </a:solidFill>
              </a:defRPr>
            </a:lvl4pPr>
            <a:lvl5pPr lvl="4" rtl="0">
              <a:spcBef>
                <a:spcPts val="2133"/>
              </a:spcBef>
              <a:spcAft>
                <a:spcPts val="0"/>
              </a:spcAft>
              <a:buNone/>
              <a:defRPr sz="1867">
                <a:solidFill>
                  <a:schemeClr val="lt1"/>
                </a:solidFill>
              </a:defRPr>
            </a:lvl5pPr>
            <a:lvl6pPr lvl="5" rtl="0">
              <a:spcBef>
                <a:spcPts val="2133"/>
              </a:spcBef>
              <a:spcAft>
                <a:spcPts val="0"/>
              </a:spcAft>
              <a:buNone/>
              <a:defRPr sz="1867">
                <a:solidFill>
                  <a:schemeClr val="lt1"/>
                </a:solidFill>
              </a:defRPr>
            </a:lvl6pPr>
            <a:lvl7pPr lvl="6" rtl="0">
              <a:spcBef>
                <a:spcPts val="2133"/>
              </a:spcBef>
              <a:spcAft>
                <a:spcPts val="0"/>
              </a:spcAft>
              <a:buNone/>
              <a:defRPr sz="1867">
                <a:solidFill>
                  <a:schemeClr val="lt1"/>
                </a:solidFill>
              </a:defRPr>
            </a:lvl7pPr>
            <a:lvl8pPr lvl="7" rtl="0">
              <a:spcBef>
                <a:spcPts val="2133"/>
              </a:spcBef>
              <a:spcAft>
                <a:spcPts val="0"/>
              </a:spcAft>
              <a:buNone/>
              <a:defRPr sz="1867">
                <a:solidFill>
                  <a:schemeClr val="lt1"/>
                </a:solidFill>
              </a:defRPr>
            </a:lvl8pPr>
            <a:lvl9pPr lvl="8" rtl="0">
              <a:spcBef>
                <a:spcPts val="2133"/>
              </a:spcBef>
              <a:spcAft>
                <a:spcPts val="2133"/>
              </a:spcAft>
              <a:buNone/>
              <a:defRPr sz="1867">
                <a:solidFill>
                  <a:schemeClr val="lt1"/>
                </a:solidFill>
              </a:defRPr>
            </a:lvl9pPr>
          </a:lstStyle>
          <a:p>
            <a:r>
              <a:rPr lang="en-US"/>
              <a:t>Click to edit Master subtitle style</a:t>
            </a:r>
            <a:endParaRPr/>
          </a:p>
        </p:txBody>
      </p:sp>
    </p:spTree>
    <p:extLst>
      <p:ext uri="{BB962C8B-B14F-4D97-AF65-F5344CB8AC3E}">
        <p14:creationId xmlns:p14="http://schemas.microsoft.com/office/powerpoint/2010/main" val="39280906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1">
  <p:cSld name="Caption 1">
    <p:bg>
      <p:bgPr>
        <a:blipFill>
          <a:blip r:embed="rId2">
            <a:alphaModFix/>
          </a:blip>
          <a:stretch>
            <a:fillRect/>
          </a:stretch>
        </a:blipFill>
        <a:effectLst/>
      </p:bgPr>
    </p:bg>
    <p:spTree>
      <p:nvGrpSpPr>
        <p:cNvPr id="1" name="Shape 160"/>
        <p:cNvGrpSpPr/>
        <p:nvPr/>
      </p:nvGrpSpPr>
      <p:grpSpPr>
        <a:xfrm>
          <a:off x="0" y="0"/>
          <a:ext cx="0" cy="0"/>
          <a:chOff x="0" y="0"/>
          <a:chExt cx="0" cy="0"/>
        </a:xfrm>
      </p:grpSpPr>
      <p:sp>
        <p:nvSpPr>
          <p:cNvPr id="161" name="Google Shape;161;p32"/>
          <p:cNvSpPr txBox="1">
            <a:spLocks noGrp="1"/>
          </p:cNvSpPr>
          <p:nvPr>
            <p:ph type="title"/>
          </p:nvPr>
        </p:nvSpPr>
        <p:spPr>
          <a:xfrm>
            <a:off x="5043633" y="687200"/>
            <a:ext cx="5634000" cy="5077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3600"/>
              <a:buNone/>
              <a:defRPr sz="4800">
                <a:solidFill>
                  <a:schemeClr val="lt1"/>
                </a:solidFill>
                <a:latin typeface="Raleway ExtraBold"/>
                <a:ea typeface="Raleway ExtraBold"/>
                <a:cs typeface="Raleway ExtraBold"/>
                <a:sym typeface="Raleway ExtraBold"/>
              </a:defRPr>
            </a:lvl1pPr>
            <a:lvl2pPr lvl="1" algn="r" rtl="0">
              <a:spcBef>
                <a:spcPts val="0"/>
              </a:spcBef>
              <a:spcAft>
                <a:spcPts val="0"/>
              </a:spcAft>
              <a:buClr>
                <a:schemeClr val="lt1"/>
              </a:buClr>
              <a:buSzPts val="4800"/>
              <a:buNone/>
              <a:defRPr sz="6400">
                <a:solidFill>
                  <a:schemeClr val="lt1"/>
                </a:solidFill>
              </a:defRPr>
            </a:lvl2pPr>
            <a:lvl3pPr lvl="2" algn="r" rtl="0">
              <a:spcBef>
                <a:spcPts val="0"/>
              </a:spcBef>
              <a:spcAft>
                <a:spcPts val="0"/>
              </a:spcAft>
              <a:buClr>
                <a:schemeClr val="lt1"/>
              </a:buClr>
              <a:buSzPts val="4800"/>
              <a:buNone/>
              <a:defRPr sz="6400">
                <a:solidFill>
                  <a:schemeClr val="lt1"/>
                </a:solidFill>
              </a:defRPr>
            </a:lvl3pPr>
            <a:lvl4pPr lvl="3" algn="r" rtl="0">
              <a:spcBef>
                <a:spcPts val="0"/>
              </a:spcBef>
              <a:spcAft>
                <a:spcPts val="0"/>
              </a:spcAft>
              <a:buClr>
                <a:schemeClr val="lt1"/>
              </a:buClr>
              <a:buSzPts val="4800"/>
              <a:buNone/>
              <a:defRPr sz="6400">
                <a:solidFill>
                  <a:schemeClr val="lt1"/>
                </a:solidFill>
              </a:defRPr>
            </a:lvl4pPr>
            <a:lvl5pPr lvl="4" algn="r" rtl="0">
              <a:spcBef>
                <a:spcPts val="0"/>
              </a:spcBef>
              <a:spcAft>
                <a:spcPts val="0"/>
              </a:spcAft>
              <a:buClr>
                <a:schemeClr val="lt1"/>
              </a:buClr>
              <a:buSzPts val="4800"/>
              <a:buNone/>
              <a:defRPr sz="6400">
                <a:solidFill>
                  <a:schemeClr val="lt1"/>
                </a:solidFill>
              </a:defRPr>
            </a:lvl5pPr>
            <a:lvl6pPr lvl="5" algn="r" rtl="0">
              <a:spcBef>
                <a:spcPts val="0"/>
              </a:spcBef>
              <a:spcAft>
                <a:spcPts val="0"/>
              </a:spcAft>
              <a:buClr>
                <a:schemeClr val="lt1"/>
              </a:buClr>
              <a:buSzPts val="4800"/>
              <a:buNone/>
              <a:defRPr sz="6400">
                <a:solidFill>
                  <a:schemeClr val="lt1"/>
                </a:solidFill>
              </a:defRPr>
            </a:lvl6pPr>
            <a:lvl7pPr lvl="6" algn="r" rtl="0">
              <a:spcBef>
                <a:spcPts val="0"/>
              </a:spcBef>
              <a:spcAft>
                <a:spcPts val="0"/>
              </a:spcAft>
              <a:buClr>
                <a:schemeClr val="lt1"/>
              </a:buClr>
              <a:buSzPts val="4800"/>
              <a:buNone/>
              <a:defRPr sz="6400">
                <a:solidFill>
                  <a:schemeClr val="lt1"/>
                </a:solidFill>
              </a:defRPr>
            </a:lvl7pPr>
            <a:lvl8pPr lvl="7" algn="r" rtl="0">
              <a:spcBef>
                <a:spcPts val="0"/>
              </a:spcBef>
              <a:spcAft>
                <a:spcPts val="0"/>
              </a:spcAft>
              <a:buClr>
                <a:schemeClr val="lt1"/>
              </a:buClr>
              <a:buSzPts val="4800"/>
              <a:buNone/>
              <a:defRPr sz="6400">
                <a:solidFill>
                  <a:schemeClr val="lt1"/>
                </a:solidFill>
              </a:defRPr>
            </a:lvl8pPr>
            <a:lvl9pPr lvl="8" algn="r" rtl="0">
              <a:spcBef>
                <a:spcPts val="0"/>
              </a:spcBef>
              <a:spcAft>
                <a:spcPts val="0"/>
              </a:spcAft>
              <a:buClr>
                <a:schemeClr val="lt1"/>
              </a:buClr>
              <a:buSzPts val="4800"/>
              <a:buNone/>
              <a:defRPr sz="6400">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1202815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2">
  <p:cSld name="Caption 2">
    <p:bg>
      <p:bgPr>
        <a:blipFill>
          <a:blip r:embed="rId2">
            <a:alphaModFix/>
          </a:blip>
          <a:stretch>
            <a:fillRect/>
          </a:stretch>
        </a:blipFill>
        <a:effectLst/>
      </p:bgPr>
    </p:bg>
    <p:spTree>
      <p:nvGrpSpPr>
        <p:cNvPr id="1" name="Shape 162"/>
        <p:cNvGrpSpPr/>
        <p:nvPr/>
      </p:nvGrpSpPr>
      <p:grpSpPr>
        <a:xfrm>
          <a:off x="0" y="0"/>
          <a:ext cx="0" cy="0"/>
          <a:chOff x="0" y="0"/>
          <a:chExt cx="0" cy="0"/>
        </a:xfrm>
      </p:grpSpPr>
      <p:sp>
        <p:nvSpPr>
          <p:cNvPr id="163" name="Google Shape;163;p33"/>
          <p:cNvSpPr txBox="1">
            <a:spLocks noGrp="1"/>
          </p:cNvSpPr>
          <p:nvPr>
            <p:ph type="title"/>
          </p:nvPr>
        </p:nvSpPr>
        <p:spPr>
          <a:xfrm>
            <a:off x="973600" y="3997967"/>
            <a:ext cx="10244800" cy="172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4800">
                <a:solidFill>
                  <a:schemeClr val="lt1"/>
                </a:solidFill>
                <a:latin typeface="Raleway ExtraBold"/>
                <a:ea typeface="Raleway ExtraBold"/>
                <a:cs typeface="Raleway ExtraBold"/>
                <a:sym typeface="Raleway ExtraBold"/>
              </a:defRPr>
            </a:lvl1pPr>
            <a:lvl2pPr lvl="1" algn="ctr" rtl="0">
              <a:spcBef>
                <a:spcPts val="0"/>
              </a:spcBef>
              <a:spcAft>
                <a:spcPts val="0"/>
              </a:spcAft>
              <a:buClr>
                <a:schemeClr val="lt1"/>
              </a:buClr>
              <a:buSzPts val="4800"/>
              <a:buNone/>
              <a:defRPr sz="6400">
                <a:solidFill>
                  <a:schemeClr val="lt1"/>
                </a:solidFill>
              </a:defRPr>
            </a:lvl2pPr>
            <a:lvl3pPr lvl="2" algn="ctr" rtl="0">
              <a:spcBef>
                <a:spcPts val="0"/>
              </a:spcBef>
              <a:spcAft>
                <a:spcPts val="0"/>
              </a:spcAft>
              <a:buClr>
                <a:schemeClr val="lt1"/>
              </a:buClr>
              <a:buSzPts val="4800"/>
              <a:buNone/>
              <a:defRPr sz="6400">
                <a:solidFill>
                  <a:schemeClr val="lt1"/>
                </a:solidFill>
              </a:defRPr>
            </a:lvl3pPr>
            <a:lvl4pPr lvl="3" algn="ctr" rtl="0">
              <a:spcBef>
                <a:spcPts val="0"/>
              </a:spcBef>
              <a:spcAft>
                <a:spcPts val="0"/>
              </a:spcAft>
              <a:buClr>
                <a:schemeClr val="lt1"/>
              </a:buClr>
              <a:buSzPts val="4800"/>
              <a:buNone/>
              <a:defRPr sz="6400">
                <a:solidFill>
                  <a:schemeClr val="lt1"/>
                </a:solidFill>
              </a:defRPr>
            </a:lvl4pPr>
            <a:lvl5pPr lvl="4" algn="ctr" rtl="0">
              <a:spcBef>
                <a:spcPts val="0"/>
              </a:spcBef>
              <a:spcAft>
                <a:spcPts val="0"/>
              </a:spcAft>
              <a:buClr>
                <a:schemeClr val="lt1"/>
              </a:buClr>
              <a:buSzPts val="4800"/>
              <a:buNone/>
              <a:defRPr sz="6400">
                <a:solidFill>
                  <a:schemeClr val="lt1"/>
                </a:solidFill>
              </a:defRPr>
            </a:lvl5pPr>
            <a:lvl6pPr lvl="5" algn="ctr" rtl="0">
              <a:spcBef>
                <a:spcPts val="0"/>
              </a:spcBef>
              <a:spcAft>
                <a:spcPts val="0"/>
              </a:spcAft>
              <a:buClr>
                <a:schemeClr val="lt1"/>
              </a:buClr>
              <a:buSzPts val="4800"/>
              <a:buNone/>
              <a:defRPr sz="6400">
                <a:solidFill>
                  <a:schemeClr val="lt1"/>
                </a:solidFill>
              </a:defRPr>
            </a:lvl6pPr>
            <a:lvl7pPr lvl="6" algn="ctr" rtl="0">
              <a:spcBef>
                <a:spcPts val="0"/>
              </a:spcBef>
              <a:spcAft>
                <a:spcPts val="0"/>
              </a:spcAft>
              <a:buClr>
                <a:schemeClr val="lt1"/>
              </a:buClr>
              <a:buSzPts val="4800"/>
              <a:buNone/>
              <a:defRPr sz="6400">
                <a:solidFill>
                  <a:schemeClr val="lt1"/>
                </a:solidFill>
              </a:defRPr>
            </a:lvl7pPr>
            <a:lvl8pPr lvl="7" algn="ctr" rtl="0">
              <a:spcBef>
                <a:spcPts val="0"/>
              </a:spcBef>
              <a:spcAft>
                <a:spcPts val="0"/>
              </a:spcAft>
              <a:buClr>
                <a:schemeClr val="lt1"/>
              </a:buClr>
              <a:buSzPts val="4800"/>
              <a:buNone/>
              <a:defRPr sz="6400">
                <a:solidFill>
                  <a:schemeClr val="lt1"/>
                </a:solidFill>
              </a:defRPr>
            </a:lvl8pPr>
            <a:lvl9pPr lvl="8" algn="ctr" rtl="0">
              <a:spcBef>
                <a:spcPts val="0"/>
              </a:spcBef>
              <a:spcAft>
                <a:spcPts val="0"/>
              </a:spcAft>
              <a:buClr>
                <a:schemeClr val="lt1"/>
              </a:buClr>
              <a:buSzPts val="4800"/>
              <a:buNone/>
              <a:defRPr sz="6400">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18282819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six columns 1">
  <p:cSld name="Title and six columns 1">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34"/>
          <p:cNvSpPr txBox="1">
            <a:spLocks noGrp="1"/>
          </p:cNvSpPr>
          <p:nvPr>
            <p:ph type="subTitle" idx="1"/>
          </p:nvPr>
        </p:nvSpPr>
        <p:spPr>
          <a:xfrm>
            <a:off x="1910467" y="3071051"/>
            <a:ext cx="2228800" cy="131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300"/>
              <a:buNone/>
              <a:defRPr>
                <a:solidFill>
                  <a:schemeClr val="lt1"/>
                </a:solidFill>
              </a:defRPr>
            </a:lvl1pPr>
            <a:lvl2pPr lvl="1" rtl="0">
              <a:spcBef>
                <a:spcPts val="0"/>
              </a:spcBef>
              <a:spcAft>
                <a:spcPts val="0"/>
              </a:spcAft>
              <a:buSzPts val="1300"/>
              <a:buNone/>
              <a:defRPr/>
            </a:lvl2pPr>
            <a:lvl3pPr lvl="2" rtl="0">
              <a:spcBef>
                <a:spcPts val="2133"/>
              </a:spcBef>
              <a:spcAft>
                <a:spcPts val="0"/>
              </a:spcAft>
              <a:buSzPts val="1300"/>
              <a:buNone/>
              <a:defRPr/>
            </a:lvl3pPr>
            <a:lvl4pPr lvl="3" rtl="0">
              <a:spcBef>
                <a:spcPts val="2133"/>
              </a:spcBef>
              <a:spcAft>
                <a:spcPts val="0"/>
              </a:spcAft>
              <a:buSzPts val="1300"/>
              <a:buNone/>
              <a:defRPr/>
            </a:lvl4pPr>
            <a:lvl5pPr lvl="4" rtl="0">
              <a:spcBef>
                <a:spcPts val="2133"/>
              </a:spcBef>
              <a:spcAft>
                <a:spcPts val="0"/>
              </a:spcAft>
              <a:buSzPts val="1300"/>
              <a:buNone/>
              <a:defRPr/>
            </a:lvl5pPr>
            <a:lvl6pPr lvl="5" rtl="0">
              <a:spcBef>
                <a:spcPts val="2133"/>
              </a:spcBef>
              <a:spcAft>
                <a:spcPts val="0"/>
              </a:spcAft>
              <a:buSzPts val="1300"/>
              <a:buNone/>
              <a:defRPr/>
            </a:lvl6pPr>
            <a:lvl7pPr lvl="6" rtl="0">
              <a:spcBef>
                <a:spcPts val="2133"/>
              </a:spcBef>
              <a:spcAft>
                <a:spcPts val="0"/>
              </a:spcAft>
              <a:buSzPts val="1300"/>
              <a:buNone/>
              <a:defRPr/>
            </a:lvl7pPr>
            <a:lvl8pPr lvl="7" rtl="0">
              <a:spcBef>
                <a:spcPts val="2133"/>
              </a:spcBef>
              <a:spcAft>
                <a:spcPts val="0"/>
              </a:spcAft>
              <a:buSzPts val="1300"/>
              <a:buNone/>
              <a:defRPr/>
            </a:lvl8pPr>
            <a:lvl9pPr lvl="8" rtl="0">
              <a:spcBef>
                <a:spcPts val="2133"/>
              </a:spcBef>
              <a:spcAft>
                <a:spcPts val="2133"/>
              </a:spcAft>
              <a:buSzPts val="1300"/>
              <a:buNone/>
              <a:defRPr/>
            </a:lvl9pPr>
          </a:lstStyle>
          <a:p>
            <a:r>
              <a:rPr lang="en-US"/>
              <a:t>Click to edit Master subtitle style</a:t>
            </a:r>
            <a:endParaRPr/>
          </a:p>
        </p:txBody>
      </p:sp>
      <p:sp>
        <p:nvSpPr>
          <p:cNvPr id="166" name="Google Shape;166;p34"/>
          <p:cNvSpPr txBox="1">
            <a:spLocks noGrp="1"/>
          </p:cNvSpPr>
          <p:nvPr>
            <p:ph type="subTitle" idx="2"/>
          </p:nvPr>
        </p:nvSpPr>
        <p:spPr>
          <a:xfrm>
            <a:off x="1787753" y="4819777"/>
            <a:ext cx="2467200" cy="42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67">
                <a:solidFill>
                  <a:schemeClr val="lt1"/>
                </a:solidFill>
                <a:latin typeface="Raleway Black"/>
                <a:ea typeface="Raleway Black"/>
                <a:cs typeface="Raleway Black"/>
                <a:sym typeface="Raleway Black"/>
              </a:defRPr>
            </a:lvl1pPr>
            <a:lvl2pPr lvl="1" algn="ctr" rtl="0">
              <a:lnSpc>
                <a:spcPct val="100000"/>
              </a:lnSpc>
              <a:spcBef>
                <a:spcPts val="2133"/>
              </a:spcBef>
              <a:spcAft>
                <a:spcPts val="0"/>
              </a:spcAft>
              <a:buNone/>
              <a:defRPr sz="2267" b="1">
                <a:solidFill>
                  <a:schemeClr val="lt1"/>
                </a:solidFill>
                <a:latin typeface="Raleway"/>
                <a:ea typeface="Raleway"/>
                <a:cs typeface="Raleway"/>
                <a:sym typeface="Raleway"/>
              </a:defRPr>
            </a:lvl2pPr>
            <a:lvl3pPr lvl="2" algn="ctr" rtl="0">
              <a:lnSpc>
                <a:spcPct val="100000"/>
              </a:lnSpc>
              <a:spcBef>
                <a:spcPts val="2133"/>
              </a:spcBef>
              <a:spcAft>
                <a:spcPts val="0"/>
              </a:spcAft>
              <a:buNone/>
              <a:defRPr sz="2267" b="1">
                <a:solidFill>
                  <a:schemeClr val="lt1"/>
                </a:solidFill>
                <a:latin typeface="Raleway"/>
                <a:ea typeface="Raleway"/>
                <a:cs typeface="Raleway"/>
                <a:sym typeface="Raleway"/>
              </a:defRPr>
            </a:lvl3pPr>
            <a:lvl4pPr lvl="3" algn="ctr" rtl="0">
              <a:lnSpc>
                <a:spcPct val="100000"/>
              </a:lnSpc>
              <a:spcBef>
                <a:spcPts val="2133"/>
              </a:spcBef>
              <a:spcAft>
                <a:spcPts val="0"/>
              </a:spcAft>
              <a:buNone/>
              <a:defRPr sz="2267" b="1">
                <a:solidFill>
                  <a:schemeClr val="lt1"/>
                </a:solidFill>
                <a:latin typeface="Raleway"/>
                <a:ea typeface="Raleway"/>
                <a:cs typeface="Raleway"/>
                <a:sym typeface="Raleway"/>
              </a:defRPr>
            </a:lvl4pPr>
            <a:lvl5pPr lvl="4" algn="ctr" rtl="0">
              <a:lnSpc>
                <a:spcPct val="100000"/>
              </a:lnSpc>
              <a:spcBef>
                <a:spcPts val="2133"/>
              </a:spcBef>
              <a:spcAft>
                <a:spcPts val="0"/>
              </a:spcAft>
              <a:buNone/>
              <a:defRPr sz="2267" b="1">
                <a:solidFill>
                  <a:schemeClr val="lt1"/>
                </a:solidFill>
                <a:latin typeface="Raleway"/>
                <a:ea typeface="Raleway"/>
                <a:cs typeface="Raleway"/>
                <a:sym typeface="Raleway"/>
              </a:defRPr>
            </a:lvl5pPr>
            <a:lvl6pPr lvl="5" algn="ctr" rtl="0">
              <a:lnSpc>
                <a:spcPct val="100000"/>
              </a:lnSpc>
              <a:spcBef>
                <a:spcPts val="2133"/>
              </a:spcBef>
              <a:spcAft>
                <a:spcPts val="0"/>
              </a:spcAft>
              <a:buNone/>
              <a:defRPr sz="2267" b="1">
                <a:solidFill>
                  <a:schemeClr val="lt1"/>
                </a:solidFill>
                <a:latin typeface="Raleway"/>
                <a:ea typeface="Raleway"/>
                <a:cs typeface="Raleway"/>
                <a:sym typeface="Raleway"/>
              </a:defRPr>
            </a:lvl6pPr>
            <a:lvl7pPr lvl="6" algn="ctr" rtl="0">
              <a:lnSpc>
                <a:spcPct val="100000"/>
              </a:lnSpc>
              <a:spcBef>
                <a:spcPts val="2133"/>
              </a:spcBef>
              <a:spcAft>
                <a:spcPts val="0"/>
              </a:spcAft>
              <a:buNone/>
              <a:defRPr sz="2267" b="1">
                <a:solidFill>
                  <a:schemeClr val="lt1"/>
                </a:solidFill>
                <a:latin typeface="Raleway"/>
                <a:ea typeface="Raleway"/>
                <a:cs typeface="Raleway"/>
                <a:sym typeface="Raleway"/>
              </a:defRPr>
            </a:lvl7pPr>
            <a:lvl8pPr lvl="7" algn="ctr" rtl="0">
              <a:lnSpc>
                <a:spcPct val="100000"/>
              </a:lnSpc>
              <a:spcBef>
                <a:spcPts val="2133"/>
              </a:spcBef>
              <a:spcAft>
                <a:spcPts val="0"/>
              </a:spcAft>
              <a:buNone/>
              <a:defRPr sz="2267" b="1">
                <a:solidFill>
                  <a:schemeClr val="lt1"/>
                </a:solidFill>
                <a:latin typeface="Raleway"/>
                <a:ea typeface="Raleway"/>
                <a:cs typeface="Raleway"/>
                <a:sym typeface="Raleway"/>
              </a:defRPr>
            </a:lvl8pPr>
            <a:lvl9pPr lvl="8" algn="ctr" rtl="0">
              <a:lnSpc>
                <a:spcPct val="100000"/>
              </a:lnSpc>
              <a:spcBef>
                <a:spcPts val="2133"/>
              </a:spcBef>
              <a:spcAft>
                <a:spcPts val="2133"/>
              </a:spcAft>
              <a:buNone/>
              <a:defRPr sz="2267" b="1">
                <a:solidFill>
                  <a:schemeClr val="lt1"/>
                </a:solidFill>
                <a:latin typeface="Raleway"/>
                <a:ea typeface="Raleway"/>
                <a:cs typeface="Raleway"/>
                <a:sym typeface="Raleway"/>
              </a:defRPr>
            </a:lvl9pPr>
          </a:lstStyle>
          <a:p>
            <a:r>
              <a:rPr lang="en-US"/>
              <a:t>Click to edit Master subtitle style</a:t>
            </a:r>
            <a:endParaRPr/>
          </a:p>
        </p:txBody>
      </p:sp>
      <p:sp>
        <p:nvSpPr>
          <p:cNvPr id="167" name="Google Shape;167;p34"/>
          <p:cNvSpPr txBox="1">
            <a:spLocks noGrp="1"/>
          </p:cNvSpPr>
          <p:nvPr>
            <p:ph type="subTitle" idx="3"/>
          </p:nvPr>
        </p:nvSpPr>
        <p:spPr>
          <a:xfrm>
            <a:off x="7937047" y="4831371"/>
            <a:ext cx="2467200" cy="42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67">
                <a:solidFill>
                  <a:schemeClr val="lt1"/>
                </a:solidFill>
                <a:latin typeface="Raleway Black"/>
                <a:ea typeface="Raleway Black"/>
                <a:cs typeface="Raleway Black"/>
                <a:sym typeface="Raleway Black"/>
              </a:defRPr>
            </a:lvl1pPr>
            <a:lvl2pPr lvl="1" algn="ctr" rtl="0">
              <a:lnSpc>
                <a:spcPct val="100000"/>
              </a:lnSpc>
              <a:spcBef>
                <a:spcPts val="2133"/>
              </a:spcBef>
              <a:spcAft>
                <a:spcPts val="0"/>
              </a:spcAft>
              <a:buNone/>
              <a:defRPr sz="2267" b="1">
                <a:solidFill>
                  <a:schemeClr val="lt1"/>
                </a:solidFill>
                <a:latin typeface="Raleway"/>
                <a:ea typeface="Raleway"/>
                <a:cs typeface="Raleway"/>
                <a:sym typeface="Raleway"/>
              </a:defRPr>
            </a:lvl2pPr>
            <a:lvl3pPr lvl="2" algn="ctr" rtl="0">
              <a:lnSpc>
                <a:spcPct val="100000"/>
              </a:lnSpc>
              <a:spcBef>
                <a:spcPts val="2133"/>
              </a:spcBef>
              <a:spcAft>
                <a:spcPts val="0"/>
              </a:spcAft>
              <a:buNone/>
              <a:defRPr sz="2267" b="1">
                <a:solidFill>
                  <a:schemeClr val="lt1"/>
                </a:solidFill>
                <a:latin typeface="Raleway"/>
                <a:ea typeface="Raleway"/>
                <a:cs typeface="Raleway"/>
                <a:sym typeface="Raleway"/>
              </a:defRPr>
            </a:lvl3pPr>
            <a:lvl4pPr lvl="3" algn="ctr" rtl="0">
              <a:lnSpc>
                <a:spcPct val="100000"/>
              </a:lnSpc>
              <a:spcBef>
                <a:spcPts val="2133"/>
              </a:spcBef>
              <a:spcAft>
                <a:spcPts val="0"/>
              </a:spcAft>
              <a:buNone/>
              <a:defRPr sz="2267" b="1">
                <a:solidFill>
                  <a:schemeClr val="lt1"/>
                </a:solidFill>
                <a:latin typeface="Raleway"/>
                <a:ea typeface="Raleway"/>
                <a:cs typeface="Raleway"/>
                <a:sym typeface="Raleway"/>
              </a:defRPr>
            </a:lvl4pPr>
            <a:lvl5pPr lvl="4" algn="ctr" rtl="0">
              <a:lnSpc>
                <a:spcPct val="100000"/>
              </a:lnSpc>
              <a:spcBef>
                <a:spcPts val="2133"/>
              </a:spcBef>
              <a:spcAft>
                <a:spcPts val="0"/>
              </a:spcAft>
              <a:buNone/>
              <a:defRPr sz="2267" b="1">
                <a:solidFill>
                  <a:schemeClr val="lt1"/>
                </a:solidFill>
                <a:latin typeface="Raleway"/>
                <a:ea typeface="Raleway"/>
                <a:cs typeface="Raleway"/>
                <a:sym typeface="Raleway"/>
              </a:defRPr>
            </a:lvl5pPr>
            <a:lvl6pPr lvl="5" algn="ctr" rtl="0">
              <a:lnSpc>
                <a:spcPct val="100000"/>
              </a:lnSpc>
              <a:spcBef>
                <a:spcPts val="2133"/>
              </a:spcBef>
              <a:spcAft>
                <a:spcPts val="0"/>
              </a:spcAft>
              <a:buNone/>
              <a:defRPr sz="2267" b="1">
                <a:solidFill>
                  <a:schemeClr val="lt1"/>
                </a:solidFill>
                <a:latin typeface="Raleway"/>
                <a:ea typeface="Raleway"/>
                <a:cs typeface="Raleway"/>
                <a:sym typeface="Raleway"/>
              </a:defRPr>
            </a:lvl6pPr>
            <a:lvl7pPr lvl="6" algn="ctr" rtl="0">
              <a:lnSpc>
                <a:spcPct val="100000"/>
              </a:lnSpc>
              <a:spcBef>
                <a:spcPts val="2133"/>
              </a:spcBef>
              <a:spcAft>
                <a:spcPts val="0"/>
              </a:spcAft>
              <a:buNone/>
              <a:defRPr sz="2267" b="1">
                <a:solidFill>
                  <a:schemeClr val="lt1"/>
                </a:solidFill>
                <a:latin typeface="Raleway"/>
                <a:ea typeface="Raleway"/>
                <a:cs typeface="Raleway"/>
                <a:sym typeface="Raleway"/>
              </a:defRPr>
            </a:lvl7pPr>
            <a:lvl8pPr lvl="7" algn="ctr" rtl="0">
              <a:lnSpc>
                <a:spcPct val="100000"/>
              </a:lnSpc>
              <a:spcBef>
                <a:spcPts val="2133"/>
              </a:spcBef>
              <a:spcAft>
                <a:spcPts val="0"/>
              </a:spcAft>
              <a:buNone/>
              <a:defRPr sz="2267" b="1">
                <a:solidFill>
                  <a:schemeClr val="lt1"/>
                </a:solidFill>
                <a:latin typeface="Raleway"/>
                <a:ea typeface="Raleway"/>
                <a:cs typeface="Raleway"/>
                <a:sym typeface="Raleway"/>
              </a:defRPr>
            </a:lvl8pPr>
            <a:lvl9pPr lvl="8" algn="ctr" rtl="0">
              <a:lnSpc>
                <a:spcPct val="100000"/>
              </a:lnSpc>
              <a:spcBef>
                <a:spcPts val="2133"/>
              </a:spcBef>
              <a:spcAft>
                <a:spcPts val="2133"/>
              </a:spcAft>
              <a:buNone/>
              <a:defRPr sz="2267" b="1">
                <a:solidFill>
                  <a:schemeClr val="lt1"/>
                </a:solidFill>
                <a:latin typeface="Raleway"/>
                <a:ea typeface="Raleway"/>
                <a:cs typeface="Raleway"/>
                <a:sym typeface="Raleway"/>
              </a:defRPr>
            </a:lvl9pPr>
          </a:lstStyle>
          <a:p>
            <a:r>
              <a:rPr lang="en-US"/>
              <a:t>Click to edit Master subtitle style</a:t>
            </a:r>
            <a:endParaRPr/>
          </a:p>
        </p:txBody>
      </p:sp>
      <p:sp>
        <p:nvSpPr>
          <p:cNvPr id="168" name="Google Shape;168;p34"/>
          <p:cNvSpPr txBox="1">
            <a:spLocks noGrp="1"/>
          </p:cNvSpPr>
          <p:nvPr>
            <p:ph type="subTitle" idx="4"/>
          </p:nvPr>
        </p:nvSpPr>
        <p:spPr>
          <a:xfrm>
            <a:off x="4891289" y="4831371"/>
            <a:ext cx="2467200" cy="42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67">
                <a:solidFill>
                  <a:schemeClr val="lt1"/>
                </a:solidFill>
                <a:latin typeface="Raleway Black"/>
                <a:ea typeface="Raleway Black"/>
                <a:cs typeface="Raleway Black"/>
                <a:sym typeface="Raleway Black"/>
              </a:defRPr>
            </a:lvl1pPr>
            <a:lvl2pPr lvl="1" algn="ctr" rtl="0">
              <a:lnSpc>
                <a:spcPct val="100000"/>
              </a:lnSpc>
              <a:spcBef>
                <a:spcPts val="2133"/>
              </a:spcBef>
              <a:spcAft>
                <a:spcPts val="0"/>
              </a:spcAft>
              <a:buNone/>
              <a:defRPr sz="2267" b="1">
                <a:solidFill>
                  <a:schemeClr val="lt1"/>
                </a:solidFill>
                <a:latin typeface="Raleway"/>
                <a:ea typeface="Raleway"/>
                <a:cs typeface="Raleway"/>
                <a:sym typeface="Raleway"/>
              </a:defRPr>
            </a:lvl2pPr>
            <a:lvl3pPr lvl="2" algn="ctr" rtl="0">
              <a:lnSpc>
                <a:spcPct val="100000"/>
              </a:lnSpc>
              <a:spcBef>
                <a:spcPts val="2133"/>
              </a:spcBef>
              <a:spcAft>
                <a:spcPts val="0"/>
              </a:spcAft>
              <a:buNone/>
              <a:defRPr sz="2267" b="1">
                <a:solidFill>
                  <a:schemeClr val="lt1"/>
                </a:solidFill>
                <a:latin typeface="Raleway"/>
                <a:ea typeface="Raleway"/>
                <a:cs typeface="Raleway"/>
                <a:sym typeface="Raleway"/>
              </a:defRPr>
            </a:lvl3pPr>
            <a:lvl4pPr lvl="3" algn="ctr" rtl="0">
              <a:lnSpc>
                <a:spcPct val="100000"/>
              </a:lnSpc>
              <a:spcBef>
                <a:spcPts val="2133"/>
              </a:spcBef>
              <a:spcAft>
                <a:spcPts val="0"/>
              </a:spcAft>
              <a:buNone/>
              <a:defRPr sz="2267" b="1">
                <a:solidFill>
                  <a:schemeClr val="lt1"/>
                </a:solidFill>
                <a:latin typeface="Raleway"/>
                <a:ea typeface="Raleway"/>
                <a:cs typeface="Raleway"/>
                <a:sym typeface="Raleway"/>
              </a:defRPr>
            </a:lvl4pPr>
            <a:lvl5pPr lvl="4" algn="ctr" rtl="0">
              <a:lnSpc>
                <a:spcPct val="100000"/>
              </a:lnSpc>
              <a:spcBef>
                <a:spcPts val="2133"/>
              </a:spcBef>
              <a:spcAft>
                <a:spcPts val="0"/>
              </a:spcAft>
              <a:buNone/>
              <a:defRPr sz="2267" b="1">
                <a:solidFill>
                  <a:schemeClr val="lt1"/>
                </a:solidFill>
                <a:latin typeface="Raleway"/>
                <a:ea typeface="Raleway"/>
                <a:cs typeface="Raleway"/>
                <a:sym typeface="Raleway"/>
              </a:defRPr>
            </a:lvl5pPr>
            <a:lvl6pPr lvl="5" algn="ctr" rtl="0">
              <a:lnSpc>
                <a:spcPct val="100000"/>
              </a:lnSpc>
              <a:spcBef>
                <a:spcPts val="2133"/>
              </a:spcBef>
              <a:spcAft>
                <a:spcPts val="0"/>
              </a:spcAft>
              <a:buNone/>
              <a:defRPr sz="2267" b="1">
                <a:solidFill>
                  <a:schemeClr val="lt1"/>
                </a:solidFill>
                <a:latin typeface="Raleway"/>
                <a:ea typeface="Raleway"/>
                <a:cs typeface="Raleway"/>
                <a:sym typeface="Raleway"/>
              </a:defRPr>
            </a:lvl6pPr>
            <a:lvl7pPr lvl="6" algn="ctr" rtl="0">
              <a:lnSpc>
                <a:spcPct val="100000"/>
              </a:lnSpc>
              <a:spcBef>
                <a:spcPts val="2133"/>
              </a:spcBef>
              <a:spcAft>
                <a:spcPts val="0"/>
              </a:spcAft>
              <a:buNone/>
              <a:defRPr sz="2267" b="1">
                <a:solidFill>
                  <a:schemeClr val="lt1"/>
                </a:solidFill>
                <a:latin typeface="Raleway"/>
                <a:ea typeface="Raleway"/>
                <a:cs typeface="Raleway"/>
                <a:sym typeface="Raleway"/>
              </a:defRPr>
            </a:lvl7pPr>
            <a:lvl8pPr lvl="7" algn="ctr" rtl="0">
              <a:lnSpc>
                <a:spcPct val="100000"/>
              </a:lnSpc>
              <a:spcBef>
                <a:spcPts val="2133"/>
              </a:spcBef>
              <a:spcAft>
                <a:spcPts val="0"/>
              </a:spcAft>
              <a:buNone/>
              <a:defRPr sz="2267" b="1">
                <a:solidFill>
                  <a:schemeClr val="lt1"/>
                </a:solidFill>
                <a:latin typeface="Raleway"/>
                <a:ea typeface="Raleway"/>
                <a:cs typeface="Raleway"/>
                <a:sym typeface="Raleway"/>
              </a:defRPr>
            </a:lvl8pPr>
            <a:lvl9pPr lvl="8" algn="ctr" rtl="0">
              <a:lnSpc>
                <a:spcPct val="100000"/>
              </a:lnSpc>
              <a:spcBef>
                <a:spcPts val="2133"/>
              </a:spcBef>
              <a:spcAft>
                <a:spcPts val="2133"/>
              </a:spcAft>
              <a:buNone/>
              <a:defRPr sz="2267" b="1">
                <a:solidFill>
                  <a:schemeClr val="lt1"/>
                </a:solidFill>
                <a:latin typeface="Raleway"/>
                <a:ea typeface="Raleway"/>
                <a:cs typeface="Raleway"/>
                <a:sym typeface="Raleway"/>
              </a:defRPr>
            </a:lvl9pPr>
          </a:lstStyle>
          <a:p>
            <a:r>
              <a:rPr lang="en-US"/>
              <a:t>Click to edit Master subtitle style</a:t>
            </a:r>
            <a:endParaRPr/>
          </a:p>
        </p:txBody>
      </p:sp>
      <p:sp>
        <p:nvSpPr>
          <p:cNvPr id="169" name="Google Shape;169;p34"/>
          <p:cNvSpPr txBox="1">
            <a:spLocks noGrp="1"/>
          </p:cNvSpPr>
          <p:nvPr>
            <p:ph type="subTitle" idx="5"/>
          </p:nvPr>
        </p:nvSpPr>
        <p:spPr>
          <a:xfrm>
            <a:off x="1787753" y="2902016"/>
            <a:ext cx="2467200" cy="42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400">
                <a:solidFill>
                  <a:schemeClr val="lt1"/>
                </a:solidFill>
                <a:latin typeface="Raleway Black"/>
                <a:ea typeface="Raleway Black"/>
                <a:cs typeface="Raleway Black"/>
                <a:sym typeface="Raleway Black"/>
              </a:defRPr>
            </a:lvl1pPr>
            <a:lvl2pPr lvl="1" algn="ctr" rtl="0">
              <a:lnSpc>
                <a:spcPct val="100000"/>
              </a:lnSpc>
              <a:spcBef>
                <a:spcPts val="2133"/>
              </a:spcBef>
              <a:spcAft>
                <a:spcPts val="0"/>
              </a:spcAft>
              <a:buNone/>
              <a:defRPr sz="2400" b="1">
                <a:solidFill>
                  <a:schemeClr val="lt1"/>
                </a:solidFill>
                <a:latin typeface="Raleway"/>
                <a:ea typeface="Raleway"/>
                <a:cs typeface="Raleway"/>
                <a:sym typeface="Raleway"/>
              </a:defRPr>
            </a:lvl2pPr>
            <a:lvl3pPr lvl="2" algn="ctr" rtl="0">
              <a:lnSpc>
                <a:spcPct val="100000"/>
              </a:lnSpc>
              <a:spcBef>
                <a:spcPts val="2133"/>
              </a:spcBef>
              <a:spcAft>
                <a:spcPts val="0"/>
              </a:spcAft>
              <a:buNone/>
              <a:defRPr sz="2400" b="1">
                <a:solidFill>
                  <a:schemeClr val="lt1"/>
                </a:solidFill>
                <a:latin typeface="Raleway"/>
                <a:ea typeface="Raleway"/>
                <a:cs typeface="Raleway"/>
                <a:sym typeface="Raleway"/>
              </a:defRPr>
            </a:lvl3pPr>
            <a:lvl4pPr lvl="3" algn="ctr" rtl="0">
              <a:lnSpc>
                <a:spcPct val="100000"/>
              </a:lnSpc>
              <a:spcBef>
                <a:spcPts val="2133"/>
              </a:spcBef>
              <a:spcAft>
                <a:spcPts val="0"/>
              </a:spcAft>
              <a:buNone/>
              <a:defRPr sz="2400" b="1">
                <a:solidFill>
                  <a:schemeClr val="lt1"/>
                </a:solidFill>
                <a:latin typeface="Raleway"/>
                <a:ea typeface="Raleway"/>
                <a:cs typeface="Raleway"/>
                <a:sym typeface="Raleway"/>
              </a:defRPr>
            </a:lvl4pPr>
            <a:lvl5pPr lvl="4" algn="ctr" rtl="0">
              <a:lnSpc>
                <a:spcPct val="100000"/>
              </a:lnSpc>
              <a:spcBef>
                <a:spcPts val="2133"/>
              </a:spcBef>
              <a:spcAft>
                <a:spcPts val="0"/>
              </a:spcAft>
              <a:buNone/>
              <a:defRPr sz="2400" b="1">
                <a:solidFill>
                  <a:schemeClr val="lt1"/>
                </a:solidFill>
                <a:latin typeface="Raleway"/>
                <a:ea typeface="Raleway"/>
                <a:cs typeface="Raleway"/>
                <a:sym typeface="Raleway"/>
              </a:defRPr>
            </a:lvl5pPr>
            <a:lvl6pPr lvl="5" algn="ctr" rtl="0">
              <a:lnSpc>
                <a:spcPct val="100000"/>
              </a:lnSpc>
              <a:spcBef>
                <a:spcPts val="2133"/>
              </a:spcBef>
              <a:spcAft>
                <a:spcPts val="0"/>
              </a:spcAft>
              <a:buNone/>
              <a:defRPr sz="2400" b="1">
                <a:solidFill>
                  <a:schemeClr val="lt1"/>
                </a:solidFill>
                <a:latin typeface="Raleway"/>
                <a:ea typeface="Raleway"/>
                <a:cs typeface="Raleway"/>
                <a:sym typeface="Raleway"/>
              </a:defRPr>
            </a:lvl6pPr>
            <a:lvl7pPr lvl="6" algn="ctr" rtl="0">
              <a:lnSpc>
                <a:spcPct val="100000"/>
              </a:lnSpc>
              <a:spcBef>
                <a:spcPts val="2133"/>
              </a:spcBef>
              <a:spcAft>
                <a:spcPts val="0"/>
              </a:spcAft>
              <a:buNone/>
              <a:defRPr sz="2400" b="1">
                <a:solidFill>
                  <a:schemeClr val="lt1"/>
                </a:solidFill>
                <a:latin typeface="Raleway"/>
                <a:ea typeface="Raleway"/>
                <a:cs typeface="Raleway"/>
                <a:sym typeface="Raleway"/>
              </a:defRPr>
            </a:lvl7pPr>
            <a:lvl8pPr lvl="7" algn="ctr" rtl="0">
              <a:lnSpc>
                <a:spcPct val="100000"/>
              </a:lnSpc>
              <a:spcBef>
                <a:spcPts val="2133"/>
              </a:spcBef>
              <a:spcAft>
                <a:spcPts val="0"/>
              </a:spcAft>
              <a:buNone/>
              <a:defRPr sz="2400" b="1">
                <a:solidFill>
                  <a:schemeClr val="lt1"/>
                </a:solidFill>
                <a:latin typeface="Raleway"/>
                <a:ea typeface="Raleway"/>
                <a:cs typeface="Raleway"/>
                <a:sym typeface="Raleway"/>
              </a:defRPr>
            </a:lvl8pPr>
            <a:lvl9pPr lvl="8" algn="ctr" rtl="0">
              <a:lnSpc>
                <a:spcPct val="100000"/>
              </a:lnSpc>
              <a:spcBef>
                <a:spcPts val="2133"/>
              </a:spcBef>
              <a:spcAft>
                <a:spcPts val="2133"/>
              </a:spcAft>
              <a:buNone/>
              <a:defRPr sz="2400" b="1">
                <a:solidFill>
                  <a:schemeClr val="lt1"/>
                </a:solidFill>
                <a:latin typeface="Raleway"/>
                <a:ea typeface="Raleway"/>
                <a:cs typeface="Raleway"/>
                <a:sym typeface="Raleway"/>
              </a:defRPr>
            </a:lvl9pPr>
          </a:lstStyle>
          <a:p>
            <a:r>
              <a:rPr lang="en-US"/>
              <a:t>Click to edit Master subtitle style</a:t>
            </a:r>
            <a:endParaRPr/>
          </a:p>
        </p:txBody>
      </p:sp>
      <p:sp>
        <p:nvSpPr>
          <p:cNvPr id="170" name="Google Shape;170;p34"/>
          <p:cNvSpPr txBox="1">
            <a:spLocks noGrp="1"/>
          </p:cNvSpPr>
          <p:nvPr>
            <p:ph type="subTitle" idx="6"/>
          </p:nvPr>
        </p:nvSpPr>
        <p:spPr>
          <a:xfrm>
            <a:off x="7937047" y="2902016"/>
            <a:ext cx="2467200" cy="42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67">
                <a:solidFill>
                  <a:schemeClr val="lt1"/>
                </a:solidFill>
                <a:latin typeface="Raleway Black"/>
                <a:ea typeface="Raleway Black"/>
                <a:cs typeface="Raleway Black"/>
                <a:sym typeface="Raleway Black"/>
              </a:defRPr>
            </a:lvl1pPr>
            <a:lvl2pPr lvl="1" algn="ctr" rtl="0">
              <a:lnSpc>
                <a:spcPct val="100000"/>
              </a:lnSpc>
              <a:spcBef>
                <a:spcPts val="2133"/>
              </a:spcBef>
              <a:spcAft>
                <a:spcPts val="0"/>
              </a:spcAft>
              <a:buNone/>
              <a:defRPr sz="2267" b="1">
                <a:solidFill>
                  <a:schemeClr val="lt1"/>
                </a:solidFill>
                <a:latin typeface="Raleway"/>
                <a:ea typeface="Raleway"/>
                <a:cs typeface="Raleway"/>
                <a:sym typeface="Raleway"/>
              </a:defRPr>
            </a:lvl2pPr>
            <a:lvl3pPr lvl="2" algn="ctr" rtl="0">
              <a:lnSpc>
                <a:spcPct val="100000"/>
              </a:lnSpc>
              <a:spcBef>
                <a:spcPts val="2133"/>
              </a:spcBef>
              <a:spcAft>
                <a:spcPts val="0"/>
              </a:spcAft>
              <a:buNone/>
              <a:defRPr sz="2267" b="1">
                <a:solidFill>
                  <a:schemeClr val="lt1"/>
                </a:solidFill>
                <a:latin typeface="Raleway"/>
                <a:ea typeface="Raleway"/>
                <a:cs typeface="Raleway"/>
                <a:sym typeface="Raleway"/>
              </a:defRPr>
            </a:lvl3pPr>
            <a:lvl4pPr lvl="3" algn="ctr" rtl="0">
              <a:lnSpc>
                <a:spcPct val="100000"/>
              </a:lnSpc>
              <a:spcBef>
                <a:spcPts val="2133"/>
              </a:spcBef>
              <a:spcAft>
                <a:spcPts val="0"/>
              </a:spcAft>
              <a:buNone/>
              <a:defRPr sz="2267" b="1">
                <a:solidFill>
                  <a:schemeClr val="lt1"/>
                </a:solidFill>
                <a:latin typeface="Raleway"/>
                <a:ea typeface="Raleway"/>
                <a:cs typeface="Raleway"/>
                <a:sym typeface="Raleway"/>
              </a:defRPr>
            </a:lvl4pPr>
            <a:lvl5pPr lvl="4" algn="ctr" rtl="0">
              <a:lnSpc>
                <a:spcPct val="100000"/>
              </a:lnSpc>
              <a:spcBef>
                <a:spcPts val="2133"/>
              </a:spcBef>
              <a:spcAft>
                <a:spcPts val="0"/>
              </a:spcAft>
              <a:buNone/>
              <a:defRPr sz="2267" b="1">
                <a:solidFill>
                  <a:schemeClr val="lt1"/>
                </a:solidFill>
                <a:latin typeface="Raleway"/>
                <a:ea typeface="Raleway"/>
                <a:cs typeface="Raleway"/>
                <a:sym typeface="Raleway"/>
              </a:defRPr>
            </a:lvl5pPr>
            <a:lvl6pPr lvl="5" algn="ctr" rtl="0">
              <a:lnSpc>
                <a:spcPct val="100000"/>
              </a:lnSpc>
              <a:spcBef>
                <a:spcPts val="2133"/>
              </a:spcBef>
              <a:spcAft>
                <a:spcPts val="0"/>
              </a:spcAft>
              <a:buNone/>
              <a:defRPr sz="2267" b="1">
                <a:solidFill>
                  <a:schemeClr val="lt1"/>
                </a:solidFill>
                <a:latin typeface="Raleway"/>
                <a:ea typeface="Raleway"/>
                <a:cs typeface="Raleway"/>
                <a:sym typeface="Raleway"/>
              </a:defRPr>
            </a:lvl6pPr>
            <a:lvl7pPr lvl="6" algn="ctr" rtl="0">
              <a:lnSpc>
                <a:spcPct val="100000"/>
              </a:lnSpc>
              <a:spcBef>
                <a:spcPts val="2133"/>
              </a:spcBef>
              <a:spcAft>
                <a:spcPts val="0"/>
              </a:spcAft>
              <a:buNone/>
              <a:defRPr sz="2267" b="1">
                <a:solidFill>
                  <a:schemeClr val="lt1"/>
                </a:solidFill>
                <a:latin typeface="Raleway"/>
                <a:ea typeface="Raleway"/>
                <a:cs typeface="Raleway"/>
                <a:sym typeface="Raleway"/>
              </a:defRPr>
            </a:lvl7pPr>
            <a:lvl8pPr lvl="7" algn="ctr" rtl="0">
              <a:lnSpc>
                <a:spcPct val="100000"/>
              </a:lnSpc>
              <a:spcBef>
                <a:spcPts val="2133"/>
              </a:spcBef>
              <a:spcAft>
                <a:spcPts val="0"/>
              </a:spcAft>
              <a:buNone/>
              <a:defRPr sz="2267" b="1">
                <a:solidFill>
                  <a:schemeClr val="lt1"/>
                </a:solidFill>
                <a:latin typeface="Raleway"/>
                <a:ea typeface="Raleway"/>
                <a:cs typeface="Raleway"/>
                <a:sym typeface="Raleway"/>
              </a:defRPr>
            </a:lvl8pPr>
            <a:lvl9pPr lvl="8" algn="ctr" rtl="0">
              <a:lnSpc>
                <a:spcPct val="100000"/>
              </a:lnSpc>
              <a:spcBef>
                <a:spcPts val="2133"/>
              </a:spcBef>
              <a:spcAft>
                <a:spcPts val="2133"/>
              </a:spcAft>
              <a:buNone/>
              <a:defRPr sz="2267" b="1">
                <a:solidFill>
                  <a:schemeClr val="lt1"/>
                </a:solidFill>
                <a:latin typeface="Raleway"/>
                <a:ea typeface="Raleway"/>
                <a:cs typeface="Raleway"/>
                <a:sym typeface="Raleway"/>
              </a:defRPr>
            </a:lvl9pPr>
          </a:lstStyle>
          <a:p>
            <a:r>
              <a:rPr lang="en-US"/>
              <a:t>Click to edit Master subtitle style</a:t>
            </a:r>
            <a:endParaRPr/>
          </a:p>
        </p:txBody>
      </p:sp>
      <p:sp>
        <p:nvSpPr>
          <p:cNvPr id="171" name="Google Shape;171;p34"/>
          <p:cNvSpPr txBox="1">
            <a:spLocks noGrp="1"/>
          </p:cNvSpPr>
          <p:nvPr>
            <p:ph type="subTitle" idx="7"/>
          </p:nvPr>
        </p:nvSpPr>
        <p:spPr>
          <a:xfrm>
            <a:off x="4862400" y="2902016"/>
            <a:ext cx="2467200" cy="42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67">
                <a:solidFill>
                  <a:schemeClr val="lt1"/>
                </a:solidFill>
                <a:latin typeface="Raleway Black"/>
                <a:ea typeface="Raleway Black"/>
                <a:cs typeface="Raleway Black"/>
                <a:sym typeface="Raleway Black"/>
              </a:defRPr>
            </a:lvl1pPr>
            <a:lvl2pPr lvl="1" algn="ctr" rtl="0">
              <a:lnSpc>
                <a:spcPct val="100000"/>
              </a:lnSpc>
              <a:spcBef>
                <a:spcPts val="2133"/>
              </a:spcBef>
              <a:spcAft>
                <a:spcPts val="0"/>
              </a:spcAft>
              <a:buNone/>
              <a:defRPr sz="2267" b="1">
                <a:solidFill>
                  <a:schemeClr val="lt1"/>
                </a:solidFill>
                <a:latin typeface="Raleway"/>
                <a:ea typeface="Raleway"/>
                <a:cs typeface="Raleway"/>
                <a:sym typeface="Raleway"/>
              </a:defRPr>
            </a:lvl2pPr>
            <a:lvl3pPr lvl="2" algn="ctr" rtl="0">
              <a:lnSpc>
                <a:spcPct val="100000"/>
              </a:lnSpc>
              <a:spcBef>
                <a:spcPts val="2133"/>
              </a:spcBef>
              <a:spcAft>
                <a:spcPts val="0"/>
              </a:spcAft>
              <a:buNone/>
              <a:defRPr sz="2267" b="1">
                <a:solidFill>
                  <a:schemeClr val="lt1"/>
                </a:solidFill>
                <a:latin typeface="Raleway"/>
                <a:ea typeface="Raleway"/>
                <a:cs typeface="Raleway"/>
                <a:sym typeface="Raleway"/>
              </a:defRPr>
            </a:lvl3pPr>
            <a:lvl4pPr lvl="3" algn="ctr" rtl="0">
              <a:lnSpc>
                <a:spcPct val="100000"/>
              </a:lnSpc>
              <a:spcBef>
                <a:spcPts val="2133"/>
              </a:spcBef>
              <a:spcAft>
                <a:spcPts val="0"/>
              </a:spcAft>
              <a:buNone/>
              <a:defRPr sz="2267" b="1">
                <a:solidFill>
                  <a:schemeClr val="lt1"/>
                </a:solidFill>
                <a:latin typeface="Raleway"/>
                <a:ea typeface="Raleway"/>
                <a:cs typeface="Raleway"/>
                <a:sym typeface="Raleway"/>
              </a:defRPr>
            </a:lvl4pPr>
            <a:lvl5pPr lvl="4" algn="ctr" rtl="0">
              <a:lnSpc>
                <a:spcPct val="100000"/>
              </a:lnSpc>
              <a:spcBef>
                <a:spcPts val="2133"/>
              </a:spcBef>
              <a:spcAft>
                <a:spcPts val="0"/>
              </a:spcAft>
              <a:buNone/>
              <a:defRPr sz="2267" b="1">
                <a:solidFill>
                  <a:schemeClr val="lt1"/>
                </a:solidFill>
                <a:latin typeface="Raleway"/>
                <a:ea typeface="Raleway"/>
                <a:cs typeface="Raleway"/>
                <a:sym typeface="Raleway"/>
              </a:defRPr>
            </a:lvl5pPr>
            <a:lvl6pPr lvl="5" algn="ctr" rtl="0">
              <a:lnSpc>
                <a:spcPct val="100000"/>
              </a:lnSpc>
              <a:spcBef>
                <a:spcPts val="2133"/>
              </a:spcBef>
              <a:spcAft>
                <a:spcPts val="0"/>
              </a:spcAft>
              <a:buNone/>
              <a:defRPr sz="2267" b="1">
                <a:solidFill>
                  <a:schemeClr val="lt1"/>
                </a:solidFill>
                <a:latin typeface="Raleway"/>
                <a:ea typeface="Raleway"/>
                <a:cs typeface="Raleway"/>
                <a:sym typeface="Raleway"/>
              </a:defRPr>
            </a:lvl6pPr>
            <a:lvl7pPr lvl="6" algn="ctr" rtl="0">
              <a:lnSpc>
                <a:spcPct val="100000"/>
              </a:lnSpc>
              <a:spcBef>
                <a:spcPts val="2133"/>
              </a:spcBef>
              <a:spcAft>
                <a:spcPts val="0"/>
              </a:spcAft>
              <a:buNone/>
              <a:defRPr sz="2267" b="1">
                <a:solidFill>
                  <a:schemeClr val="lt1"/>
                </a:solidFill>
                <a:latin typeface="Raleway"/>
                <a:ea typeface="Raleway"/>
                <a:cs typeface="Raleway"/>
                <a:sym typeface="Raleway"/>
              </a:defRPr>
            </a:lvl7pPr>
            <a:lvl8pPr lvl="7" algn="ctr" rtl="0">
              <a:lnSpc>
                <a:spcPct val="100000"/>
              </a:lnSpc>
              <a:spcBef>
                <a:spcPts val="2133"/>
              </a:spcBef>
              <a:spcAft>
                <a:spcPts val="0"/>
              </a:spcAft>
              <a:buNone/>
              <a:defRPr sz="2267" b="1">
                <a:solidFill>
                  <a:schemeClr val="lt1"/>
                </a:solidFill>
                <a:latin typeface="Raleway"/>
                <a:ea typeface="Raleway"/>
                <a:cs typeface="Raleway"/>
                <a:sym typeface="Raleway"/>
              </a:defRPr>
            </a:lvl8pPr>
            <a:lvl9pPr lvl="8" algn="ctr" rtl="0">
              <a:lnSpc>
                <a:spcPct val="100000"/>
              </a:lnSpc>
              <a:spcBef>
                <a:spcPts val="2133"/>
              </a:spcBef>
              <a:spcAft>
                <a:spcPts val="2133"/>
              </a:spcAft>
              <a:buNone/>
              <a:defRPr sz="2267" b="1">
                <a:solidFill>
                  <a:schemeClr val="lt1"/>
                </a:solidFill>
                <a:latin typeface="Raleway"/>
                <a:ea typeface="Raleway"/>
                <a:cs typeface="Raleway"/>
                <a:sym typeface="Raleway"/>
              </a:defRPr>
            </a:lvl9pPr>
          </a:lstStyle>
          <a:p>
            <a:r>
              <a:rPr lang="en-US"/>
              <a:t>Click to edit Master subtitle style</a:t>
            </a:r>
            <a:endParaRPr/>
          </a:p>
        </p:txBody>
      </p:sp>
      <p:sp>
        <p:nvSpPr>
          <p:cNvPr id="172" name="Google Shape;172;p34"/>
          <p:cNvSpPr txBox="1">
            <a:spLocks noGrp="1"/>
          </p:cNvSpPr>
          <p:nvPr>
            <p:ph type="ctrTitle"/>
          </p:nvPr>
        </p:nvSpPr>
        <p:spPr>
          <a:xfrm>
            <a:off x="925137" y="992555"/>
            <a:ext cx="9851600" cy="848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chemeClr val="lt1"/>
              </a:buClr>
              <a:buSzPts val="2700"/>
              <a:buNone/>
              <a:defRPr sz="3600">
                <a:solidFill>
                  <a:schemeClr val="lt1"/>
                </a:solidFill>
              </a:defRPr>
            </a:lvl1pPr>
            <a:lvl2pPr lvl="1" algn="ctr" rtl="0">
              <a:spcBef>
                <a:spcPts val="0"/>
              </a:spcBef>
              <a:spcAft>
                <a:spcPts val="0"/>
              </a:spcAft>
              <a:buClr>
                <a:schemeClr val="lt1"/>
              </a:buClr>
              <a:buSzPts val="2700"/>
              <a:buNone/>
              <a:defRPr sz="3600">
                <a:solidFill>
                  <a:schemeClr val="lt1"/>
                </a:solidFill>
              </a:defRPr>
            </a:lvl2pPr>
            <a:lvl3pPr lvl="2" algn="ctr" rtl="0">
              <a:spcBef>
                <a:spcPts val="0"/>
              </a:spcBef>
              <a:spcAft>
                <a:spcPts val="0"/>
              </a:spcAft>
              <a:buClr>
                <a:schemeClr val="lt1"/>
              </a:buClr>
              <a:buSzPts val="2700"/>
              <a:buNone/>
              <a:defRPr sz="3600">
                <a:solidFill>
                  <a:schemeClr val="lt1"/>
                </a:solidFill>
              </a:defRPr>
            </a:lvl3pPr>
            <a:lvl4pPr lvl="3" algn="ctr" rtl="0">
              <a:spcBef>
                <a:spcPts val="0"/>
              </a:spcBef>
              <a:spcAft>
                <a:spcPts val="0"/>
              </a:spcAft>
              <a:buClr>
                <a:schemeClr val="lt1"/>
              </a:buClr>
              <a:buSzPts val="2700"/>
              <a:buNone/>
              <a:defRPr sz="3600">
                <a:solidFill>
                  <a:schemeClr val="lt1"/>
                </a:solidFill>
              </a:defRPr>
            </a:lvl4pPr>
            <a:lvl5pPr lvl="4" algn="ctr" rtl="0">
              <a:spcBef>
                <a:spcPts val="0"/>
              </a:spcBef>
              <a:spcAft>
                <a:spcPts val="0"/>
              </a:spcAft>
              <a:buClr>
                <a:schemeClr val="lt1"/>
              </a:buClr>
              <a:buSzPts val="2700"/>
              <a:buNone/>
              <a:defRPr sz="3600">
                <a:solidFill>
                  <a:schemeClr val="lt1"/>
                </a:solidFill>
              </a:defRPr>
            </a:lvl5pPr>
            <a:lvl6pPr lvl="5" algn="ctr" rtl="0">
              <a:spcBef>
                <a:spcPts val="0"/>
              </a:spcBef>
              <a:spcAft>
                <a:spcPts val="0"/>
              </a:spcAft>
              <a:buClr>
                <a:schemeClr val="lt1"/>
              </a:buClr>
              <a:buSzPts val="2700"/>
              <a:buNone/>
              <a:defRPr sz="3600">
                <a:solidFill>
                  <a:schemeClr val="lt1"/>
                </a:solidFill>
              </a:defRPr>
            </a:lvl6pPr>
            <a:lvl7pPr lvl="6" algn="ctr" rtl="0">
              <a:spcBef>
                <a:spcPts val="0"/>
              </a:spcBef>
              <a:spcAft>
                <a:spcPts val="0"/>
              </a:spcAft>
              <a:buClr>
                <a:schemeClr val="lt1"/>
              </a:buClr>
              <a:buSzPts val="2700"/>
              <a:buNone/>
              <a:defRPr sz="3600">
                <a:solidFill>
                  <a:schemeClr val="lt1"/>
                </a:solidFill>
              </a:defRPr>
            </a:lvl7pPr>
            <a:lvl8pPr lvl="7" algn="ctr" rtl="0">
              <a:spcBef>
                <a:spcPts val="0"/>
              </a:spcBef>
              <a:spcAft>
                <a:spcPts val="0"/>
              </a:spcAft>
              <a:buClr>
                <a:schemeClr val="lt1"/>
              </a:buClr>
              <a:buSzPts val="2700"/>
              <a:buNone/>
              <a:defRPr sz="3600">
                <a:solidFill>
                  <a:schemeClr val="lt1"/>
                </a:solidFill>
              </a:defRPr>
            </a:lvl8pPr>
            <a:lvl9pPr lvl="8" algn="ctr" rtl="0">
              <a:spcBef>
                <a:spcPts val="0"/>
              </a:spcBef>
              <a:spcAft>
                <a:spcPts val="0"/>
              </a:spcAft>
              <a:buClr>
                <a:schemeClr val="lt1"/>
              </a:buClr>
              <a:buSzPts val="2700"/>
              <a:buNone/>
              <a:defRPr sz="3600">
                <a:solidFill>
                  <a:schemeClr val="lt1"/>
                </a:solidFill>
              </a:defRPr>
            </a:lvl9pPr>
          </a:lstStyle>
          <a:p>
            <a:r>
              <a:rPr lang="en-US"/>
              <a:t>Click to edit Master title style</a:t>
            </a:r>
            <a:endParaRPr/>
          </a:p>
        </p:txBody>
      </p:sp>
      <p:sp>
        <p:nvSpPr>
          <p:cNvPr id="173" name="Google Shape;173;p34"/>
          <p:cNvSpPr txBox="1">
            <a:spLocks noGrp="1"/>
          </p:cNvSpPr>
          <p:nvPr>
            <p:ph type="subTitle" idx="8"/>
          </p:nvPr>
        </p:nvSpPr>
        <p:spPr>
          <a:xfrm>
            <a:off x="4981600" y="3071051"/>
            <a:ext cx="2228800" cy="131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300"/>
              <a:buNone/>
              <a:defRPr>
                <a:solidFill>
                  <a:schemeClr val="lt1"/>
                </a:solidFill>
              </a:defRPr>
            </a:lvl1pPr>
            <a:lvl2pPr lvl="1" rtl="0">
              <a:spcBef>
                <a:spcPts val="0"/>
              </a:spcBef>
              <a:spcAft>
                <a:spcPts val="0"/>
              </a:spcAft>
              <a:buSzPts val="1300"/>
              <a:buNone/>
              <a:defRPr/>
            </a:lvl2pPr>
            <a:lvl3pPr lvl="2" rtl="0">
              <a:spcBef>
                <a:spcPts val="2133"/>
              </a:spcBef>
              <a:spcAft>
                <a:spcPts val="0"/>
              </a:spcAft>
              <a:buSzPts val="1300"/>
              <a:buNone/>
              <a:defRPr/>
            </a:lvl3pPr>
            <a:lvl4pPr lvl="3" rtl="0">
              <a:spcBef>
                <a:spcPts val="2133"/>
              </a:spcBef>
              <a:spcAft>
                <a:spcPts val="0"/>
              </a:spcAft>
              <a:buSzPts val="1300"/>
              <a:buNone/>
              <a:defRPr/>
            </a:lvl4pPr>
            <a:lvl5pPr lvl="4" rtl="0">
              <a:spcBef>
                <a:spcPts val="2133"/>
              </a:spcBef>
              <a:spcAft>
                <a:spcPts val="0"/>
              </a:spcAft>
              <a:buSzPts val="1300"/>
              <a:buNone/>
              <a:defRPr/>
            </a:lvl5pPr>
            <a:lvl6pPr lvl="5" rtl="0">
              <a:spcBef>
                <a:spcPts val="2133"/>
              </a:spcBef>
              <a:spcAft>
                <a:spcPts val="0"/>
              </a:spcAft>
              <a:buSzPts val="1300"/>
              <a:buNone/>
              <a:defRPr/>
            </a:lvl6pPr>
            <a:lvl7pPr lvl="6" rtl="0">
              <a:spcBef>
                <a:spcPts val="2133"/>
              </a:spcBef>
              <a:spcAft>
                <a:spcPts val="0"/>
              </a:spcAft>
              <a:buSzPts val="1300"/>
              <a:buNone/>
              <a:defRPr/>
            </a:lvl7pPr>
            <a:lvl8pPr lvl="7" rtl="0">
              <a:spcBef>
                <a:spcPts val="2133"/>
              </a:spcBef>
              <a:spcAft>
                <a:spcPts val="0"/>
              </a:spcAft>
              <a:buSzPts val="1300"/>
              <a:buNone/>
              <a:defRPr/>
            </a:lvl8pPr>
            <a:lvl9pPr lvl="8" rtl="0">
              <a:spcBef>
                <a:spcPts val="2133"/>
              </a:spcBef>
              <a:spcAft>
                <a:spcPts val="2133"/>
              </a:spcAft>
              <a:buSzPts val="1300"/>
              <a:buNone/>
              <a:defRPr/>
            </a:lvl9pPr>
          </a:lstStyle>
          <a:p>
            <a:r>
              <a:rPr lang="en-US"/>
              <a:t>Click to edit Master subtitle style</a:t>
            </a:r>
            <a:endParaRPr/>
          </a:p>
        </p:txBody>
      </p:sp>
      <p:sp>
        <p:nvSpPr>
          <p:cNvPr id="174" name="Google Shape;174;p34"/>
          <p:cNvSpPr txBox="1">
            <a:spLocks noGrp="1"/>
          </p:cNvSpPr>
          <p:nvPr>
            <p:ph type="subTitle" idx="9"/>
          </p:nvPr>
        </p:nvSpPr>
        <p:spPr>
          <a:xfrm>
            <a:off x="8056247" y="3071051"/>
            <a:ext cx="2228800" cy="131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300"/>
              <a:buNone/>
              <a:defRPr>
                <a:solidFill>
                  <a:schemeClr val="lt1"/>
                </a:solidFill>
              </a:defRPr>
            </a:lvl1pPr>
            <a:lvl2pPr lvl="1" rtl="0">
              <a:spcBef>
                <a:spcPts val="0"/>
              </a:spcBef>
              <a:spcAft>
                <a:spcPts val="0"/>
              </a:spcAft>
              <a:buSzPts val="1300"/>
              <a:buNone/>
              <a:defRPr/>
            </a:lvl2pPr>
            <a:lvl3pPr lvl="2" rtl="0">
              <a:spcBef>
                <a:spcPts val="2133"/>
              </a:spcBef>
              <a:spcAft>
                <a:spcPts val="0"/>
              </a:spcAft>
              <a:buSzPts val="1300"/>
              <a:buNone/>
              <a:defRPr/>
            </a:lvl3pPr>
            <a:lvl4pPr lvl="3" rtl="0">
              <a:spcBef>
                <a:spcPts val="2133"/>
              </a:spcBef>
              <a:spcAft>
                <a:spcPts val="0"/>
              </a:spcAft>
              <a:buSzPts val="1300"/>
              <a:buNone/>
              <a:defRPr/>
            </a:lvl4pPr>
            <a:lvl5pPr lvl="4" rtl="0">
              <a:spcBef>
                <a:spcPts val="2133"/>
              </a:spcBef>
              <a:spcAft>
                <a:spcPts val="0"/>
              </a:spcAft>
              <a:buSzPts val="1300"/>
              <a:buNone/>
              <a:defRPr/>
            </a:lvl5pPr>
            <a:lvl6pPr lvl="5" rtl="0">
              <a:spcBef>
                <a:spcPts val="2133"/>
              </a:spcBef>
              <a:spcAft>
                <a:spcPts val="0"/>
              </a:spcAft>
              <a:buSzPts val="1300"/>
              <a:buNone/>
              <a:defRPr/>
            </a:lvl6pPr>
            <a:lvl7pPr lvl="6" rtl="0">
              <a:spcBef>
                <a:spcPts val="2133"/>
              </a:spcBef>
              <a:spcAft>
                <a:spcPts val="0"/>
              </a:spcAft>
              <a:buSzPts val="1300"/>
              <a:buNone/>
              <a:defRPr/>
            </a:lvl7pPr>
            <a:lvl8pPr lvl="7" rtl="0">
              <a:spcBef>
                <a:spcPts val="2133"/>
              </a:spcBef>
              <a:spcAft>
                <a:spcPts val="0"/>
              </a:spcAft>
              <a:buSzPts val="1300"/>
              <a:buNone/>
              <a:defRPr/>
            </a:lvl8pPr>
            <a:lvl9pPr lvl="8" rtl="0">
              <a:spcBef>
                <a:spcPts val="2133"/>
              </a:spcBef>
              <a:spcAft>
                <a:spcPts val="2133"/>
              </a:spcAft>
              <a:buSzPts val="1300"/>
              <a:buNone/>
              <a:defRPr/>
            </a:lvl9pPr>
          </a:lstStyle>
          <a:p>
            <a:r>
              <a:rPr lang="en-US"/>
              <a:t>Click to edit Master subtitle style</a:t>
            </a:r>
            <a:endParaRPr/>
          </a:p>
        </p:txBody>
      </p:sp>
      <p:sp>
        <p:nvSpPr>
          <p:cNvPr id="175" name="Google Shape;175;p34"/>
          <p:cNvSpPr txBox="1">
            <a:spLocks noGrp="1"/>
          </p:cNvSpPr>
          <p:nvPr>
            <p:ph type="subTitle" idx="13"/>
          </p:nvPr>
        </p:nvSpPr>
        <p:spPr>
          <a:xfrm>
            <a:off x="1920407" y="4999331"/>
            <a:ext cx="2228800" cy="131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300"/>
              <a:buNone/>
              <a:defRPr>
                <a:solidFill>
                  <a:schemeClr val="lt1"/>
                </a:solidFill>
              </a:defRPr>
            </a:lvl1pPr>
            <a:lvl2pPr lvl="1" rtl="0">
              <a:spcBef>
                <a:spcPts val="0"/>
              </a:spcBef>
              <a:spcAft>
                <a:spcPts val="0"/>
              </a:spcAft>
              <a:buSzPts val="1300"/>
              <a:buNone/>
              <a:defRPr/>
            </a:lvl2pPr>
            <a:lvl3pPr lvl="2" rtl="0">
              <a:spcBef>
                <a:spcPts val="2133"/>
              </a:spcBef>
              <a:spcAft>
                <a:spcPts val="0"/>
              </a:spcAft>
              <a:buSzPts val="1300"/>
              <a:buNone/>
              <a:defRPr/>
            </a:lvl3pPr>
            <a:lvl4pPr lvl="3" rtl="0">
              <a:spcBef>
                <a:spcPts val="2133"/>
              </a:spcBef>
              <a:spcAft>
                <a:spcPts val="0"/>
              </a:spcAft>
              <a:buSzPts val="1300"/>
              <a:buNone/>
              <a:defRPr/>
            </a:lvl4pPr>
            <a:lvl5pPr lvl="4" rtl="0">
              <a:spcBef>
                <a:spcPts val="2133"/>
              </a:spcBef>
              <a:spcAft>
                <a:spcPts val="0"/>
              </a:spcAft>
              <a:buSzPts val="1300"/>
              <a:buNone/>
              <a:defRPr/>
            </a:lvl5pPr>
            <a:lvl6pPr lvl="5" rtl="0">
              <a:spcBef>
                <a:spcPts val="2133"/>
              </a:spcBef>
              <a:spcAft>
                <a:spcPts val="0"/>
              </a:spcAft>
              <a:buSzPts val="1300"/>
              <a:buNone/>
              <a:defRPr/>
            </a:lvl6pPr>
            <a:lvl7pPr lvl="6" rtl="0">
              <a:spcBef>
                <a:spcPts val="2133"/>
              </a:spcBef>
              <a:spcAft>
                <a:spcPts val="0"/>
              </a:spcAft>
              <a:buSzPts val="1300"/>
              <a:buNone/>
              <a:defRPr/>
            </a:lvl7pPr>
            <a:lvl8pPr lvl="7" rtl="0">
              <a:spcBef>
                <a:spcPts val="2133"/>
              </a:spcBef>
              <a:spcAft>
                <a:spcPts val="0"/>
              </a:spcAft>
              <a:buSzPts val="1300"/>
              <a:buNone/>
              <a:defRPr/>
            </a:lvl8pPr>
            <a:lvl9pPr lvl="8" rtl="0">
              <a:spcBef>
                <a:spcPts val="2133"/>
              </a:spcBef>
              <a:spcAft>
                <a:spcPts val="2133"/>
              </a:spcAft>
              <a:buSzPts val="1300"/>
              <a:buNone/>
              <a:defRPr/>
            </a:lvl9pPr>
          </a:lstStyle>
          <a:p>
            <a:r>
              <a:rPr lang="en-US"/>
              <a:t>Click to edit Master subtitle style</a:t>
            </a:r>
            <a:endParaRPr/>
          </a:p>
        </p:txBody>
      </p:sp>
      <p:sp>
        <p:nvSpPr>
          <p:cNvPr id="176" name="Google Shape;176;p34"/>
          <p:cNvSpPr txBox="1">
            <a:spLocks noGrp="1"/>
          </p:cNvSpPr>
          <p:nvPr>
            <p:ph type="subTitle" idx="14"/>
          </p:nvPr>
        </p:nvSpPr>
        <p:spPr>
          <a:xfrm>
            <a:off x="4991540" y="4999331"/>
            <a:ext cx="2228800" cy="131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300"/>
              <a:buNone/>
              <a:defRPr>
                <a:solidFill>
                  <a:schemeClr val="lt1"/>
                </a:solidFill>
              </a:defRPr>
            </a:lvl1pPr>
            <a:lvl2pPr lvl="1" rtl="0">
              <a:spcBef>
                <a:spcPts val="0"/>
              </a:spcBef>
              <a:spcAft>
                <a:spcPts val="0"/>
              </a:spcAft>
              <a:buSzPts val="1300"/>
              <a:buNone/>
              <a:defRPr/>
            </a:lvl2pPr>
            <a:lvl3pPr lvl="2" rtl="0">
              <a:spcBef>
                <a:spcPts val="2133"/>
              </a:spcBef>
              <a:spcAft>
                <a:spcPts val="0"/>
              </a:spcAft>
              <a:buSzPts val="1300"/>
              <a:buNone/>
              <a:defRPr/>
            </a:lvl3pPr>
            <a:lvl4pPr lvl="3" rtl="0">
              <a:spcBef>
                <a:spcPts val="2133"/>
              </a:spcBef>
              <a:spcAft>
                <a:spcPts val="0"/>
              </a:spcAft>
              <a:buSzPts val="1300"/>
              <a:buNone/>
              <a:defRPr/>
            </a:lvl4pPr>
            <a:lvl5pPr lvl="4" rtl="0">
              <a:spcBef>
                <a:spcPts val="2133"/>
              </a:spcBef>
              <a:spcAft>
                <a:spcPts val="0"/>
              </a:spcAft>
              <a:buSzPts val="1300"/>
              <a:buNone/>
              <a:defRPr/>
            </a:lvl5pPr>
            <a:lvl6pPr lvl="5" rtl="0">
              <a:spcBef>
                <a:spcPts val="2133"/>
              </a:spcBef>
              <a:spcAft>
                <a:spcPts val="0"/>
              </a:spcAft>
              <a:buSzPts val="1300"/>
              <a:buNone/>
              <a:defRPr/>
            </a:lvl6pPr>
            <a:lvl7pPr lvl="6" rtl="0">
              <a:spcBef>
                <a:spcPts val="2133"/>
              </a:spcBef>
              <a:spcAft>
                <a:spcPts val="0"/>
              </a:spcAft>
              <a:buSzPts val="1300"/>
              <a:buNone/>
              <a:defRPr/>
            </a:lvl7pPr>
            <a:lvl8pPr lvl="7" rtl="0">
              <a:spcBef>
                <a:spcPts val="2133"/>
              </a:spcBef>
              <a:spcAft>
                <a:spcPts val="0"/>
              </a:spcAft>
              <a:buSzPts val="1300"/>
              <a:buNone/>
              <a:defRPr/>
            </a:lvl8pPr>
            <a:lvl9pPr lvl="8" rtl="0">
              <a:spcBef>
                <a:spcPts val="2133"/>
              </a:spcBef>
              <a:spcAft>
                <a:spcPts val="2133"/>
              </a:spcAft>
              <a:buSzPts val="1300"/>
              <a:buNone/>
              <a:defRPr/>
            </a:lvl9pPr>
          </a:lstStyle>
          <a:p>
            <a:r>
              <a:rPr lang="en-US"/>
              <a:t>Click to edit Master subtitle style</a:t>
            </a:r>
            <a:endParaRPr/>
          </a:p>
        </p:txBody>
      </p:sp>
      <p:sp>
        <p:nvSpPr>
          <p:cNvPr id="177" name="Google Shape;177;p34"/>
          <p:cNvSpPr txBox="1">
            <a:spLocks noGrp="1"/>
          </p:cNvSpPr>
          <p:nvPr>
            <p:ph type="subTitle" idx="15"/>
          </p:nvPr>
        </p:nvSpPr>
        <p:spPr>
          <a:xfrm>
            <a:off x="8066188" y="4999331"/>
            <a:ext cx="2228800" cy="131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300"/>
              <a:buNone/>
              <a:defRPr>
                <a:solidFill>
                  <a:schemeClr val="lt1"/>
                </a:solidFill>
              </a:defRPr>
            </a:lvl1pPr>
            <a:lvl2pPr lvl="1" rtl="0">
              <a:spcBef>
                <a:spcPts val="0"/>
              </a:spcBef>
              <a:spcAft>
                <a:spcPts val="0"/>
              </a:spcAft>
              <a:buSzPts val="1300"/>
              <a:buNone/>
              <a:defRPr/>
            </a:lvl2pPr>
            <a:lvl3pPr lvl="2" rtl="0">
              <a:spcBef>
                <a:spcPts val="2133"/>
              </a:spcBef>
              <a:spcAft>
                <a:spcPts val="0"/>
              </a:spcAft>
              <a:buSzPts val="1300"/>
              <a:buNone/>
              <a:defRPr/>
            </a:lvl3pPr>
            <a:lvl4pPr lvl="3" rtl="0">
              <a:spcBef>
                <a:spcPts val="2133"/>
              </a:spcBef>
              <a:spcAft>
                <a:spcPts val="0"/>
              </a:spcAft>
              <a:buSzPts val="1300"/>
              <a:buNone/>
              <a:defRPr/>
            </a:lvl4pPr>
            <a:lvl5pPr lvl="4" rtl="0">
              <a:spcBef>
                <a:spcPts val="2133"/>
              </a:spcBef>
              <a:spcAft>
                <a:spcPts val="0"/>
              </a:spcAft>
              <a:buSzPts val="1300"/>
              <a:buNone/>
              <a:defRPr/>
            </a:lvl5pPr>
            <a:lvl6pPr lvl="5" rtl="0">
              <a:spcBef>
                <a:spcPts val="2133"/>
              </a:spcBef>
              <a:spcAft>
                <a:spcPts val="0"/>
              </a:spcAft>
              <a:buSzPts val="1300"/>
              <a:buNone/>
              <a:defRPr/>
            </a:lvl6pPr>
            <a:lvl7pPr lvl="6" rtl="0">
              <a:spcBef>
                <a:spcPts val="2133"/>
              </a:spcBef>
              <a:spcAft>
                <a:spcPts val="0"/>
              </a:spcAft>
              <a:buSzPts val="1300"/>
              <a:buNone/>
              <a:defRPr/>
            </a:lvl7pPr>
            <a:lvl8pPr lvl="7" rtl="0">
              <a:spcBef>
                <a:spcPts val="2133"/>
              </a:spcBef>
              <a:spcAft>
                <a:spcPts val="0"/>
              </a:spcAft>
              <a:buSzPts val="1300"/>
              <a:buNone/>
              <a:defRPr/>
            </a:lvl8pPr>
            <a:lvl9pPr lvl="8" rtl="0">
              <a:spcBef>
                <a:spcPts val="2133"/>
              </a:spcBef>
              <a:spcAft>
                <a:spcPts val="2133"/>
              </a:spcAft>
              <a:buSzPts val="1300"/>
              <a:buNone/>
              <a:defRPr/>
            </a:lvl9pPr>
          </a:lstStyle>
          <a:p>
            <a:r>
              <a:rPr lang="en-US"/>
              <a:t>Click to edit Master subtitle style</a:t>
            </a:r>
            <a:endParaRPr/>
          </a:p>
        </p:txBody>
      </p:sp>
    </p:spTree>
    <p:extLst>
      <p:ext uri="{BB962C8B-B14F-4D97-AF65-F5344CB8AC3E}">
        <p14:creationId xmlns:p14="http://schemas.microsoft.com/office/powerpoint/2010/main" val="34028240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four columns 3">
  <p:cSld name="Title and four columns 3">
    <p:bg>
      <p:bgPr>
        <a:blipFill>
          <a:blip r:embed="rId2">
            <a:alphaModFix/>
          </a:blip>
          <a:stretch>
            <a:fillRect/>
          </a:stretch>
        </a:blipFill>
        <a:effectLst/>
      </p:bgPr>
    </p:bg>
    <p:spTree>
      <p:nvGrpSpPr>
        <p:cNvPr id="1" name="Shape 178"/>
        <p:cNvGrpSpPr/>
        <p:nvPr/>
      </p:nvGrpSpPr>
      <p:grpSpPr>
        <a:xfrm>
          <a:off x="0" y="0"/>
          <a:ext cx="0" cy="0"/>
          <a:chOff x="0" y="0"/>
          <a:chExt cx="0" cy="0"/>
        </a:xfrm>
      </p:grpSpPr>
      <p:sp>
        <p:nvSpPr>
          <p:cNvPr id="179" name="Google Shape;179;p35"/>
          <p:cNvSpPr txBox="1">
            <a:spLocks noGrp="1"/>
          </p:cNvSpPr>
          <p:nvPr>
            <p:ph type="subTitle" idx="1"/>
          </p:nvPr>
        </p:nvSpPr>
        <p:spPr>
          <a:xfrm>
            <a:off x="2829771" y="3071067"/>
            <a:ext cx="2944000" cy="131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300"/>
              <a:buNone/>
              <a:defRPr>
                <a:solidFill>
                  <a:schemeClr val="lt1"/>
                </a:solidFill>
              </a:defRPr>
            </a:lvl1pPr>
            <a:lvl2pPr lvl="1" algn="r" rtl="0">
              <a:spcBef>
                <a:spcPts val="0"/>
              </a:spcBef>
              <a:spcAft>
                <a:spcPts val="0"/>
              </a:spcAft>
              <a:buSzPts val="1300"/>
              <a:buNone/>
              <a:defRPr/>
            </a:lvl2pPr>
            <a:lvl3pPr lvl="2" algn="r" rtl="0">
              <a:spcBef>
                <a:spcPts val="2133"/>
              </a:spcBef>
              <a:spcAft>
                <a:spcPts val="0"/>
              </a:spcAft>
              <a:buSzPts val="1300"/>
              <a:buNone/>
              <a:defRPr/>
            </a:lvl3pPr>
            <a:lvl4pPr lvl="3" algn="r" rtl="0">
              <a:spcBef>
                <a:spcPts val="2133"/>
              </a:spcBef>
              <a:spcAft>
                <a:spcPts val="0"/>
              </a:spcAft>
              <a:buSzPts val="1300"/>
              <a:buNone/>
              <a:defRPr/>
            </a:lvl4pPr>
            <a:lvl5pPr lvl="4" algn="r" rtl="0">
              <a:spcBef>
                <a:spcPts val="2133"/>
              </a:spcBef>
              <a:spcAft>
                <a:spcPts val="0"/>
              </a:spcAft>
              <a:buSzPts val="1300"/>
              <a:buNone/>
              <a:defRPr/>
            </a:lvl5pPr>
            <a:lvl6pPr lvl="5" algn="r" rtl="0">
              <a:spcBef>
                <a:spcPts val="2133"/>
              </a:spcBef>
              <a:spcAft>
                <a:spcPts val="0"/>
              </a:spcAft>
              <a:buSzPts val="1300"/>
              <a:buNone/>
              <a:defRPr/>
            </a:lvl6pPr>
            <a:lvl7pPr lvl="6" algn="r" rtl="0">
              <a:spcBef>
                <a:spcPts val="2133"/>
              </a:spcBef>
              <a:spcAft>
                <a:spcPts val="0"/>
              </a:spcAft>
              <a:buSzPts val="1300"/>
              <a:buNone/>
              <a:defRPr/>
            </a:lvl7pPr>
            <a:lvl8pPr lvl="7" algn="r" rtl="0">
              <a:spcBef>
                <a:spcPts val="2133"/>
              </a:spcBef>
              <a:spcAft>
                <a:spcPts val="0"/>
              </a:spcAft>
              <a:buSzPts val="1300"/>
              <a:buNone/>
              <a:defRPr/>
            </a:lvl8pPr>
            <a:lvl9pPr lvl="8" algn="r" rtl="0">
              <a:spcBef>
                <a:spcPts val="2133"/>
              </a:spcBef>
              <a:spcAft>
                <a:spcPts val="2133"/>
              </a:spcAft>
              <a:buSzPts val="1300"/>
              <a:buNone/>
              <a:defRPr/>
            </a:lvl9pPr>
          </a:lstStyle>
          <a:p>
            <a:r>
              <a:rPr lang="en-US"/>
              <a:t>Click to edit Master subtitle style</a:t>
            </a:r>
            <a:endParaRPr/>
          </a:p>
        </p:txBody>
      </p:sp>
      <p:sp>
        <p:nvSpPr>
          <p:cNvPr id="180" name="Google Shape;180;p35"/>
          <p:cNvSpPr txBox="1">
            <a:spLocks noGrp="1"/>
          </p:cNvSpPr>
          <p:nvPr>
            <p:ph type="subTitle" idx="2"/>
          </p:nvPr>
        </p:nvSpPr>
        <p:spPr>
          <a:xfrm>
            <a:off x="3306487" y="4819777"/>
            <a:ext cx="2467200" cy="423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2267">
                <a:solidFill>
                  <a:schemeClr val="lt1"/>
                </a:solidFill>
                <a:latin typeface="Raleway Black"/>
                <a:ea typeface="Raleway Black"/>
                <a:cs typeface="Raleway Black"/>
                <a:sym typeface="Raleway Black"/>
              </a:defRPr>
            </a:lvl1pPr>
            <a:lvl2pPr lvl="1" algn="r" rtl="0">
              <a:lnSpc>
                <a:spcPct val="100000"/>
              </a:lnSpc>
              <a:spcBef>
                <a:spcPts val="2133"/>
              </a:spcBef>
              <a:spcAft>
                <a:spcPts val="0"/>
              </a:spcAft>
              <a:buNone/>
              <a:defRPr sz="2267" b="1">
                <a:solidFill>
                  <a:schemeClr val="lt1"/>
                </a:solidFill>
                <a:latin typeface="Raleway"/>
                <a:ea typeface="Raleway"/>
                <a:cs typeface="Raleway"/>
                <a:sym typeface="Raleway"/>
              </a:defRPr>
            </a:lvl2pPr>
            <a:lvl3pPr lvl="2" algn="r" rtl="0">
              <a:lnSpc>
                <a:spcPct val="100000"/>
              </a:lnSpc>
              <a:spcBef>
                <a:spcPts val="2133"/>
              </a:spcBef>
              <a:spcAft>
                <a:spcPts val="0"/>
              </a:spcAft>
              <a:buNone/>
              <a:defRPr sz="2267" b="1">
                <a:solidFill>
                  <a:schemeClr val="lt1"/>
                </a:solidFill>
                <a:latin typeface="Raleway"/>
                <a:ea typeface="Raleway"/>
                <a:cs typeface="Raleway"/>
                <a:sym typeface="Raleway"/>
              </a:defRPr>
            </a:lvl3pPr>
            <a:lvl4pPr lvl="3" algn="r" rtl="0">
              <a:lnSpc>
                <a:spcPct val="100000"/>
              </a:lnSpc>
              <a:spcBef>
                <a:spcPts val="2133"/>
              </a:spcBef>
              <a:spcAft>
                <a:spcPts val="0"/>
              </a:spcAft>
              <a:buNone/>
              <a:defRPr sz="2267" b="1">
                <a:solidFill>
                  <a:schemeClr val="lt1"/>
                </a:solidFill>
                <a:latin typeface="Raleway"/>
                <a:ea typeface="Raleway"/>
                <a:cs typeface="Raleway"/>
                <a:sym typeface="Raleway"/>
              </a:defRPr>
            </a:lvl4pPr>
            <a:lvl5pPr lvl="4" algn="r" rtl="0">
              <a:lnSpc>
                <a:spcPct val="100000"/>
              </a:lnSpc>
              <a:spcBef>
                <a:spcPts val="2133"/>
              </a:spcBef>
              <a:spcAft>
                <a:spcPts val="0"/>
              </a:spcAft>
              <a:buNone/>
              <a:defRPr sz="2267" b="1">
                <a:solidFill>
                  <a:schemeClr val="lt1"/>
                </a:solidFill>
                <a:latin typeface="Raleway"/>
                <a:ea typeface="Raleway"/>
                <a:cs typeface="Raleway"/>
                <a:sym typeface="Raleway"/>
              </a:defRPr>
            </a:lvl5pPr>
            <a:lvl6pPr lvl="5" algn="r" rtl="0">
              <a:lnSpc>
                <a:spcPct val="100000"/>
              </a:lnSpc>
              <a:spcBef>
                <a:spcPts val="2133"/>
              </a:spcBef>
              <a:spcAft>
                <a:spcPts val="0"/>
              </a:spcAft>
              <a:buNone/>
              <a:defRPr sz="2267" b="1">
                <a:solidFill>
                  <a:schemeClr val="lt1"/>
                </a:solidFill>
                <a:latin typeface="Raleway"/>
                <a:ea typeface="Raleway"/>
                <a:cs typeface="Raleway"/>
                <a:sym typeface="Raleway"/>
              </a:defRPr>
            </a:lvl6pPr>
            <a:lvl7pPr lvl="6" algn="r" rtl="0">
              <a:lnSpc>
                <a:spcPct val="100000"/>
              </a:lnSpc>
              <a:spcBef>
                <a:spcPts val="2133"/>
              </a:spcBef>
              <a:spcAft>
                <a:spcPts val="0"/>
              </a:spcAft>
              <a:buNone/>
              <a:defRPr sz="2267" b="1">
                <a:solidFill>
                  <a:schemeClr val="lt1"/>
                </a:solidFill>
                <a:latin typeface="Raleway"/>
                <a:ea typeface="Raleway"/>
                <a:cs typeface="Raleway"/>
                <a:sym typeface="Raleway"/>
              </a:defRPr>
            </a:lvl7pPr>
            <a:lvl8pPr lvl="7" algn="r" rtl="0">
              <a:lnSpc>
                <a:spcPct val="100000"/>
              </a:lnSpc>
              <a:spcBef>
                <a:spcPts val="2133"/>
              </a:spcBef>
              <a:spcAft>
                <a:spcPts val="0"/>
              </a:spcAft>
              <a:buNone/>
              <a:defRPr sz="2267" b="1">
                <a:solidFill>
                  <a:schemeClr val="lt1"/>
                </a:solidFill>
                <a:latin typeface="Raleway"/>
                <a:ea typeface="Raleway"/>
                <a:cs typeface="Raleway"/>
                <a:sym typeface="Raleway"/>
              </a:defRPr>
            </a:lvl8pPr>
            <a:lvl9pPr lvl="8" algn="r" rtl="0">
              <a:lnSpc>
                <a:spcPct val="100000"/>
              </a:lnSpc>
              <a:spcBef>
                <a:spcPts val="2133"/>
              </a:spcBef>
              <a:spcAft>
                <a:spcPts val="2133"/>
              </a:spcAft>
              <a:buNone/>
              <a:defRPr sz="2267" b="1">
                <a:solidFill>
                  <a:schemeClr val="lt1"/>
                </a:solidFill>
                <a:latin typeface="Raleway"/>
                <a:ea typeface="Raleway"/>
                <a:cs typeface="Raleway"/>
                <a:sym typeface="Raleway"/>
              </a:defRPr>
            </a:lvl9pPr>
          </a:lstStyle>
          <a:p>
            <a:r>
              <a:rPr lang="en-US"/>
              <a:t>Click to edit Master subtitle style</a:t>
            </a:r>
            <a:endParaRPr/>
          </a:p>
        </p:txBody>
      </p:sp>
      <p:sp>
        <p:nvSpPr>
          <p:cNvPr id="181" name="Google Shape;181;p35"/>
          <p:cNvSpPr txBox="1">
            <a:spLocks noGrp="1"/>
          </p:cNvSpPr>
          <p:nvPr>
            <p:ph type="subTitle" idx="3"/>
          </p:nvPr>
        </p:nvSpPr>
        <p:spPr>
          <a:xfrm>
            <a:off x="8309537" y="4831371"/>
            <a:ext cx="2467200" cy="423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2267">
                <a:solidFill>
                  <a:schemeClr val="lt1"/>
                </a:solidFill>
                <a:latin typeface="Raleway Black"/>
                <a:ea typeface="Raleway Black"/>
                <a:cs typeface="Raleway Black"/>
                <a:sym typeface="Raleway Black"/>
              </a:defRPr>
            </a:lvl1pPr>
            <a:lvl2pPr lvl="1" algn="r" rtl="0">
              <a:lnSpc>
                <a:spcPct val="100000"/>
              </a:lnSpc>
              <a:spcBef>
                <a:spcPts val="2133"/>
              </a:spcBef>
              <a:spcAft>
                <a:spcPts val="0"/>
              </a:spcAft>
              <a:buNone/>
              <a:defRPr sz="2267" b="1">
                <a:solidFill>
                  <a:schemeClr val="lt1"/>
                </a:solidFill>
                <a:latin typeface="Raleway"/>
                <a:ea typeface="Raleway"/>
                <a:cs typeface="Raleway"/>
                <a:sym typeface="Raleway"/>
              </a:defRPr>
            </a:lvl2pPr>
            <a:lvl3pPr lvl="2" algn="r" rtl="0">
              <a:lnSpc>
                <a:spcPct val="100000"/>
              </a:lnSpc>
              <a:spcBef>
                <a:spcPts val="2133"/>
              </a:spcBef>
              <a:spcAft>
                <a:spcPts val="0"/>
              </a:spcAft>
              <a:buNone/>
              <a:defRPr sz="2267" b="1">
                <a:solidFill>
                  <a:schemeClr val="lt1"/>
                </a:solidFill>
                <a:latin typeface="Raleway"/>
                <a:ea typeface="Raleway"/>
                <a:cs typeface="Raleway"/>
                <a:sym typeface="Raleway"/>
              </a:defRPr>
            </a:lvl3pPr>
            <a:lvl4pPr lvl="3" algn="r" rtl="0">
              <a:lnSpc>
                <a:spcPct val="100000"/>
              </a:lnSpc>
              <a:spcBef>
                <a:spcPts val="2133"/>
              </a:spcBef>
              <a:spcAft>
                <a:spcPts val="0"/>
              </a:spcAft>
              <a:buNone/>
              <a:defRPr sz="2267" b="1">
                <a:solidFill>
                  <a:schemeClr val="lt1"/>
                </a:solidFill>
                <a:latin typeface="Raleway"/>
                <a:ea typeface="Raleway"/>
                <a:cs typeface="Raleway"/>
                <a:sym typeface="Raleway"/>
              </a:defRPr>
            </a:lvl4pPr>
            <a:lvl5pPr lvl="4" algn="r" rtl="0">
              <a:lnSpc>
                <a:spcPct val="100000"/>
              </a:lnSpc>
              <a:spcBef>
                <a:spcPts val="2133"/>
              </a:spcBef>
              <a:spcAft>
                <a:spcPts val="0"/>
              </a:spcAft>
              <a:buNone/>
              <a:defRPr sz="2267" b="1">
                <a:solidFill>
                  <a:schemeClr val="lt1"/>
                </a:solidFill>
                <a:latin typeface="Raleway"/>
                <a:ea typeface="Raleway"/>
                <a:cs typeface="Raleway"/>
                <a:sym typeface="Raleway"/>
              </a:defRPr>
            </a:lvl5pPr>
            <a:lvl6pPr lvl="5" algn="r" rtl="0">
              <a:lnSpc>
                <a:spcPct val="100000"/>
              </a:lnSpc>
              <a:spcBef>
                <a:spcPts val="2133"/>
              </a:spcBef>
              <a:spcAft>
                <a:spcPts val="0"/>
              </a:spcAft>
              <a:buNone/>
              <a:defRPr sz="2267" b="1">
                <a:solidFill>
                  <a:schemeClr val="lt1"/>
                </a:solidFill>
                <a:latin typeface="Raleway"/>
                <a:ea typeface="Raleway"/>
                <a:cs typeface="Raleway"/>
                <a:sym typeface="Raleway"/>
              </a:defRPr>
            </a:lvl6pPr>
            <a:lvl7pPr lvl="6" algn="r" rtl="0">
              <a:lnSpc>
                <a:spcPct val="100000"/>
              </a:lnSpc>
              <a:spcBef>
                <a:spcPts val="2133"/>
              </a:spcBef>
              <a:spcAft>
                <a:spcPts val="0"/>
              </a:spcAft>
              <a:buNone/>
              <a:defRPr sz="2267" b="1">
                <a:solidFill>
                  <a:schemeClr val="lt1"/>
                </a:solidFill>
                <a:latin typeface="Raleway"/>
                <a:ea typeface="Raleway"/>
                <a:cs typeface="Raleway"/>
                <a:sym typeface="Raleway"/>
              </a:defRPr>
            </a:lvl7pPr>
            <a:lvl8pPr lvl="7" algn="r" rtl="0">
              <a:lnSpc>
                <a:spcPct val="100000"/>
              </a:lnSpc>
              <a:spcBef>
                <a:spcPts val="2133"/>
              </a:spcBef>
              <a:spcAft>
                <a:spcPts val="0"/>
              </a:spcAft>
              <a:buNone/>
              <a:defRPr sz="2267" b="1">
                <a:solidFill>
                  <a:schemeClr val="lt1"/>
                </a:solidFill>
                <a:latin typeface="Raleway"/>
                <a:ea typeface="Raleway"/>
                <a:cs typeface="Raleway"/>
                <a:sym typeface="Raleway"/>
              </a:defRPr>
            </a:lvl8pPr>
            <a:lvl9pPr lvl="8" algn="r" rtl="0">
              <a:lnSpc>
                <a:spcPct val="100000"/>
              </a:lnSpc>
              <a:spcBef>
                <a:spcPts val="2133"/>
              </a:spcBef>
              <a:spcAft>
                <a:spcPts val="2133"/>
              </a:spcAft>
              <a:buNone/>
              <a:defRPr sz="2267" b="1">
                <a:solidFill>
                  <a:schemeClr val="lt1"/>
                </a:solidFill>
                <a:latin typeface="Raleway"/>
                <a:ea typeface="Raleway"/>
                <a:cs typeface="Raleway"/>
                <a:sym typeface="Raleway"/>
              </a:defRPr>
            </a:lvl9pPr>
          </a:lstStyle>
          <a:p>
            <a:r>
              <a:rPr lang="en-US"/>
              <a:t>Click to edit Master subtitle style</a:t>
            </a:r>
            <a:endParaRPr/>
          </a:p>
        </p:txBody>
      </p:sp>
      <p:sp>
        <p:nvSpPr>
          <p:cNvPr id="182" name="Google Shape;182;p35"/>
          <p:cNvSpPr txBox="1">
            <a:spLocks noGrp="1"/>
          </p:cNvSpPr>
          <p:nvPr>
            <p:ph type="subTitle" idx="4"/>
          </p:nvPr>
        </p:nvSpPr>
        <p:spPr>
          <a:xfrm>
            <a:off x="3306487" y="2902016"/>
            <a:ext cx="2467200" cy="423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2400">
                <a:solidFill>
                  <a:schemeClr val="lt1"/>
                </a:solidFill>
                <a:latin typeface="Raleway Black"/>
                <a:ea typeface="Raleway Black"/>
                <a:cs typeface="Raleway Black"/>
                <a:sym typeface="Raleway Black"/>
              </a:defRPr>
            </a:lvl1pPr>
            <a:lvl2pPr lvl="1" algn="r" rtl="0">
              <a:lnSpc>
                <a:spcPct val="100000"/>
              </a:lnSpc>
              <a:spcBef>
                <a:spcPts val="2133"/>
              </a:spcBef>
              <a:spcAft>
                <a:spcPts val="0"/>
              </a:spcAft>
              <a:buNone/>
              <a:defRPr sz="2400" b="1">
                <a:solidFill>
                  <a:schemeClr val="lt1"/>
                </a:solidFill>
                <a:latin typeface="Raleway"/>
                <a:ea typeface="Raleway"/>
                <a:cs typeface="Raleway"/>
                <a:sym typeface="Raleway"/>
              </a:defRPr>
            </a:lvl2pPr>
            <a:lvl3pPr lvl="2" algn="r" rtl="0">
              <a:lnSpc>
                <a:spcPct val="100000"/>
              </a:lnSpc>
              <a:spcBef>
                <a:spcPts val="2133"/>
              </a:spcBef>
              <a:spcAft>
                <a:spcPts val="0"/>
              </a:spcAft>
              <a:buNone/>
              <a:defRPr sz="2400" b="1">
                <a:solidFill>
                  <a:schemeClr val="lt1"/>
                </a:solidFill>
                <a:latin typeface="Raleway"/>
                <a:ea typeface="Raleway"/>
                <a:cs typeface="Raleway"/>
                <a:sym typeface="Raleway"/>
              </a:defRPr>
            </a:lvl3pPr>
            <a:lvl4pPr lvl="3" algn="r" rtl="0">
              <a:lnSpc>
                <a:spcPct val="100000"/>
              </a:lnSpc>
              <a:spcBef>
                <a:spcPts val="2133"/>
              </a:spcBef>
              <a:spcAft>
                <a:spcPts val="0"/>
              </a:spcAft>
              <a:buNone/>
              <a:defRPr sz="2400" b="1">
                <a:solidFill>
                  <a:schemeClr val="lt1"/>
                </a:solidFill>
                <a:latin typeface="Raleway"/>
                <a:ea typeface="Raleway"/>
                <a:cs typeface="Raleway"/>
                <a:sym typeface="Raleway"/>
              </a:defRPr>
            </a:lvl4pPr>
            <a:lvl5pPr lvl="4" algn="r" rtl="0">
              <a:lnSpc>
                <a:spcPct val="100000"/>
              </a:lnSpc>
              <a:spcBef>
                <a:spcPts val="2133"/>
              </a:spcBef>
              <a:spcAft>
                <a:spcPts val="0"/>
              </a:spcAft>
              <a:buNone/>
              <a:defRPr sz="2400" b="1">
                <a:solidFill>
                  <a:schemeClr val="lt1"/>
                </a:solidFill>
                <a:latin typeface="Raleway"/>
                <a:ea typeface="Raleway"/>
                <a:cs typeface="Raleway"/>
                <a:sym typeface="Raleway"/>
              </a:defRPr>
            </a:lvl5pPr>
            <a:lvl6pPr lvl="5" algn="r" rtl="0">
              <a:lnSpc>
                <a:spcPct val="100000"/>
              </a:lnSpc>
              <a:spcBef>
                <a:spcPts val="2133"/>
              </a:spcBef>
              <a:spcAft>
                <a:spcPts val="0"/>
              </a:spcAft>
              <a:buNone/>
              <a:defRPr sz="2400" b="1">
                <a:solidFill>
                  <a:schemeClr val="lt1"/>
                </a:solidFill>
                <a:latin typeface="Raleway"/>
                <a:ea typeface="Raleway"/>
                <a:cs typeface="Raleway"/>
                <a:sym typeface="Raleway"/>
              </a:defRPr>
            </a:lvl6pPr>
            <a:lvl7pPr lvl="6" algn="r" rtl="0">
              <a:lnSpc>
                <a:spcPct val="100000"/>
              </a:lnSpc>
              <a:spcBef>
                <a:spcPts val="2133"/>
              </a:spcBef>
              <a:spcAft>
                <a:spcPts val="0"/>
              </a:spcAft>
              <a:buNone/>
              <a:defRPr sz="2400" b="1">
                <a:solidFill>
                  <a:schemeClr val="lt1"/>
                </a:solidFill>
                <a:latin typeface="Raleway"/>
                <a:ea typeface="Raleway"/>
                <a:cs typeface="Raleway"/>
                <a:sym typeface="Raleway"/>
              </a:defRPr>
            </a:lvl7pPr>
            <a:lvl8pPr lvl="7" algn="r" rtl="0">
              <a:lnSpc>
                <a:spcPct val="100000"/>
              </a:lnSpc>
              <a:spcBef>
                <a:spcPts val="2133"/>
              </a:spcBef>
              <a:spcAft>
                <a:spcPts val="0"/>
              </a:spcAft>
              <a:buNone/>
              <a:defRPr sz="2400" b="1">
                <a:solidFill>
                  <a:schemeClr val="lt1"/>
                </a:solidFill>
                <a:latin typeface="Raleway"/>
                <a:ea typeface="Raleway"/>
                <a:cs typeface="Raleway"/>
                <a:sym typeface="Raleway"/>
              </a:defRPr>
            </a:lvl8pPr>
            <a:lvl9pPr lvl="8" algn="r" rtl="0">
              <a:lnSpc>
                <a:spcPct val="100000"/>
              </a:lnSpc>
              <a:spcBef>
                <a:spcPts val="2133"/>
              </a:spcBef>
              <a:spcAft>
                <a:spcPts val="2133"/>
              </a:spcAft>
              <a:buNone/>
              <a:defRPr sz="2400" b="1">
                <a:solidFill>
                  <a:schemeClr val="lt1"/>
                </a:solidFill>
                <a:latin typeface="Raleway"/>
                <a:ea typeface="Raleway"/>
                <a:cs typeface="Raleway"/>
                <a:sym typeface="Raleway"/>
              </a:defRPr>
            </a:lvl9pPr>
          </a:lstStyle>
          <a:p>
            <a:r>
              <a:rPr lang="en-US"/>
              <a:t>Click to edit Master subtitle style</a:t>
            </a:r>
            <a:endParaRPr/>
          </a:p>
        </p:txBody>
      </p:sp>
      <p:sp>
        <p:nvSpPr>
          <p:cNvPr id="183" name="Google Shape;183;p35"/>
          <p:cNvSpPr txBox="1">
            <a:spLocks noGrp="1"/>
          </p:cNvSpPr>
          <p:nvPr>
            <p:ph type="subTitle" idx="5"/>
          </p:nvPr>
        </p:nvSpPr>
        <p:spPr>
          <a:xfrm>
            <a:off x="8309537" y="2902016"/>
            <a:ext cx="2467200" cy="423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2267">
                <a:solidFill>
                  <a:schemeClr val="lt1"/>
                </a:solidFill>
                <a:latin typeface="Raleway Black"/>
                <a:ea typeface="Raleway Black"/>
                <a:cs typeface="Raleway Black"/>
                <a:sym typeface="Raleway Black"/>
              </a:defRPr>
            </a:lvl1pPr>
            <a:lvl2pPr lvl="1" algn="r" rtl="0">
              <a:lnSpc>
                <a:spcPct val="100000"/>
              </a:lnSpc>
              <a:spcBef>
                <a:spcPts val="2133"/>
              </a:spcBef>
              <a:spcAft>
                <a:spcPts val="0"/>
              </a:spcAft>
              <a:buNone/>
              <a:defRPr sz="2267" b="1">
                <a:solidFill>
                  <a:schemeClr val="lt1"/>
                </a:solidFill>
                <a:latin typeface="Raleway"/>
                <a:ea typeface="Raleway"/>
                <a:cs typeface="Raleway"/>
                <a:sym typeface="Raleway"/>
              </a:defRPr>
            </a:lvl2pPr>
            <a:lvl3pPr lvl="2" algn="r" rtl="0">
              <a:lnSpc>
                <a:spcPct val="100000"/>
              </a:lnSpc>
              <a:spcBef>
                <a:spcPts val="2133"/>
              </a:spcBef>
              <a:spcAft>
                <a:spcPts val="0"/>
              </a:spcAft>
              <a:buNone/>
              <a:defRPr sz="2267" b="1">
                <a:solidFill>
                  <a:schemeClr val="lt1"/>
                </a:solidFill>
                <a:latin typeface="Raleway"/>
                <a:ea typeface="Raleway"/>
                <a:cs typeface="Raleway"/>
                <a:sym typeface="Raleway"/>
              </a:defRPr>
            </a:lvl3pPr>
            <a:lvl4pPr lvl="3" algn="r" rtl="0">
              <a:lnSpc>
                <a:spcPct val="100000"/>
              </a:lnSpc>
              <a:spcBef>
                <a:spcPts val="2133"/>
              </a:spcBef>
              <a:spcAft>
                <a:spcPts val="0"/>
              </a:spcAft>
              <a:buNone/>
              <a:defRPr sz="2267" b="1">
                <a:solidFill>
                  <a:schemeClr val="lt1"/>
                </a:solidFill>
                <a:latin typeface="Raleway"/>
                <a:ea typeface="Raleway"/>
                <a:cs typeface="Raleway"/>
                <a:sym typeface="Raleway"/>
              </a:defRPr>
            </a:lvl4pPr>
            <a:lvl5pPr lvl="4" algn="r" rtl="0">
              <a:lnSpc>
                <a:spcPct val="100000"/>
              </a:lnSpc>
              <a:spcBef>
                <a:spcPts val="2133"/>
              </a:spcBef>
              <a:spcAft>
                <a:spcPts val="0"/>
              </a:spcAft>
              <a:buNone/>
              <a:defRPr sz="2267" b="1">
                <a:solidFill>
                  <a:schemeClr val="lt1"/>
                </a:solidFill>
                <a:latin typeface="Raleway"/>
                <a:ea typeface="Raleway"/>
                <a:cs typeface="Raleway"/>
                <a:sym typeface="Raleway"/>
              </a:defRPr>
            </a:lvl5pPr>
            <a:lvl6pPr lvl="5" algn="r" rtl="0">
              <a:lnSpc>
                <a:spcPct val="100000"/>
              </a:lnSpc>
              <a:spcBef>
                <a:spcPts val="2133"/>
              </a:spcBef>
              <a:spcAft>
                <a:spcPts val="0"/>
              </a:spcAft>
              <a:buNone/>
              <a:defRPr sz="2267" b="1">
                <a:solidFill>
                  <a:schemeClr val="lt1"/>
                </a:solidFill>
                <a:latin typeface="Raleway"/>
                <a:ea typeface="Raleway"/>
                <a:cs typeface="Raleway"/>
                <a:sym typeface="Raleway"/>
              </a:defRPr>
            </a:lvl6pPr>
            <a:lvl7pPr lvl="6" algn="r" rtl="0">
              <a:lnSpc>
                <a:spcPct val="100000"/>
              </a:lnSpc>
              <a:spcBef>
                <a:spcPts val="2133"/>
              </a:spcBef>
              <a:spcAft>
                <a:spcPts val="0"/>
              </a:spcAft>
              <a:buNone/>
              <a:defRPr sz="2267" b="1">
                <a:solidFill>
                  <a:schemeClr val="lt1"/>
                </a:solidFill>
                <a:latin typeface="Raleway"/>
                <a:ea typeface="Raleway"/>
                <a:cs typeface="Raleway"/>
                <a:sym typeface="Raleway"/>
              </a:defRPr>
            </a:lvl7pPr>
            <a:lvl8pPr lvl="7" algn="r" rtl="0">
              <a:lnSpc>
                <a:spcPct val="100000"/>
              </a:lnSpc>
              <a:spcBef>
                <a:spcPts val="2133"/>
              </a:spcBef>
              <a:spcAft>
                <a:spcPts val="0"/>
              </a:spcAft>
              <a:buNone/>
              <a:defRPr sz="2267" b="1">
                <a:solidFill>
                  <a:schemeClr val="lt1"/>
                </a:solidFill>
                <a:latin typeface="Raleway"/>
                <a:ea typeface="Raleway"/>
                <a:cs typeface="Raleway"/>
                <a:sym typeface="Raleway"/>
              </a:defRPr>
            </a:lvl8pPr>
            <a:lvl9pPr lvl="8" algn="r" rtl="0">
              <a:lnSpc>
                <a:spcPct val="100000"/>
              </a:lnSpc>
              <a:spcBef>
                <a:spcPts val="2133"/>
              </a:spcBef>
              <a:spcAft>
                <a:spcPts val="2133"/>
              </a:spcAft>
              <a:buNone/>
              <a:defRPr sz="2267" b="1">
                <a:solidFill>
                  <a:schemeClr val="lt1"/>
                </a:solidFill>
                <a:latin typeface="Raleway"/>
                <a:ea typeface="Raleway"/>
                <a:cs typeface="Raleway"/>
                <a:sym typeface="Raleway"/>
              </a:defRPr>
            </a:lvl9pPr>
          </a:lstStyle>
          <a:p>
            <a:r>
              <a:rPr lang="en-US"/>
              <a:t>Click to edit Master subtitle style</a:t>
            </a:r>
            <a:endParaRPr/>
          </a:p>
        </p:txBody>
      </p:sp>
      <p:sp>
        <p:nvSpPr>
          <p:cNvPr id="184" name="Google Shape;184;p35"/>
          <p:cNvSpPr txBox="1">
            <a:spLocks noGrp="1"/>
          </p:cNvSpPr>
          <p:nvPr>
            <p:ph type="ctrTitle"/>
          </p:nvPr>
        </p:nvSpPr>
        <p:spPr>
          <a:xfrm>
            <a:off x="925137" y="985469"/>
            <a:ext cx="9851600" cy="848400"/>
          </a:xfrm>
          <a:prstGeom prst="rect">
            <a:avLst/>
          </a:prstGeom>
        </p:spPr>
        <p:txBody>
          <a:bodyPr spcFirstLastPara="1" wrap="square" lIns="91425" tIns="91425" rIns="91425" bIns="91425" anchor="t" anchorCtr="0">
            <a:noAutofit/>
          </a:bodyPr>
          <a:lstStyle>
            <a:lvl1pPr lvl="0" algn="r" rtl="0">
              <a:lnSpc>
                <a:spcPct val="80000"/>
              </a:lnSpc>
              <a:spcBef>
                <a:spcPts val="0"/>
              </a:spcBef>
              <a:spcAft>
                <a:spcPts val="0"/>
              </a:spcAft>
              <a:buClr>
                <a:schemeClr val="lt1"/>
              </a:buClr>
              <a:buSzPts val="2700"/>
              <a:buNone/>
              <a:defRPr sz="3600">
                <a:solidFill>
                  <a:schemeClr val="lt1"/>
                </a:solidFill>
              </a:defRPr>
            </a:lvl1pPr>
            <a:lvl2pPr lvl="1" algn="r" rtl="0">
              <a:spcBef>
                <a:spcPts val="0"/>
              </a:spcBef>
              <a:spcAft>
                <a:spcPts val="0"/>
              </a:spcAft>
              <a:buClr>
                <a:schemeClr val="lt1"/>
              </a:buClr>
              <a:buSzPts val="2700"/>
              <a:buNone/>
              <a:defRPr sz="3600">
                <a:solidFill>
                  <a:schemeClr val="lt1"/>
                </a:solidFill>
              </a:defRPr>
            </a:lvl2pPr>
            <a:lvl3pPr lvl="2" algn="r" rtl="0">
              <a:spcBef>
                <a:spcPts val="0"/>
              </a:spcBef>
              <a:spcAft>
                <a:spcPts val="0"/>
              </a:spcAft>
              <a:buClr>
                <a:schemeClr val="lt1"/>
              </a:buClr>
              <a:buSzPts val="2700"/>
              <a:buNone/>
              <a:defRPr sz="3600">
                <a:solidFill>
                  <a:schemeClr val="lt1"/>
                </a:solidFill>
              </a:defRPr>
            </a:lvl3pPr>
            <a:lvl4pPr lvl="3" algn="r" rtl="0">
              <a:spcBef>
                <a:spcPts val="0"/>
              </a:spcBef>
              <a:spcAft>
                <a:spcPts val="0"/>
              </a:spcAft>
              <a:buClr>
                <a:schemeClr val="lt1"/>
              </a:buClr>
              <a:buSzPts val="2700"/>
              <a:buNone/>
              <a:defRPr sz="3600">
                <a:solidFill>
                  <a:schemeClr val="lt1"/>
                </a:solidFill>
              </a:defRPr>
            </a:lvl4pPr>
            <a:lvl5pPr lvl="4" algn="r" rtl="0">
              <a:spcBef>
                <a:spcPts val="0"/>
              </a:spcBef>
              <a:spcAft>
                <a:spcPts val="0"/>
              </a:spcAft>
              <a:buClr>
                <a:schemeClr val="lt1"/>
              </a:buClr>
              <a:buSzPts val="2700"/>
              <a:buNone/>
              <a:defRPr sz="3600">
                <a:solidFill>
                  <a:schemeClr val="lt1"/>
                </a:solidFill>
              </a:defRPr>
            </a:lvl5pPr>
            <a:lvl6pPr lvl="5" algn="r" rtl="0">
              <a:spcBef>
                <a:spcPts val="0"/>
              </a:spcBef>
              <a:spcAft>
                <a:spcPts val="0"/>
              </a:spcAft>
              <a:buClr>
                <a:schemeClr val="lt1"/>
              </a:buClr>
              <a:buSzPts val="2700"/>
              <a:buNone/>
              <a:defRPr sz="3600">
                <a:solidFill>
                  <a:schemeClr val="lt1"/>
                </a:solidFill>
              </a:defRPr>
            </a:lvl6pPr>
            <a:lvl7pPr lvl="6" algn="r" rtl="0">
              <a:spcBef>
                <a:spcPts val="0"/>
              </a:spcBef>
              <a:spcAft>
                <a:spcPts val="0"/>
              </a:spcAft>
              <a:buClr>
                <a:schemeClr val="lt1"/>
              </a:buClr>
              <a:buSzPts val="2700"/>
              <a:buNone/>
              <a:defRPr sz="3600">
                <a:solidFill>
                  <a:schemeClr val="lt1"/>
                </a:solidFill>
              </a:defRPr>
            </a:lvl7pPr>
            <a:lvl8pPr lvl="7" algn="r" rtl="0">
              <a:spcBef>
                <a:spcPts val="0"/>
              </a:spcBef>
              <a:spcAft>
                <a:spcPts val="0"/>
              </a:spcAft>
              <a:buClr>
                <a:schemeClr val="lt1"/>
              </a:buClr>
              <a:buSzPts val="2700"/>
              <a:buNone/>
              <a:defRPr sz="3600">
                <a:solidFill>
                  <a:schemeClr val="lt1"/>
                </a:solidFill>
              </a:defRPr>
            </a:lvl8pPr>
            <a:lvl9pPr lvl="8" algn="r" rtl="0">
              <a:spcBef>
                <a:spcPts val="0"/>
              </a:spcBef>
              <a:spcAft>
                <a:spcPts val="0"/>
              </a:spcAft>
              <a:buClr>
                <a:schemeClr val="lt1"/>
              </a:buClr>
              <a:buSzPts val="2700"/>
              <a:buNone/>
              <a:defRPr sz="3600">
                <a:solidFill>
                  <a:schemeClr val="lt1"/>
                </a:solidFill>
              </a:defRPr>
            </a:lvl9pPr>
          </a:lstStyle>
          <a:p>
            <a:r>
              <a:rPr lang="en-US"/>
              <a:t>Click to edit Master title style</a:t>
            </a:r>
            <a:endParaRPr/>
          </a:p>
        </p:txBody>
      </p:sp>
      <p:sp>
        <p:nvSpPr>
          <p:cNvPr id="185" name="Google Shape;185;p35"/>
          <p:cNvSpPr txBox="1">
            <a:spLocks noGrp="1"/>
          </p:cNvSpPr>
          <p:nvPr>
            <p:ph type="subTitle" idx="6"/>
          </p:nvPr>
        </p:nvSpPr>
        <p:spPr>
          <a:xfrm>
            <a:off x="7832732" y="3071067"/>
            <a:ext cx="2944000" cy="131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300"/>
              <a:buNone/>
              <a:defRPr>
                <a:solidFill>
                  <a:schemeClr val="lt1"/>
                </a:solidFill>
              </a:defRPr>
            </a:lvl1pPr>
            <a:lvl2pPr lvl="1" algn="r" rtl="0">
              <a:spcBef>
                <a:spcPts val="0"/>
              </a:spcBef>
              <a:spcAft>
                <a:spcPts val="0"/>
              </a:spcAft>
              <a:buSzPts val="1300"/>
              <a:buNone/>
              <a:defRPr/>
            </a:lvl2pPr>
            <a:lvl3pPr lvl="2" algn="r" rtl="0">
              <a:spcBef>
                <a:spcPts val="2133"/>
              </a:spcBef>
              <a:spcAft>
                <a:spcPts val="0"/>
              </a:spcAft>
              <a:buSzPts val="1300"/>
              <a:buNone/>
              <a:defRPr/>
            </a:lvl3pPr>
            <a:lvl4pPr lvl="3" algn="r" rtl="0">
              <a:spcBef>
                <a:spcPts val="2133"/>
              </a:spcBef>
              <a:spcAft>
                <a:spcPts val="0"/>
              </a:spcAft>
              <a:buSzPts val="1300"/>
              <a:buNone/>
              <a:defRPr/>
            </a:lvl4pPr>
            <a:lvl5pPr lvl="4" algn="r" rtl="0">
              <a:spcBef>
                <a:spcPts val="2133"/>
              </a:spcBef>
              <a:spcAft>
                <a:spcPts val="0"/>
              </a:spcAft>
              <a:buSzPts val="1300"/>
              <a:buNone/>
              <a:defRPr/>
            </a:lvl5pPr>
            <a:lvl6pPr lvl="5" algn="r" rtl="0">
              <a:spcBef>
                <a:spcPts val="2133"/>
              </a:spcBef>
              <a:spcAft>
                <a:spcPts val="0"/>
              </a:spcAft>
              <a:buSzPts val="1300"/>
              <a:buNone/>
              <a:defRPr/>
            </a:lvl6pPr>
            <a:lvl7pPr lvl="6" algn="r" rtl="0">
              <a:spcBef>
                <a:spcPts val="2133"/>
              </a:spcBef>
              <a:spcAft>
                <a:spcPts val="0"/>
              </a:spcAft>
              <a:buSzPts val="1300"/>
              <a:buNone/>
              <a:defRPr/>
            </a:lvl7pPr>
            <a:lvl8pPr lvl="7" algn="r" rtl="0">
              <a:spcBef>
                <a:spcPts val="2133"/>
              </a:spcBef>
              <a:spcAft>
                <a:spcPts val="0"/>
              </a:spcAft>
              <a:buSzPts val="1300"/>
              <a:buNone/>
              <a:defRPr/>
            </a:lvl8pPr>
            <a:lvl9pPr lvl="8" algn="r" rtl="0">
              <a:spcBef>
                <a:spcPts val="2133"/>
              </a:spcBef>
              <a:spcAft>
                <a:spcPts val="2133"/>
              </a:spcAft>
              <a:buSzPts val="1300"/>
              <a:buNone/>
              <a:defRPr/>
            </a:lvl9pPr>
          </a:lstStyle>
          <a:p>
            <a:r>
              <a:rPr lang="en-US"/>
              <a:t>Click to edit Master subtitle style</a:t>
            </a:r>
            <a:endParaRPr/>
          </a:p>
        </p:txBody>
      </p:sp>
      <p:sp>
        <p:nvSpPr>
          <p:cNvPr id="186" name="Google Shape;186;p35"/>
          <p:cNvSpPr txBox="1">
            <a:spLocks noGrp="1"/>
          </p:cNvSpPr>
          <p:nvPr>
            <p:ph type="subTitle" idx="7"/>
          </p:nvPr>
        </p:nvSpPr>
        <p:spPr>
          <a:xfrm>
            <a:off x="2829771" y="4999339"/>
            <a:ext cx="2944000" cy="131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300"/>
              <a:buNone/>
              <a:defRPr>
                <a:solidFill>
                  <a:schemeClr val="lt1"/>
                </a:solidFill>
              </a:defRPr>
            </a:lvl1pPr>
            <a:lvl2pPr lvl="1" algn="r" rtl="0">
              <a:spcBef>
                <a:spcPts val="0"/>
              </a:spcBef>
              <a:spcAft>
                <a:spcPts val="0"/>
              </a:spcAft>
              <a:buSzPts val="1300"/>
              <a:buNone/>
              <a:defRPr/>
            </a:lvl2pPr>
            <a:lvl3pPr lvl="2" algn="r" rtl="0">
              <a:spcBef>
                <a:spcPts val="2133"/>
              </a:spcBef>
              <a:spcAft>
                <a:spcPts val="0"/>
              </a:spcAft>
              <a:buSzPts val="1300"/>
              <a:buNone/>
              <a:defRPr/>
            </a:lvl3pPr>
            <a:lvl4pPr lvl="3" algn="r" rtl="0">
              <a:spcBef>
                <a:spcPts val="2133"/>
              </a:spcBef>
              <a:spcAft>
                <a:spcPts val="0"/>
              </a:spcAft>
              <a:buSzPts val="1300"/>
              <a:buNone/>
              <a:defRPr/>
            </a:lvl4pPr>
            <a:lvl5pPr lvl="4" algn="r" rtl="0">
              <a:spcBef>
                <a:spcPts val="2133"/>
              </a:spcBef>
              <a:spcAft>
                <a:spcPts val="0"/>
              </a:spcAft>
              <a:buSzPts val="1300"/>
              <a:buNone/>
              <a:defRPr/>
            </a:lvl5pPr>
            <a:lvl6pPr lvl="5" algn="r" rtl="0">
              <a:spcBef>
                <a:spcPts val="2133"/>
              </a:spcBef>
              <a:spcAft>
                <a:spcPts val="0"/>
              </a:spcAft>
              <a:buSzPts val="1300"/>
              <a:buNone/>
              <a:defRPr/>
            </a:lvl6pPr>
            <a:lvl7pPr lvl="6" algn="r" rtl="0">
              <a:spcBef>
                <a:spcPts val="2133"/>
              </a:spcBef>
              <a:spcAft>
                <a:spcPts val="0"/>
              </a:spcAft>
              <a:buSzPts val="1300"/>
              <a:buNone/>
              <a:defRPr/>
            </a:lvl7pPr>
            <a:lvl8pPr lvl="7" algn="r" rtl="0">
              <a:spcBef>
                <a:spcPts val="2133"/>
              </a:spcBef>
              <a:spcAft>
                <a:spcPts val="0"/>
              </a:spcAft>
              <a:buSzPts val="1300"/>
              <a:buNone/>
              <a:defRPr/>
            </a:lvl8pPr>
            <a:lvl9pPr lvl="8" algn="r" rtl="0">
              <a:spcBef>
                <a:spcPts val="2133"/>
              </a:spcBef>
              <a:spcAft>
                <a:spcPts val="2133"/>
              </a:spcAft>
              <a:buSzPts val="1300"/>
              <a:buNone/>
              <a:defRPr/>
            </a:lvl9pPr>
          </a:lstStyle>
          <a:p>
            <a:r>
              <a:rPr lang="en-US"/>
              <a:t>Click to edit Master subtitle style</a:t>
            </a:r>
            <a:endParaRPr/>
          </a:p>
        </p:txBody>
      </p:sp>
      <p:sp>
        <p:nvSpPr>
          <p:cNvPr id="187" name="Google Shape;187;p35"/>
          <p:cNvSpPr txBox="1">
            <a:spLocks noGrp="1"/>
          </p:cNvSpPr>
          <p:nvPr>
            <p:ph type="subTitle" idx="8"/>
          </p:nvPr>
        </p:nvSpPr>
        <p:spPr>
          <a:xfrm>
            <a:off x="7832732" y="4999339"/>
            <a:ext cx="2944000" cy="131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300"/>
              <a:buNone/>
              <a:defRPr>
                <a:solidFill>
                  <a:schemeClr val="lt1"/>
                </a:solidFill>
              </a:defRPr>
            </a:lvl1pPr>
            <a:lvl2pPr lvl="1" algn="r" rtl="0">
              <a:spcBef>
                <a:spcPts val="0"/>
              </a:spcBef>
              <a:spcAft>
                <a:spcPts val="0"/>
              </a:spcAft>
              <a:buSzPts val="1300"/>
              <a:buNone/>
              <a:defRPr/>
            </a:lvl2pPr>
            <a:lvl3pPr lvl="2" algn="r" rtl="0">
              <a:spcBef>
                <a:spcPts val="2133"/>
              </a:spcBef>
              <a:spcAft>
                <a:spcPts val="0"/>
              </a:spcAft>
              <a:buSzPts val="1300"/>
              <a:buNone/>
              <a:defRPr/>
            </a:lvl3pPr>
            <a:lvl4pPr lvl="3" algn="r" rtl="0">
              <a:spcBef>
                <a:spcPts val="2133"/>
              </a:spcBef>
              <a:spcAft>
                <a:spcPts val="0"/>
              </a:spcAft>
              <a:buSzPts val="1300"/>
              <a:buNone/>
              <a:defRPr/>
            </a:lvl4pPr>
            <a:lvl5pPr lvl="4" algn="r" rtl="0">
              <a:spcBef>
                <a:spcPts val="2133"/>
              </a:spcBef>
              <a:spcAft>
                <a:spcPts val="0"/>
              </a:spcAft>
              <a:buSzPts val="1300"/>
              <a:buNone/>
              <a:defRPr/>
            </a:lvl5pPr>
            <a:lvl6pPr lvl="5" algn="r" rtl="0">
              <a:spcBef>
                <a:spcPts val="2133"/>
              </a:spcBef>
              <a:spcAft>
                <a:spcPts val="0"/>
              </a:spcAft>
              <a:buSzPts val="1300"/>
              <a:buNone/>
              <a:defRPr/>
            </a:lvl6pPr>
            <a:lvl7pPr lvl="6" algn="r" rtl="0">
              <a:spcBef>
                <a:spcPts val="2133"/>
              </a:spcBef>
              <a:spcAft>
                <a:spcPts val="0"/>
              </a:spcAft>
              <a:buSzPts val="1300"/>
              <a:buNone/>
              <a:defRPr/>
            </a:lvl7pPr>
            <a:lvl8pPr lvl="7" algn="r" rtl="0">
              <a:spcBef>
                <a:spcPts val="2133"/>
              </a:spcBef>
              <a:spcAft>
                <a:spcPts val="0"/>
              </a:spcAft>
              <a:buSzPts val="1300"/>
              <a:buNone/>
              <a:defRPr/>
            </a:lvl8pPr>
            <a:lvl9pPr lvl="8" algn="r" rtl="0">
              <a:spcBef>
                <a:spcPts val="2133"/>
              </a:spcBef>
              <a:spcAft>
                <a:spcPts val="2133"/>
              </a:spcAft>
              <a:buSzPts val="1300"/>
              <a:buNone/>
              <a:defRPr/>
            </a:lvl9pPr>
          </a:lstStyle>
          <a:p>
            <a:r>
              <a:rPr lang="en-US"/>
              <a:t>Click to edit Master subtitle style</a:t>
            </a:r>
            <a:endParaRPr/>
          </a:p>
        </p:txBody>
      </p:sp>
    </p:spTree>
    <p:extLst>
      <p:ext uri="{BB962C8B-B14F-4D97-AF65-F5344CB8AC3E}">
        <p14:creationId xmlns:p14="http://schemas.microsoft.com/office/powerpoint/2010/main" val="9294008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ig title">
  <p:cSld name="Big title">
    <p:bg>
      <p:bgPr>
        <a:blipFill>
          <a:blip r:embed="rId2">
            <a:alphaModFix/>
          </a:blip>
          <a:stretch>
            <a:fillRect/>
          </a:stretch>
        </a:blipFill>
        <a:effectLst/>
      </p:bgPr>
    </p:bg>
    <p:spTree>
      <p:nvGrpSpPr>
        <p:cNvPr id="1" name="Shape 188"/>
        <p:cNvGrpSpPr/>
        <p:nvPr/>
      </p:nvGrpSpPr>
      <p:grpSpPr>
        <a:xfrm>
          <a:off x="0" y="0"/>
          <a:ext cx="0" cy="0"/>
          <a:chOff x="0" y="0"/>
          <a:chExt cx="0" cy="0"/>
        </a:xfrm>
      </p:grpSpPr>
      <p:sp>
        <p:nvSpPr>
          <p:cNvPr id="189" name="Google Shape;189;p36"/>
          <p:cNvSpPr txBox="1">
            <a:spLocks noGrp="1"/>
          </p:cNvSpPr>
          <p:nvPr>
            <p:ph type="title"/>
          </p:nvPr>
        </p:nvSpPr>
        <p:spPr>
          <a:xfrm>
            <a:off x="1941667" y="2827467"/>
            <a:ext cx="6966400" cy="1328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7600"/>
              <a:buNone/>
              <a:defRPr sz="10133">
                <a:solidFill>
                  <a:schemeClr val="lt1"/>
                </a:solidFill>
              </a:defRPr>
            </a:lvl1pPr>
            <a:lvl2pPr lvl="1" rtl="0">
              <a:spcBef>
                <a:spcPts val="0"/>
              </a:spcBef>
              <a:spcAft>
                <a:spcPts val="0"/>
              </a:spcAft>
              <a:buClr>
                <a:schemeClr val="lt1"/>
              </a:buClr>
              <a:buSzPts val="7600"/>
              <a:buNone/>
              <a:defRPr sz="10133">
                <a:solidFill>
                  <a:schemeClr val="lt1"/>
                </a:solidFill>
              </a:defRPr>
            </a:lvl2pPr>
            <a:lvl3pPr lvl="2" rtl="0">
              <a:spcBef>
                <a:spcPts val="0"/>
              </a:spcBef>
              <a:spcAft>
                <a:spcPts val="0"/>
              </a:spcAft>
              <a:buClr>
                <a:schemeClr val="lt1"/>
              </a:buClr>
              <a:buSzPts val="7600"/>
              <a:buNone/>
              <a:defRPr sz="10133">
                <a:solidFill>
                  <a:schemeClr val="lt1"/>
                </a:solidFill>
              </a:defRPr>
            </a:lvl3pPr>
            <a:lvl4pPr lvl="3" rtl="0">
              <a:spcBef>
                <a:spcPts val="0"/>
              </a:spcBef>
              <a:spcAft>
                <a:spcPts val="0"/>
              </a:spcAft>
              <a:buClr>
                <a:schemeClr val="lt1"/>
              </a:buClr>
              <a:buSzPts val="7600"/>
              <a:buNone/>
              <a:defRPr sz="10133">
                <a:solidFill>
                  <a:schemeClr val="lt1"/>
                </a:solidFill>
              </a:defRPr>
            </a:lvl4pPr>
            <a:lvl5pPr lvl="4" rtl="0">
              <a:spcBef>
                <a:spcPts val="0"/>
              </a:spcBef>
              <a:spcAft>
                <a:spcPts val="0"/>
              </a:spcAft>
              <a:buClr>
                <a:schemeClr val="lt1"/>
              </a:buClr>
              <a:buSzPts val="7600"/>
              <a:buNone/>
              <a:defRPr sz="10133">
                <a:solidFill>
                  <a:schemeClr val="lt1"/>
                </a:solidFill>
              </a:defRPr>
            </a:lvl5pPr>
            <a:lvl6pPr lvl="5" rtl="0">
              <a:spcBef>
                <a:spcPts val="0"/>
              </a:spcBef>
              <a:spcAft>
                <a:spcPts val="0"/>
              </a:spcAft>
              <a:buClr>
                <a:schemeClr val="lt1"/>
              </a:buClr>
              <a:buSzPts val="7600"/>
              <a:buNone/>
              <a:defRPr sz="10133">
                <a:solidFill>
                  <a:schemeClr val="lt1"/>
                </a:solidFill>
              </a:defRPr>
            </a:lvl6pPr>
            <a:lvl7pPr lvl="6" rtl="0">
              <a:spcBef>
                <a:spcPts val="0"/>
              </a:spcBef>
              <a:spcAft>
                <a:spcPts val="0"/>
              </a:spcAft>
              <a:buClr>
                <a:schemeClr val="lt1"/>
              </a:buClr>
              <a:buSzPts val="7600"/>
              <a:buNone/>
              <a:defRPr sz="10133">
                <a:solidFill>
                  <a:schemeClr val="lt1"/>
                </a:solidFill>
              </a:defRPr>
            </a:lvl7pPr>
            <a:lvl8pPr lvl="7" rtl="0">
              <a:spcBef>
                <a:spcPts val="0"/>
              </a:spcBef>
              <a:spcAft>
                <a:spcPts val="0"/>
              </a:spcAft>
              <a:buClr>
                <a:schemeClr val="lt1"/>
              </a:buClr>
              <a:buSzPts val="7600"/>
              <a:buNone/>
              <a:defRPr sz="10133">
                <a:solidFill>
                  <a:schemeClr val="lt1"/>
                </a:solidFill>
              </a:defRPr>
            </a:lvl8pPr>
            <a:lvl9pPr lvl="8" rtl="0">
              <a:spcBef>
                <a:spcPts val="0"/>
              </a:spcBef>
              <a:spcAft>
                <a:spcPts val="0"/>
              </a:spcAft>
              <a:buClr>
                <a:schemeClr val="lt1"/>
              </a:buClr>
              <a:buSzPts val="7600"/>
              <a:buNone/>
              <a:defRPr sz="10133">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16636147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ig number 1">
  <p:cSld name="Big number 1">
    <p:bg>
      <p:bgPr>
        <a:blipFill>
          <a:blip r:embed="rId2">
            <a:alphaModFix/>
          </a:blip>
          <a:stretch>
            <a:fillRect/>
          </a:stretch>
        </a:blipFill>
        <a:effectLst/>
      </p:bgPr>
    </p:bg>
    <p:spTree>
      <p:nvGrpSpPr>
        <p:cNvPr id="1" name="Shape 190"/>
        <p:cNvGrpSpPr/>
        <p:nvPr/>
      </p:nvGrpSpPr>
      <p:grpSpPr>
        <a:xfrm>
          <a:off x="0" y="0"/>
          <a:ext cx="0" cy="0"/>
          <a:chOff x="0" y="0"/>
          <a:chExt cx="0" cy="0"/>
        </a:xfrm>
      </p:grpSpPr>
      <p:sp>
        <p:nvSpPr>
          <p:cNvPr id="191" name="Google Shape;191;p37"/>
          <p:cNvSpPr txBox="1">
            <a:spLocks noGrp="1"/>
          </p:cNvSpPr>
          <p:nvPr>
            <p:ph type="title" hasCustomPrompt="1"/>
          </p:nvPr>
        </p:nvSpPr>
        <p:spPr>
          <a:xfrm>
            <a:off x="3275867" y="1904400"/>
            <a:ext cx="7850400" cy="2493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7300"/>
              <a:buNone/>
              <a:defRPr sz="9733">
                <a:solidFill>
                  <a:schemeClr val="lt1"/>
                </a:solidFill>
              </a:defRPr>
            </a:lvl1pPr>
            <a:lvl2pPr lvl="1" algn="r" rtl="0">
              <a:spcBef>
                <a:spcPts val="0"/>
              </a:spcBef>
              <a:spcAft>
                <a:spcPts val="0"/>
              </a:spcAft>
              <a:buClr>
                <a:schemeClr val="lt1"/>
              </a:buClr>
              <a:buSzPts val="7300"/>
              <a:buNone/>
              <a:defRPr sz="9733">
                <a:solidFill>
                  <a:schemeClr val="lt1"/>
                </a:solidFill>
              </a:defRPr>
            </a:lvl2pPr>
            <a:lvl3pPr lvl="2" algn="r" rtl="0">
              <a:spcBef>
                <a:spcPts val="0"/>
              </a:spcBef>
              <a:spcAft>
                <a:spcPts val="0"/>
              </a:spcAft>
              <a:buClr>
                <a:schemeClr val="lt1"/>
              </a:buClr>
              <a:buSzPts val="7300"/>
              <a:buNone/>
              <a:defRPr sz="9733">
                <a:solidFill>
                  <a:schemeClr val="lt1"/>
                </a:solidFill>
              </a:defRPr>
            </a:lvl3pPr>
            <a:lvl4pPr lvl="3" algn="r" rtl="0">
              <a:spcBef>
                <a:spcPts val="0"/>
              </a:spcBef>
              <a:spcAft>
                <a:spcPts val="0"/>
              </a:spcAft>
              <a:buClr>
                <a:schemeClr val="lt1"/>
              </a:buClr>
              <a:buSzPts val="7300"/>
              <a:buNone/>
              <a:defRPr sz="9733">
                <a:solidFill>
                  <a:schemeClr val="lt1"/>
                </a:solidFill>
              </a:defRPr>
            </a:lvl4pPr>
            <a:lvl5pPr lvl="4" algn="r" rtl="0">
              <a:spcBef>
                <a:spcPts val="0"/>
              </a:spcBef>
              <a:spcAft>
                <a:spcPts val="0"/>
              </a:spcAft>
              <a:buClr>
                <a:schemeClr val="lt1"/>
              </a:buClr>
              <a:buSzPts val="7300"/>
              <a:buNone/>
              <a:defRPr sz="9733">
                <a:solidFill>
                  <a:schemeClr val="lt1"/>
                </a:solidFill>
              </a:defRPr>
            </a:lvl5pPr>
            <a:lvl6pPr lvl="5" algn="r" rtl="0">
              <a:spcBef>
                <a:spcPts val="0"/>
              </a:spcBef>
              <a:spcAft>
                <a:spcPts val="0"/>
              </a:spcAft>
              <a:buClr>
                <a:schemeClr val="lt1"/>
              </a:buClr>
              <a:buSzPts val="7300"/>
              <a:buNone/>
              <a:defRPr sz="9733">
                <a:solidFill>
                  <a:schemeClr val="lt1"/>
                </a:solidFill>
              </a:defRPr>
            </a:lvl6pPr>
            <a:lvl7pPr lvl="6" algn="r" rtl="0">
              <a:spcBef>
                <a:spcPts val="0"/>
              </a:spcBef>
              <a:spcAft>
                <a:spcPts val="0"/>
              </a:spcAft>
              <a:buClr>
                <a:schemeClr val="lt1"/>
              </a:buClr>
              <a:buSzPts val="7300"/>
              <a:buNone/>
              <a:defRPr sz="9733">
                <a:solidFill>
                  <a:schemeClr val="lt1"/>
                </a:solidFill>
              </a:defRPr>
            </a:lvl7pPr>
            <a:lvl8pPr lvl="7" algn="r" rtl="0">
              <a:spcBef>
                <a:spcPts val="0"/>
              </a:spcBef>
              <a:spcAft>
                <a:spcPts val="0"/>
              </a:spcAft>
              <a:buClr>
                <a:schemeClr val="lt1"/>
              </a:buClr>
              <a:buSzPts val="7300"/>
              <a:buNone/>
              <a:defRPr sz="9733">
                <a:solidFill>
                  <a:schemeClr val="lt1"/>
                </a:solidFill>
              </a:defRPr>
            </a:lvl8pPr>
            <a:lvl9pPr lvl="8" algn="r" rtl="0">
              <a:spcBef>
                <a:spcPts val="0"/>
              </a:spcBef>
              <a:spcAft>
                <a:spcPts val="0"/>
              </a:spcAft>
              <a:buClr>
                <a:schemeClr val="lt1"/>
              </a:buClr>
              <a:buSzPts val="7300"/>
              <a:buNone/>
              <a:defRPr sz="9733">
                <a:solidFill>
                  <a:schemeClr val="lt1"/>
                </a:solidFill>
              </a:defRPr>
            </a:lvl9pPr>
          </a:lstStyle>
          <a:p>
            <a:r>
              <a:t>xx%</a:t>
            </a:r>
          </a:p>
        </p:txBody>
      </p:sp>
      <p:sp>
        <p:nvSpPr>
          <p:cNvPr id="192" name="Google Shape;192;p37"/>
          <p:cNvSpPr txBox="1">
            <a:spLocks noGrp="1"/>
          </p:cNvSpPr>
          <p:nvPr>
            <p:ph type="body" idx="1"/>
          </p:nvPr>
        </p:nvSpPr>
        <p:spPr>
          <a:xfrm>
            <a:off x="4504900" y="4304567"/>
            <a:ext cx="6621600" cy="998400"/>
          </a:xfrm>
          <a:prstGeom prst="rect">
            <a:avLst/>
          </a:prstGeom>
        </p:spPr>
        <p:txBody>
          <a:bodyPr spcFirstLastPara="1" wrap="square" lIns="91425" tIns="91425" rIns="91425" bIns="91425" anchor="t" anchorCtr="0">
            <a:noAutofit/>
          </a:bodyPr>
          <a:lstStyle>
            <a:lvl1pPr marL="609585" lvl="0" indent="-448722" algn="r" rtl="0">
              <a:spcBef>
                <a:spcPts val="0"/>
              </a:spcBef>
              <a:spcAft>
                <a:spcPts val="0"/>
              </a:spcAft>
              <a:buClr>
                <a:schemeClr val="lt1"/>
              </a:buClr>
              <a:buSzPts val="1700"/>
              <a:buChar char="●"/>
              <a:defRPr sz="2267">
                <a:solidFill>
                  <a:schemeClr val="lt1"/>
                </a:solidFill>
              </a:defRPr>
            </a:lvl1pPr>
            <a:lvl2pPr marL="1219170" lvl="1" indent="-448722" algn="r" rtl="0">
              <a:spcBef>
                <a:spcPts val="2133"/>
              </a:spcBef>
              <a:spcAft>
                <a:spcPts val="0"/>
              </a:spcAft>
              <a:buClr>
                <a:schemeClr val="lt1"/>
              </a:buClr>
              <a:buSzPts val="1700"/>
              <a:buChar char="○"/>
              <a:defRPr sz="2267">
                <a:solidFill>
                  <a:schemeClr val="lt1"/>
                </a:solidFill>
              </a:defRPr>
            </a:lvl2pPr>
            <a:lvl3pPr marL="1828754" lvl="2" indent="-448722" algn="r" rtl="0">
              <a:spcBef>
                <a:spcPts val="2133"/>
              </a:spcBef>
              <a:spcAft>
                <a:spcPts val="0"/>
              </a:spcAft>
              <a:buClr>
                <a:schemeClr val="lt1"/>
              </a:buClr>
              <a:buSzPts val="1700"/>
              <a:buChar char="■"/>
              <a:defRPr sz="2267">
                <a:solidFill>
                  <a:schemeClr val="lt1"/>
                </a:solidFill>
              </a:defRPr>
            </a:lvl3pPr>
            <a:lvl4pPr marL="2438339" lvl="3" indent="-448722" algn="r" rtl="0">
              <a:spcBef>
                <a:spcPts val="2133"/>
              </a:spcBef>
              <a:spcAft>
                <a:spcPts val="0"/>
              </a:spcAft>
              <a:buClr>
                <a:schemeClr val="lt1"/>
              </a:buClr>
              <a:buSzPts val="1700"/>
              <a:buChar char="●"/>
              <a:defRPr sz="2267">
                <a:solidFill>
                  <a:schemeClr val="lt1"/>
                </a:solidFill>
              </a:defRPr>
            </a:lvl4pPr>
            <a:lvl5pPr marL="3047924" lvl="4" indent="-448722" algn="r" rtl="0">
              <a:spcBef>
                <a:spcPts val="2133"/>
              </a:spcBef>
              <a:spcAft>
                <a:spcPts val="0"/>
              </a:spcAft>
              <a:buClr>
                <a:schemeClr val="lt1"/>
              </a:buClr>
              <a:buSzPts val="1700"/>
              <a:buChar char="○"/>
              <a:defRPr sz="2267">
                <a:solidFill>
                  <a:schemeClr val="lt1"/>
                </a:solidFill>
              </a:defRPr>
            </a:lvl5pPr>
            <a:lvl6pPr marL="3657509" lvl="5" indent="-448722" algn="r" rtl="0">
              <a:spcBef>
                <a:spcPts val="2133"/>
              </a:spcBef>
              <a:spcAft>
                <a:spcPts val="0"/>
              </a:spcAft>
              <a:buClr>
                <a:schemeClr val="lt1"/>
              </a:buClr>
              <a:buSzPts val="1700"/>
              <a:buChar char="■"/>
              <a:defRPr sz="2267">
                <a:solidFill>
                  <a:schemeClr val="lt1"/>
                </a:solidFill>
              </a:defRPr>
            </a:lvl6pPr>
            <a:lvl7pPr marL="4267093" lvl="6" indent="-448722" algn="r" rtl="0">
              <a:spcBef>
                <a:spcPts val="2133"/>
              </a:spcBef>
              <a:spcAft>
                <a:spcPts val="0"/>
              </a:spcAft>
              <a:buClr>
                <a:schemeClr val="lt1"/>
              </a:buClr>
              <a:buSzPts val="1700"/>
              <a:buChar char="●"/>
              <a:defRPr sz="2267">
                <a:solidFill>
                  <a:schemeClr val="lt1"/>
                </a:solidFill>
              </a:defRPr>
            </a:lvl7pPr>
            <a:lvl8pPr marL="4876678" lvl="7" indent="-448722" algn="r" rtl="0">
              <a:spcBef>
                <a:spcPts val="2133"/>
              </a:spcBef>
              <a:spcAft>
                <a:spcPts val="0"/>
              </a:spcAft>
              <a:buClr>
                <a:schemeClr val="lt1"/>
              </a:buClr>
              <a:buSzPts val="1700"/>
              <a:buChar char="○"/>
              <a:defRPr sz="2267">
                <a:solidFill>
                  <a:schemeClr val="lt1"/>
                </a:solidFill>
              </a:defRPr>
            </a:lvl8pPr>
            <a:lvl9pPr marL="5486263" lvl="8" indent="-448722" algn="r" rtl="0">
              <a:spcBef>
                <a:spcPts val="2133"/>
              </a:spcBef>
              <a:spcAft>
                <a:spcPts val="2133"/>
              </a:spcAft>
              <a:buClr>
                <a:schemeClr val="lt1"/>
              </a:buClr>
              <a:buSzPts val="1700"/>
              <a:buChar char="■"/>
              <a:defRPr sz="2267">
                <a:solidFill>
                  <a:schemeClr val="lt1"/>
                </a:solidFill>
              </a:defRPr>
            </a:lvl9pPr>
          </a:lstStyle>
          <a:p>
            <a:pPr lvl="0"/>
            <a:r>
              <a:rPr lang="en-US"/>
              <a:t>Click to edit Master text styles</a:t>
            </a:r>
          </a:p>
        </p:txBody>
      </p:sp>
    </p:spTree>
    <p:extLst>
      <p:ext uri="{BB962C8B-B14F-4D97-AF65-F5344CB8AC3E}">
        <p14:creationId xmlns:p14="http://schemas.microsoft.com/office/powerpoint/2010/main" val="3542141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Numbers and text 1">
  <p:cSld name="Numbers and text 1">
    <p:bg>
      <p:bgPr>
        <a:blipFill>
          <a:blip r:embed="rId2">
            <a:alphaModFix/>
          </a:blip>
          <a:stretch>
            <a:fillRect/>
          </a:stretch>
        </a:blipFill>
        <a:effectLst/>
      </p:bgPr>
    </p:bg>
    <p:spTree>
      <p:nvGrpSpPr>
        <p:cNvPr id="1" name="Shape 193"/>
        <p:cNvGrpSpPr/>
        <p:nvPr/>
      </p:nvGrpSpPr>
      <p:grpSpPr>
        <a:xfrm>
          <a:off x="0" y="0"/>
          <a:ext cx="0" cy="0"/>
          <a:chOff x="0" y="0"/>
          <a:chExt cx="0" cy="0"/>
        </a:xfrm>
      </p:grpSpPr>
      <p:sp>
        <p:nvSpPr>
          <p:cNvPr id="194" name="Google Shape;194;p38"/>
          <p:cNvSpPr txBox="1">
            <a:spLocks noGrp="1"/>
          </p:cNvSpPr>
          <p:nvPr>
            <p:ph type="subTitle" idx="1"/>
          </p:nvPr>
        </p:nvSpPr>
        <p:spPr>
          <a:xfrm>
            <a:off x="871599" y="3477033"/>
            <a:ext cx="3048800" cy="100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867">
                <a:solidFill>
                  <a:schemeClr val="lt1"/>
                </a:solidFill>
              </a:defRPr>
            </a:lvl1pPr>
            <a:lvl2pPr lvl="1" algn="ctr" rtl="0">
              <a:lnSpc>
                <a:spcPct val="100000"/>
              </a:lnSpc>
              <a:spcBef>
                <a:spcPts val="0"/>
              </a:spcBef>
              <a:spcAft>
                <a:spcPts val="0"/>
              </a:spcAft>
              <a:buClr>
                <a:schemeClr val="lt1"/>
              </a:buClr>
              <a:buSzPts val="1400"/>
              <a:buNone/>
              <a:defRPr sz="1867">
                <a:solidFill>
                  <a:schemeClr val="lt1"/>
                </a:solidFill>
              </a:defRPr>
            </a:lvl2pPr>
            <a:lvl3pPr lvl="2" algn="ctr" rtl="0">
              <a:lnSpc>
                <a:spcPct val="100000"/>
              </a:lnSpc>
              <a:spcBef>
                <a:spcPts val="0"/>
              </a:spcBef>
              <a:spcAft>
                <a:spcPts val="0"/>
              </a:spcAft>
              <a:buClr>
                <a:schemeClr val="lt1"/>
              </a:buClr>
              <a:buSzPts val="1400"/>
              <a:buNone/>
              <a:defRPr sz="1867">
                <a:solidFill>
                  <a:schemeClr val="lt1"/>
                </a:solidFill>
              </a:defRPr>
            </a:lvl3pPr>
            <a:lvl4pPr lvl="3" algn="ctr" rtl="0">
              <a:lnSpc>
                <a:spcPct val="100000"/>
              </a:lnSpc>
              <a:spcBef>
                <a:spcPts val="0"/>
              </a:spcBef>
              <a:spcAft>
                <a:spcPts val="0"/>
              </a:spcAft>
              <a:buClr>
                <a:schemeClr val="lt1"/>
              </a:buClr>
              <a:buSzPts val="1400"/>
              <a:buNone/>
              <a:defRPr sz="1867">
                <a:solidFill>
                  <a:schemeClr val="lt1"/>
                </a:solidFill>
              </a:defRPr>
            </a:lvl4pPr>
            <a:lvl5pPr lvl="4" algn="ctr" rtl="0">
              <a:lnSpc>
                <a:spcPct val="100000"/>
              </a:lnSpc>
              <a:spcBef>
                <a:spcPts val="0"/>
              </a:spcBef>
              <a:spcAft>
                <a:spcPts val="0"/>
              </a:spcAft>
              <a:buClr>
                <a:schemeClr val="lt1"/>
              </a:buClr>
              <a:buSzPts val="1400"/>
              <a:buNone/>
              <a:defRPr sz="1867">
                <a:solidFill>
                  <a:schemeClr val="lt1"/>
                </a:solidFill>
              </a:defRPr>
            </a:lvl5pPr>
            <a:lvl6pPr lvl="5" algn="ctr" rtl="0">
              <a:lnSpc>
                <a:spcPct val="100000"/>
              </a:lnSpc>
              <a:spcBef>
                <a:spcPts val="0"/>
              </a:spcBef>
              <a:spcAft>
                <a:spcPts val="0"/>
              </a:spcAft>
              <a:buClr>
                <a:schemeClr val="lt1"/>
              </a:buClr>
              <a:buSzPts val="1400"/>
              <a:buNone/>
              <a:defRPr sz="1867">
                <a:solidFill>
                  <a:schemeClr val="lt1"/>
                </a:solidFill>
              </a:defRPr>
            </a:lvl6pPr>
            <a:lvl7pPr lvl="6" algn="ctr" rtl="0">
              <a:lnSpc>
                <a:spcPct val="100000"/>
              </a:lnSpc>
              <a:spcBef>
                <a:spcPts val="0"/>
              </a:spcBef>
              <a:spcAft>
                <a:spcPts val="0"/>
              </a:spcAft>
              <a:buClr>
                <a:schemeClr val="lt1"/>
              </a:buClr>
              <a:buSzPts val="1400"/>
              <a:buNone/>
              <a:defRPr sz="1867">
                <a:solidFill>
                  <a:schemeClr val="lt1"/>
                </a:solidFill>
              </a:defRPr>
            </a:lvl7pPr>
            <a:lvl8pPr lvl="7" algn="ctr" rtl="0">
              <a:lnSpc>
                <a:spcPct val="100000"/>
              </a:lnSpc>
              <a:spcBef>
                <a:spcPts val="0"/>
              </a:spcBef>
              <a:spcAft>
                <a:spcPts val="0"/>
              </a:spcAft>
              <a:buClr>
                <a:schemeClr val="lt1"/>
              </a:buClr>
              <a:buSzPts val="1400"/>
              <a:buNone/>
              <a:defRPr sz="1867">
                <a:solidFill>
                  <a:schemeClr val="lt1"/>
                </a:solidFill>
              </a:defRPr>
            </a:lvl8pPr>
            <a:lvl9pPr lvl="8" algn="ctr" rtl="0">
              <a:lnSpc>
                <a:spcPct val="100000"/>
              </a:lnSpc>
              <a:spcBef>
                <a:spcPts val="0"/>
              </a:spcBef>
              <a:spcAft>
                <a:spcPts val="0"/>
              </a:spcAft>
              <a:buClr>
                <a:schemeClr val="lt1"/>
              </a:buClr>
              <a:buSzPts val="1400"/>
              <a:buNone/>
              <a:defRPr sz="1867">
                <a:solidFill>
                  <a:schemeClr val="lt1"/>
                </a:solidFill>
              </a:defRPr>
            </a:lvl9pPr>
          </a:lstStyle>
          <a:p>
            <a:r>
              <a:rPr lang="en-US"/>
              <a:t>Click to edit Master subtitle style</a:t>
            </a:r>
            <a:endParaRPr/>
          </a:p>
        </p:txBody>
      </p:sp>
      <p:sp>
        <p:nvSpPr>
          <p:cNvPr id="195" name="Google Shape;195;p38"/>
          <p:cNvSpPr txBox="1">
            <a:spLocks noGrp="1"/>
          </p:cNvSpPr>
          <p:nvPr>
            <p:ph type="subTitle" idx="2"/>
          </p:nvPr>
        </p:nvSpPr>
        <p:spPr>
          <a:xfrm>
            <a:off x="4586232" y="3477033"/>
            <a:ext cx="3048800" cy="100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867">
                <a:solidFill>
                  <a:schemeClr val="lt1"/>
                </a:solidFill>
              </a:defRPr>
            </a:lvl1pPr>
            <a:lvl2pPr lvl="1" algn="ctr" rtl="0">
              <a:lnSpc>
                <a:spcPct val="100000"/>
              </a:lnSpc>
              <a:spcBef>
                <a:spcPts val="0"/>
              </a:spcBef>
              <a:spcAft>
                <a:spcPts val="0"/>
              </a:spcAft>
              <a:buClr>
                <a:schemeClr val="lt1"/>
              </a:buClr>
              <a:buSzPts val="1400"/>
              <a:buNone/>
              <a:defRPr sz="1867">
                <a:solidFill>
                  <a:schemeClr val="lt1"/>
                </a:solidFill>
              </a:defRPr>
            </a:lvl2pPr>
            <a:lvl3pPr lvl="2" algn="ctr" rtl="0">
              <a:lnSpc>
                <a:spcPct val="100000"/>
              </a:lnSpc>
              <a:spcBef>
                <a:spcPts val="0"/>
              </a:spcBef>
              <a:spcAft>
                <a:spcPts val="0"/>
              </a:spcAft>
              <a:buClr>
                <a:schemeClr val="lt1"/>
              </a:buClr>
              <a:buSzPts val="1400"/>
              <a:buNone/>
              <a:defRPr sz="1867">
                <a:solidFill>
                  <a:schemeClr val="lt1"/>
                </a:solidFill>
              </a:defRPr>
            </a:lvl3pPr>
            <a:lvl4pPr lvl="3" algn="ctr" rtl="0">
              <a:lnSpc>
                <a:spcPct val="100000"/>
              </a:lnSpc>
              <a:spcBef>
                <a:spcPts val="0"/>
              </a:spcBef>
              <a:spcAft>
                <a:spcPts val="0"/>
              </a:spcAft>
              <a:buClr>
                <a:schemeClr val="lt1"/>
              </a:buClr>
              <a:buSzPts val="1400"/>
              <a:buNone/>
              <a:defRPr sz="1867">
                <a:solidFill>
                  <a:schemeClr val="lt1"/>
                </a:solidFill>
              </a:defRPr>
            </a:lvl4pPr>
            <a:lvl5pPr lvl="4" algn="ctr" rtl="0">
              <a:lnSpc>
                <a:spcPct val="100000"/>
              </a:lnSpc>
              <a:spcBef>
                <a:spcPts val="0"/>
              </a:spcBef>
              <a:spcAft>
                <a:spcPts val="0"/>
              </a:spcAft>
              <a:buClr>
                <a:schemeClr val="lt1"/>
              </a:buClr>
              <a:buSzPts val="1400"/>
              <a:buNone/>
              <a:defRPr sz="1867">
                <a:solidFill>
                  <a:schemeClr val="lt1"/>
                </a:solidFill>
              </a:defRPr>
            </a:lvl5pPr>
            <a:lvl6pPr lvl="5" algn="ctr" rtl="0">
              <a:lnSpc>
                <a:spcPct val="100000"/>
              </a:lnSpc>
              <a:spcBef>
                <a:spcPts val="0"/>
              </a:spcBef>
              <a:spcAft>
                <a:spcPts val="0"/>
              </a:spcAft>
              <a:buClr>
                <a:schemeClr val="lt1"/>
              </a:buClr>
              <a:buSzPts val="1400"/>
              <a:buNone/>
              <a:defRPr sz="1867">
                <a:solidFill>
                  <a:schemeClr val="lt1"/>
                </a:solidFill>
              </a:defRPr>
            </a:lvl6pPr>
            <a:lvl7pPr lvl="6" algn="ctr" rtl="0">
              <a:lnSpc>
                <a:spcPct val="100000"/>
              </a:lnSpc>
              <a:spcBef>
                <a:spcPts val="0"/>
              </a:spcBef>
              <a:spcAft>
                <a:spcPts val="0"/>
              </a:spcAft>
              <a:buClr>
                <a:schemeClr val="lt1"/>
              </a:buClr>
              <a:buSzPts val="1400"/>
              <a:buNone/>
              <a:defRPr sz="1867">
                <a:solidFill>
                  <a:schemeClr val="lt1"/>
                </a:solidFill>
              </a:defRPr>
            </a:lvl7pPr>
            <a:lvl8pPr lvl="7" algn="ctr" rtl="0">
              <a:lnSpc>
                <a:spcPct val="100000"/>
              </a:lnSpc>
              <a:spcBef>
                <a:spcPts val="0"/>
              </a:spcBef>
              <a:spcAft>
                <a:spcPts val="0"/>
              </a:spcAft>
              <a:buClr>
                <a:schemeClr val="lt1"/>
              </a:buClr>
              <a:buSzPts val="1400"/>
              <a:buNone/>
              <a:defRPr sz="1867">
                <a:solidFill>
                  <a:schemeClr val="lt1"/>
                </a:solidFill>
              </a:defRPr>
            </a:lvl8pPr>
            <a:lvl9pPr lvl="8" algn="ctr" rtl="0">
              <a:lnSpc>
                <a:spcPct val="100000"/>
              </a:lnSpc>
              <a:spcBef>
                <a:spcPts val="0"/>
              </a:spcBef>
              <a:spcAft>
                <a:spcPts val="0"/>
              </a:spcAft>
              <a:buClr>
                <a:schemeClr val="lt1"/>
              </a:buClr>
              <a:buSzPts val="1400"/>
              <a:buNone/>
              <a:defRPr sz="1867">
                <a:solidFill>
                  <a:schemeClr val="lt1"/>
                </a:solidFill>
              </a:defRPr>
            </a:lvl9pPr>
          </a:lstStyle>
          <a:p>
            <a:r>
              <a:rPr lang="en-US"/>
              <a:t>Click to edit Master subtitle style</a:t>
            </a:r>
            <a:endParaRPr/>
          </a:p>
        </p:txBody>
      </p:sp>
      <p:sp>
        <p:nvSpPr>
          <p:cNvPr id="196" name="Google Shape;196;p38"/>
          <p:cNvSpPr txBox="1">
            <a:spLocks noGrp="1"/>
          </p:cNvSpPr>
          <p:nvPr>
            <p:ph type="subTitle" idx="3"/>
          </p:nvPr>
        </p:nvSpPr>
        <p:spPr>
          <a:xfrm>
            <a:off x="8271601" y="3477033"/>
            <a:ext cx="3048800" cy="100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867">
                <a:solidFill>
                  <a:schemeClr val="lt1"/>
                </a:solidFill>
              </a:defRPr>
            </a:lvl1pPr>
            <a:lvl2pPr lvl="1" algn="ctr" rtl="0">
              <a:lnSpc>
                <a:spcPct val="100000"/>
              </a:lnSpc>
              <a:spcBef>
                <a:spcPts val="0"/>
              </a:spcBef>
              <a:spcAft>
                <a:spcPts val="0"/>
              </a:spcAft>
              <a:buClr>
                <a:schemeClr val="lt1"/>
              </a:buClr>
              <a:buSzPts val="1400"/>
              <a:buNone/>
              <a:defRPr sz="1867">
                <a:solidFill>
                  <a:schemeClr val="lt1"/>
                </a:solidFill>
              </a:defRPr>
            </a:lvl2pPr>
            <a:lvl3pPr lvl="2" algn="ctr" rtl="0">
              <a:lnSpc>
                <a:spcPct val="100000"/>
              </a:lnSpc>
              <a:spcBef>
                <a:spcPts val="0"/>
              </a:spcBef>
              <a:spcAft>
                <a:spcPts val="0"/>
              </a:spcAft>
              <a:buClr>
                <a:schemeClr val="lt1"/>
              </a:buClr>
              <a:buSzPts val="1400"/>
              <a:buNone/>
              <a:defRPr sz="1867">
                <a:solidFill>
                  <a:schemeClr val="lt1"/>
                </a:solidFill>
              </a:defRPr>
            </a:lvl3pPr>
            <a:lvl4pPr lvl="3" algn="ctr" rtl="0">
              <a:lnSpc>
                <a:spcPct val="100000"/>
              </a:lnSpc>
              <a:spcBef>
                <a:spcPts val="0"/>
              </a:spcBef>
              <a:spcAft>
                <a:spcPts val="0"/>
              </a:spcAft>
              <a:buClr>
                <a:schemeClr val="lt1"/>
              </a:buClr>
              <a:buSzPts val="1400"/>
              <a:buNone/>
              <a:defRPr sz="1867">
                <a:solidFill>
                  <a:schemeClr val="lt1"/>
                </a:solidFill>
              </a:defRPr>
            </a:lvl4pPr>
            <a:lvl5pPr lvl="4" algn="ctr" rtl="0">
              <a:lnSpc>
                <a:spcPct val="100000"/>
              </a:lnSpc>
              <a:spcBef>
                <a:spcPts val="0"/>
              </a:spcBef>
              <a:spcAft>
                <a:spcPts val="0"/>
              </a:spcAft>
              <a:buClr>
                <a:schemeClr val="lt1"/>
              </a:buClr>
              <a:buSzPts val="1400"/>
              <a:buNone/>
              <a:defRPr sz="1867">
                <a:solidFill>
                  <a:schemeClr val="lt1"/>
                </a:solidFill>
              </a:defRPr>
            </a:lvl5pPr>
            <a:lvl6pPr lvl="5" algn="ctr" rtl="0">
              <a:lnSpc>
                <a:spcPct val="100000"/>
              </a:lnSpc>
              <a:spcBef>
                <a:spcPts val="0"/>
              </a:spcBef>
              <a:spcAft>
                <a:spcPts val="0"/>
              </a:spcAft>
              <a:buClr>
                <a:schemeClr val="lt1"/>
              </a:buClr>
              <a:buSzPts val="1400"/>
              <a:buNone/>
              <a:defRPr sz="1867">
                <a:solidFill>
                  <a:schemeClr val="lt1"/>
                </a:solidFill>
              </a:defRPr>
            </a:lvl6pPr>
            <a:lvl7pPr lvl="6" algn="ctr" rtl="0">
              <a:lnSpc>
                <a:spcPct val="100000"/>
              </a:lnSpc>
              <a:spcBef>
                <a:spcPts val="0"/>
              </a:spcBef>
              <a:spcAft>
                <a:spcPts val="0"/>
              </a:spcAft>
              <a:buClr>
                <a:schemeClr val="lt1"/>
              </a:buClr>
              <a:buSzPts val="1400"/>
              <a:buNone/>
              <a:defRPr sz="1867">
                <a:solidFill>
                  <a:schemeClr val="lt1"/>
                </a:solidFill>
              </a:defRPr>
            </a:lvl7pPr>
            <a:lvl8pPr lvl="7" algn="ctr" rtl="0">
              <a:lnSpc>
                <a:spcPct val="100000"/>
              </a:lnSpc>
              <a:spcBef>
                <a:spcPts val="0"/>
              </a:spcBef>
              <a:spcAft>
                <a:spcPts val="0"/>
              </a:spcAft>
              <a:buClr>
                <a:schemeClr val="lt1"/>
              </a:buClr>
              <a:buSzPts val="1400"/>
              <a:buNone/>
              <a:defRPr sz="1867">
                <a:solidFill>
                  <a:schemeClr val="lt1"/>
                </a:solidFill>
              </a:defRPr>
            </a:lvl8pPr>
            <a:lvl9pPr lvl="8" algn="ctr" rtl="0">
              <a:lnSpc>
                <a:spcPct val="100000"/>
              </a:lnSpc>
              <a:spcBef>
                <a:spcPts val="0"/>
              </a:spcBef>
              <a:spcAft>
                <a:spcPts val="0"/>
              </a:spcAft>
              <a:buClr>
                <a:schemeClr val="lt1"/>
              </a:buClr>
              <a:buSzPts val="1400"/>
              <a:buNone/>
              <a:defRPr sz="1867">
                <a:solidFill>
                  <a:schemeClr val="lt1"/>
                </a:solidFill>
              </a:defRPr>
            </a:lvl9pPr>
          </a:lstStyle>
          <a:p>
            <a:r>
              <a:rPr lang="en-US"/>
              <a:t>Click to edit Master subtitle style</a:t>
            </a:r>
            <a:endParaRPr/>
          </a:p>
        </p:txBody>
      </p:sp>
      <p:sp>
        <p:nvSpPr>
          <p:cNvPr id="197" name="Google Shape;197;p38"/>
          <p:cNvSpPr txBox="1">
            <a:spLocks noGrp="1"/>
          </p:cNvSpPr>
          <p:nvPr>
            <p:ph type="title" hasCustomPrompt="1"/>
          </p:nvPr>
        </p:nvSpPr>
        <p:spPr>
          <a:xfrm>
            <a:off x="784399" y="2452633"/>
            <a:ext cx="3223200" cy="100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000"/>
              <a:buNone/>
              <a:defRPr sz="5333">
                <a:solidFill>
                  <a:schemeClr val="lt1"/>
                </a:solidFill>
              </a:defRPr>
            </a:lvl1pPr>
            <a:lvl2pPr lvl="1" algn="ctr" rtl="0">
              <a:spcBef>
                <a:spcPts val="0"/>
              </a:spcBef>
              <a:spcAft>
                <a:spcPts val="0"/>
              </a:spcAft>
              <a:buClr>
                <a:schemeClr val="lt1"/>
              </a:buClr>
              <a:buSzPts val="4000"/>
              <a:buFont typeface="Raleway"/>
              <a:buNone/>
              <a:defRPr sz="5333">
                <a:solidFill>
                  <a:schemeClr val="lt1"/>
                </a:solidFill>
                <a:latin typeface="Raleway"/>
                <a:ea typeface="Raleway"/>
                <a:cs typeface="Raleway"/>
                <a:sym typeface="Raleway"/>
              </a:defRPr>
            </a:lvl2pPr>
            <a:lvl3pPr lvl="2" algn="ctr" rtl="0">
              <a:spcBef>
                <a:spcPts val="0"/>
              </a:spcBef>
              <a:spcAft>
                <a:spcPts val="0"/>
              </a:spcAft>
              <a:buClr>
                <a:schemeClr val="lt1"/>
              </a:buClr>
              <a:buSzPts val="4000"/>
              <a:buFont typeface="Raleway"/>
              <a:buNone/>
              <a:defRPr sz="5333">
                <a:solidFill>
                  <a:schemeClr val="lt1"/>
                </a:solidFill>
                <a:latin typeface="Raleway"/>
                <a:ea typeface="Raleway"/>
                <a:cs typeface="Raleway"/>
                <a:sym typeface="Raleway"/>
              </a:defRPr>
            </a:lvl3pPr>
            <a:lvl4pPr lvl="3" algn="ctr" rtl="0">
              <a:spcBef>
                <a:spcPts val="0"/>
              </a:spcBef>
              <a:spcAft>
                <a:spcPts val="0"/>
              </a:spcAft>
              <a:buClr>
                <a:schemeClr val="lt1"/>
              </a:buClr>
              <a:buSzPts val="4000"/>
              <a:buFont typeface="Raleway"/>
              <a:buNone/>
              <a:defRPr sz="5333">
                <a:solidFill>
                  <a:schemeClr val="lt1"/>
                </a:solidFill>
                <a:latin typeface="Raleway"/>
                <a:ea typeface="Raleway"/>
                <a:cs typeface="Raleway"/>
                <a:sym typeface="Raleway"/>
              </a:defRPr>
            </a:lvl4pPr>
            <a:lvl5pPr lvl="4" algn="ctr" rtl="0">
              <a:spcBef>
                <a:spcPts val="0"/>
              </a:spcBef>
              <a:spcAft>
                <a:spcPts val="0"/>
              </a:spcAft>
              <a:buClr>
                <a:schemeClr val="lt1"/>
              </a:buClr>
              <a:buSzPts val="4000"/>
              <a:buFont typeface="Raleway"/>
              <a:buNone/>
              <a:defRPr sz="5333">
                <a:solidFill>
                  <a:schemeClr val="lt1"/>
                </a:solidFill>
                <a:latin typeface="Raleway"/>
                <a:ea typeface="Raleway"/>
                <a:cs typeface="Raleway"/>
                <a:sym typeface="Raleway"/>
              </a:defRPr>
            </a:lvl5pPr>
            <a:lvl6pPr lvl="5" algn="ctr" rtl="0">
              <a:spcBef>
                <a:spcPts val="0"/>
              </a:spcBef>
              <a:spcAft>
                <a:spcPts val="0"/>
              </a:spcAft>
              <a:buClr>
                <a:schemeClr val="lt1"/>
              </a:buClr>
              <a:buSzPts val="4000"/>
              <a:buFont typeface="Raleway"/>
              <a:buNone/>
              <a:defRPr sz="5333">
                <a:solidFill>
                  <a:schemeClr val="lt1"/>
                </a:solidFill>
                <a:latin typeface="Raleway"/>
                <a:ea typeface="Raleway"/>
                <a:cs typeface="Raleway"/>
                <a:sym typeface="Raleway"/>
              </a:defRPr>
            </a:lvl6pPr>
            <a:lvl7pPr lvl="6" algn="ctr" rtl="0">
              <a:spcBef>
                <a:spcPts val="0"/>
              </a:spcBef>
              <a:spcAft>
                <a:spcPts val="0"/>
              </a:spcAft>
              <a:buClr>
                <a:schemeClr val="lt1"/>
              </a:buClr>
              <a:buSzPts val="4000"/>
              <a:buFont typeface="Raleway"/>
              <a:buNone/>
              <a:defRPr sz="5333">
                <a:solidFill>
                  <a:schemeClr val="lt1"/>
                </a:solidFill>
                <a:latin typeface="Raleway"/>
                <a:ea typeface="Raleway"/>
                <a:cs typeface="Raleway"/>
                <a:sym typeface="Raleway"/>
              </a:defRPr>
            </a:lvl7pPr>
            <a:lvl8pPr lvl="7" algn="ctr" rtl="0">
              <a:spcBef>
                <a:spcPts val="0"/>
              </a:spcBef>
              <a:spcAft>
                <a:spcPts val="0"/>
              </a:spcAft>
              <a:buClr>
                <a:schemeClr val="lt1"/>
              </a:buClr>
              <a:buSzPts val="4000"/>
              <a:buFont typeface="Raleway"/>
              <a:buNone/>
              <a:defRPr sz="5333">
                <a:solidFill>
                  <a:schemeClr val="lt1"/>
                </a:solidFill>
                <a:latin typeface="Raleway"/>
                <a:ea typeface="Raleway"/>
                <a:cs typeface="Raleway"/>
                <a:sym typeface="Raleway"/>
              </a:defRPr>
            </a:lvl8pPr>
            <a:lvl9pPr lvl="8" algn="ctr" rtl="0">
              <a:spcBef>
                <a:spcPts val="0"/>
              </a:spcBef>
              <a:spcAft>
                <a:spcPts val="0"/>
              </a:spcAft>
              <a:buClr>
                <a:schemeClr val="lt1"/>
              </a:buClr>
              <a:buSzPts val="4000"/>
              <a:buFont typeface="Raleway"/>
              <a:buNone/>
              <a:defRPr sz="5333">
                <a:solidFill>
                  <a:schemeClr val="lt1"/>
                </a:solidFill>
                <a:latin typeface="Raleway"/>
                <a:ea typeface="Raleway"/>
                <a:cs typeface="Raleway"/>
                <a:sym typeface="Raleway"/>
              </a:defRPr>
            </a:lvl9pPr>
          </a:lstStyle>
          <a:p>
            <a:r>
              <a:t>xx%</a:t>
            </a:r>
          </a:p>
        </p:txBody>
      </p:sp>
      <p:sp>
        <p:nvSpPr>
          <p:cNvPr id="198" name="Google Shape;198;p38"/>
          <p:cNvSpPr txBox="1">
            <a:spLocks noGrp="1"/>
          </p:cNvSpPr>
          <p:nvPr>
            <p:ph type="title" idx="4" hasCustomPrompt="1"/>
          </p:nvPr>
        </p:nvSpPr>
        <p:spPr>
          <a:xfrm>
            <a:off x="4484400" y="2452633"/>
            <a:ext cx="3223200" cy="100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000"/>
              <a:buNone/>
              <a:defRPr sz="5333">
                <a:solidFill>
                  <a:schemeClr val="lt1"/>
                </a:solidFill>
              </a:defRPr>
            </a:lvl1pPr>
            <a:lvl2pPr lvl="1" algn="ctr" rtl="0">
              <a:spcBef>
                <a:spcPts val="0"/>
              </a:spcBef>
              <a:spcAft>
                <a:spcPts val="0"/>
              </a:spcAft>
              <a:buClr>
                <a:schemeClr val="lt1"/>
              </a:buClr>
              <a:buSzPts val="4000"/>
              <a:buFont typeface="Raleway"/>
              <a:buNone/>
              <a:defRPr sz="5333">
                <a:solidFill>
                  <a:schemeClr val="lt1"/>
                </a:solidFill>
                <a:latin typeface="Raleway"/>
                <a:ea typeface="Raleway"/>
                <a:cs typeface="Raleway"/>
                <a:sym typeface="Raleway"/>
              </a:defRPr>
            </a:lvl2pPr>
            <a:lvl3pPr lvl="2" algn="ctr" rtl="0">
              <a:spcBef>
                <a:spcPts val="0"/>
              </a:spcBef>
              <a:spcAft>
                <a:spcPts val="0"/>
              </a:spcAft>
              <a:buClr>
                <a:schemeClr val="lt1"/>
              </a:buClr>
              <a:buSzPts val="4000"/>
              <a:buFont typeface="Raleway"/>
              <a:buNone/>
              <a:defRPr sz="5333">
                <a:solidFill>
                  <a:schemeClr val="lt1"/>
                </a:solidFill>
                <a:latin typeface="Raleway"/>
                <a:ea typeface="Raleway"/>
                <a:cs typeface="Raleway"/>
                <a:sym typeface="Raleway"/>
              </a:defRPr>
            </a:lvl3pPr>
            <a:lvl4pPr lvl="3" algn="ctr" rtl="0">
              <a:spcBef>
                <a:spcPts val="0"/>
              </a:spcBef>
              <a:spcAft>
                <a:spcPts val="0"/>
              </a:spcAft>
              <a:buClr>
                <a:schemeClr val="lt1"/>
              </a:buClr>
              <a:buSzPts val="4000"/>
              <a:buFont typeface="Raleway"/>
              <a:buNone/>
              <a:defRPr sz="5333">
                <a:solidFill>
                  <a:schemeClr val="lt1"/>
                </a:solidFill>
                <a:latin typeface="Raleway"/>
                <a:ea typeface="Raleway"/>
                <a:cs typeface="Raleway"/>
                <a:sym typeface="Raleway"/>
              </a:defRPr>
            </a:lvl4pPr>
            <a:lvl5pPr lvl="4" algn="ctr" rtl="0">
              <a:spcBef>
                <a:spcPts val="0"/>
              </a:spcBef>
              <a:spcAft>
                <a:spcPts val="0"/>
              </a:spcAft>
              <a:buClr>
                <a:schemeClr val="lt1"/>
              </a:buClr>
              <a:buSzPts val="4000"/>
              <a:buFont typeface="Raleway"/>
              <a:buNone/>
              <a:defRPr sz="5333">
                <a:solidFill>
                  <a:schemeClr val="lt1"/>
                </a:solidFill>
                <a:latin typeface="Raleway"/>
                <a:ea typeface="Raleway"/>
                <a:cs typeface="Raleway"/>
                <a:sym typeface="Raleway"/>
              </a:defRPr>
            </a:lvl5pPr>
            <a:lvl6pPr lvl="5" algn="ctr" rtl="0">
              <a:spcBef>
                <a:spcPts val="0"/>
              </a:spcBef>
              <a:spcAft>
                <a:spcPts val="0"/>
              </a:spcAft>
              <a:buClr>
                <a:schemeClr val="lt1"/>
              </a:buClr>
              <a:buSzPts val="4000"/>
              <a:buFont typeface="Raleway"/>
              <a:buNone/>
              <a:defRPr sz="5333">
                <a:solidFill>
                  <a:schemeClr val="lt1"/>
                </a:solidFill>
                <a:latin typeface="Raleway"/>
                <a:ea typeface="Raleway"/>
                <a:cs typeface="Raleway"/>
                <a:sym typeface="Raleway"/>
              </a:defRPr>
            </a:lvl6pPr>
            <a:lvl7pPr lvl="6" algn="ctr" rtl="0">
              <a:spcBef>
                <a:spcPts val="0"/>
              </a:spcBef>
              <a:spcAft>
                <a:spcPts val="0"/>
              </a:spcAft>
              <a:buClr>
                <a:schemeClr val="lt1"/>
              </a:buClr>
              <a:buSzPts val="4000"/>
              <a:buFont typeface="Raleway"/>
              <a:buNone/>
              <a:defRPr sz="5333">
                <a:solidFill>
                  <a:schemeClr val="lt1"/>
                </a:solidFill>
                <a:latin typeface="Raleway"/>
                <a:ea typeface="Raleway"/>
                <a:cs typeface="Raleway"/>
                <a:sym typeface="Raleway"/>
              </a:defRPr>
            </a:lvl7pPr>
            <a:lvl8pPr lvl="7" algn="ctr" rtl="0">
              <a:spcBef>
                <a:spcPts val="0"/>
              </a:spcBef>
              <a:spcAft>
                <a:spcPts val="0"/>
              </a:spcAft>
              <a:buClr>
                <a:schemeClr val="lt1"/>
              </a:buClr>
              <a:buSzPts val="4000"/>
              <a:buFont typeface="Raleway"/>
              <a:buNone/>
              <a:defRPr sz="5333">
                <a:solidFill>
                  <a:schemeClr val="lt1"/>
                </a:solidFill>
                <a:latin typeface="Raleway"/>
                <a:ea typeface="Raleway"/>
                <a:cs typeface="Raleway"/>
                <a:sym typeface="Raleway"/>
              </a:defRPr>
            </a:lvl8pPr>
            <a:lvl9pPr lvl="8" algn="ctr" rtl="0">
              <a:spcBef>
                <a:spcPts val="0"/>
              </a:spcBef>
              <a:spcAft>
                <a:spcPts val="0"/>
              </a:spcAft>
              <a:buClr>
                <a:schemeClr val="lt1"/>
              </a:buClr>
              <a:buSzPts val="4000"/>
              <a:buFont typeface="Raleway"/>
              <a:buNone/>
              <a:defRPr sz="5333">
                <a:solidFill>
                  <a:schemeClr val="lt1"/>
                </a:solidFill>
                <a:latin typeface="Raleway"/>
                <a:ea typeface="Raleway"/>
                <a:cs typeface="Raleway"/>
                <a:sym typeface="Raleway"/>
              </a:defRPr>
            </a:lvl9pPr>
          </a:lstStyle>
          <a:p>
            <a:r>
              <a:t>xx%</a:t>
            </a:r>
          </a:p>
        </p:txBody>
      </p:sp>
      <p:sp>
        <p:nvSpPr>
          <p:cNvPr id="199" name="Google Shape;199;p38"/>
          <p:cNvSpPr txBox="1">
            <a:spLocks noGrp="1"/>
          </p:cNvSpPr>
          <p:nvPr>
            <p:ph type="title" idx="5" hasCustomPrompt="1"/>
          </p:nvPr>
        </p:nvSpPr>
        <p:spPr>
          <a:xfrm>
            <a:off x="8184401" y="2452633"/>
            <a:ext cx="3223200" cy="100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000"/>
              <a:buNone/>
              <a:defRPr sz="5333">
                <a:solidFill>
                  <a:schemeClr val="lt1"/>
                </a:solidFill>
              </a:defRPr>
            </a:lvl1pPr>
            <a:lvl2pPr lvl="1" algn="ctr" rtl="0">
              <a:spcBef>
                <a:spcPts val="0"/>
              </a:spcBef>
              <a:spcAft>
                <a:spcPts val="0"/>
              </a:spcAft>
              <a:buClr>
                <a:schemeClr val="lt1"/>
              </a:buClr>
              <a:buSzPts val="4000"/>
              <a:buFont typeface="Raleway"/>
              <a:buNone/>
              <a:defRPr sz="5333">
                <a:solidFill>
                  <a:schemeClr val="lt1"/>
                </a:solidFill>
                <a:latin typeface="Raleway"/>
                <a:ea typeface="Raleway"/>
                <a:cs typeface="Raleway"/>
                <a:sym typeface="Raleway"/>
              </a:defRPr>
            </a:lvl2pPr>
            <a:lvl3pPr lvl="2" algn="ctr" rtl="0">
              <a:spcBef>
                <a:spcPts val="0"/>
              </a:spcBef>
              <a:spcAft>
                <a:spcPts val="0"/>
              </a:spcAft>
              <a:buClr>
                <a:schemeClr val="lt1"/>
              </a:buClr>
              <a:buSzPts val="4000"/>
              <a:buFont typeface="Raleway"/>
              <a:buNone/>
              <a:defRPr sz="5333">
                <a:solidFill>
                  <a:schemeClr val="lt1"/>
                </a:solidFill>
                <a:latin typeface="Raleway"/>
                <a:ea typeface="Raleway"/>
                <a:cs typeface="Raleway"/>
                <a:sym typeface="Raleway"/>
              </a:defRPr>
            </a:lvl3pPr>
            <a:lvl4pPr lvl="3" algn="ctr" rtl="0">
              <a:spcBef>
                <a:spcPts val="0"/>
              </a:spcBef>
              <a:spcAft>
                <a:spcPts val="0"/>
              </a:spcAft>
              <a:buClr>
                <a:schemeClr val="lt1"/>
              </a:buClr>
              <a:buSzPts val="4000"/>
              <a:buFont typeface="Raleway"/>
              <a:buNone/>
              <a:defRPr sz="5333">
                <a:solidFill>
                  <a:schemeClr val="lt1"/>
                </a:solidFill>
                <a:latin typeface="Raleway"/>
                <a:ea typeface="Raleway"/>
                <a:cs typeface="Raleway"/>
                <a:sym typeface="Raleway"/>
              </a:defRPr>
            </a:lvl4pPr>
            <a:lvl5pPr lvl="4" algn="ctr" rtl="0">
              <a:spcBef>
                <a:spcPts val="0"/>
              </a:spcBef>
              <a:spcAft>
                <a:spcPts val="0"/>
              </a:spcAft>
              <a:buClr>
                <a:schemeClr val="lt1"/>
              </a:buClr>
              <a:buSzPts val="4000"/>
              <a:buFont typeface="Raleway"/>
              <a:buNone/>
              <a:defRPr sz="5333">
                <a:solidFill>
                  <a:schemeClr val="lt1"/>
                </a:solidFill>
                <a:latin typeface="Raleway"/>
                <a:ea typeface="Raleway"/>
                <a:cs typeface="Raleway"/>
                <a:sym typeface="Raleway"/>
              </a:defRPr>
            </a:lvl5pPr>
            <a:lvl6pPr lvl="5" algn="ctr" rtl="0">
              <a:spcBef>
                <a:spcPts val="0"/>
              </a:spcBef>
              <a:spcAft>
                <a:spcPts val="0"/>
              </a:spcAft>
              <a:buClr>
                <a:schemeClr val="lt1"/>
              </a:buClr>
              <a:buSzPts val="4000"/>
              <a:buFont typeface="Raleway"/>
              <a:buNone/>
              <a:defRPr sz="5333">
                <a:solidFill>
                  <a:schemeClr val="lt1"/>
                </a:solidFill>
                <a:latin typeface="Raleway"/>
                <a:ea typeface="Raleway"/>
                <a:cs typeface="Raleway"/>
                <a:sym typeface="Raleway"/>
              </a:defRPr>
            </a:lvl6pPr>
            <a:lvl7pPr lvl="6" algn="ctr" rtl="0">
              <a:spcBef>
                <a:spcPts val="0"/>
              </a:spcBef>
              <a:spcAft>
                <a:spcPts val="0"/>
              </a:spcAft>
              <a:buClr>
                <a:schemeClr val="lt1"/>
              </a:buClr>
              <a:buSzPts val="4000"/>
              <a:buFont typeface="Raleway"/>
              <a:buNone/>
              <a:defRPr sz="5333">
                <a:solidFill>
                  <a:schemeClr val="lt1"/>
                </a:solidFill>
                <a:latin typeface="Raleway"/>
                <a:ea typeface="Raleway"/>
                <a:cs typeface="Raleway"/>
                <a:sym typeface="Raleway"/>
              </a:defRPr>
            </a:lvl7pPr>
            <a:lvl8pPr lvl="7" algn="ctr" rtl="0">
              <a:spcBef>
                <a:spcPts val="0"/>
              </a:spcBef>
              <a:spcAft>
                <a:spcPts val="0"/>
              </a:spcAft>
              <a:buClr>
                <a:schemeClr val="lt1"/>
              </a:buClr>
              <a:buSzPts val="4000"/>
              <a:buFont typeface="Raleway"/>
              <a:buNone/>
              <a:defRPr sz="5333">
                <a:solidFill>
                  <a:schemeClr val="lt1"/>
                </a:solidFill>
                <a:latin typeface="Raleway"/>
                <a:ea typeface="Raleway"/>
                <a:cs typeface="Raleway"/>
                <a:sym typeface="Raleway"/>
              </a:defRPr>
            </a:lvl8pPr>
            <a:lvl9pPr lvl="8" algn="ctr" rtl="0">
              <a:spcBef>
                <a:spcPts val="0"/>
              </a:spcBef>
              <a:spcAft>
                <a:spcPts val="0"/>
              </a:spcAft>
              <a:buClr>
                <a:schemeClr val="lt1"/>
              </a:buClr>
              <a:buSzPts val="4000"/>
              <a:buFont typeface="Raleway"/>
              <a:buNone/>
              <a:defRPr sz="5333">
                <a:solidFill>
                  <a:schemeClr val="lt1"/>
                </a:solidFill>
                <a:latin typeface="Raleway"/>
                <a:ea typeface="Raleway"/>
                <a:cs typeface="Raleway"/>
                <a:sym typeface="Raleway"/>
              </a:defRPr>
            </a:lvl9pPr>
          </a:lstStyle>
          <a:p>
            <a:r>
              <a:t>xx%</a:t>
            </a:r>
          </a:p>
        </p:txBody>
      </p:sp>
    </p:spTree>
    <p:extLst>
      <p:ext uri="{BB962C8B-B14F-4D97-AF65-F5344CB8AC3E}">
        <p14:creationId xmlns:p14="http://schemas.microsoft.com/office/powerpoint/2010/main" val="27420784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Numbers and text 2">
  <p:cSld name="Numbers and text 2">
    <p:bg>
      <p:bgPr>
        <a:blipFill>
          <a:blip r:embed="rId2">
            <a:alphaModFix/>
          </a:blip>
          <a:stretch>
            <a:fillRect/>
          </a:stretch>
        </a:blipFill>
        <a:effectLst/>
      </p:bgPr>
    </p:bg>
    <p:spTree>
      <p:nvGrpSpPr>
        <p:cNvPr id="1" name="Shape 200"/>
        <p:cNvGrpSpPr/>
        <p:nvPr/>
      </p:nvGrpSpPr>
      <p:grpSpPr>
        <a:xfrm>
          <a:off x="0" y="0"/>
          <a:ext cx="0" cy="0"/>
          <a:chOff x="0" y="0"/>
          <a:chExt cx="0" cy="0"/>
        </a:xfrm>
      </p:grpSpPr>
      <p:sp>
        <p:nvSpPr>
          <p:cNvPr id="201" name="Google Shape;201;p39"/>
          <p:cNvSpPr txBox="1">
            <a:spLocks noGrp="1"/>
          </p:cNvSpPr>
          <p:nvPr>
            <p:ph type="subTitle" idx="1"/>
          </p:nvPr>
        </p:nvSpPr>
        <p:spPr>
          <a:xfrm>
            <a:off x="3453999" y="1529833"/>
            <a:ext cx="3048800" cy="100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867">
                <a:solidFill>
                  <a:schemeClr val="lt1"/>
                </a:solidFill>
              </a:defRPr>
            </a:lvl1pPr>
            <a:lvl2pPr lvl="1" algn="ctr" rtl="0">
              <a:lnSpc>
                <a:spcPct val="100000"/>
              </a:lnSpc>
              <a:spcBef>
                <a:spcPts val="0"/>
              </a:spcBef>
              <a:spcAft>
                <a:spcPts val="0"/>
              </a:spcAft>
              <a:buClr>
                <a:schemeClr val="lt1"/>
              </a:buClr>
              <a:buSzPts val="1400"/>
              <a:buNone/>
              <a:defRPr sz="1867">
                <a:solidFill>
                  <a:schemeClr val="lt1"/>
                </a:solidFill>
              </a:defRPr>
            </a:lvl2pPr>
            <a:lvl3pPr lvl="2" algn="ctr" rtl="0">
              <a:lnSpc>
                <a:spcPct val="100000"/>
              </a:lnSpc>
              <a:spcBef>
                <a:spcPts val="0"/>
              </a:spcBef>
              <a:spcAft>
                <a:spcPts val="0"/>
              </a:spcAft>
              <a:buClr>
                <a:schemeClr val="lt1"/>
              </a:buClr>
              <a:buSzPts val="1400"/>
              <a:buNone/>
              <a:defRPr sz="1867">
                <a:solidFill>
                  <a:schemeClr val="lt1"/>
                </a:solidFill>
              </a:defRPr>
            </a:lvl3pPr>
            <a:lvl4pPr lvl="3" algn="ctr" rtl="0">
              <a:lnSpc>
                <a:spcPct val="100000"/>
              </a:lnSpc>
              <a:spcBef>
                <a:spcPts val="0"/>
              </a:spcBef>
              <a:spcAft>
                <a:spcPts val="0"/>
              </a:spcAft>
              <a:buClr>
                <a:schemeClr val="lt1"/>
              </a:buClr>
              <a:buSzPts val="1400"/>
              <a:buNone/>
              <a:defRPr sz="1867">
                <a:solidFill>
                  <a:schemeClr val="lt1"/>
                </a:solidFill>
              </a:defRPr>
            </a:lvl4pPr>
            <a:lvl5pPr lvl="4" algn="ctr" rtl="0">
              <a:lnSpc>
                <a:spcPct val="100000"/>
              </a:lnSpc>
              <a:spcBef>
                <a:spcPts val="0"/>
              </a:spcBef>
              <a:spcAft>
                <a:spcPts val="0"/>
              </a:spcAft>
              <a:buClr>
                <a:schemeClr val="lt1"/>
              </a:buClr>
              <a:buSzPts val="1400"/>
              <a:buNone/>
              <a:defRPr sz="1867">
                <a:solidFill>
                  <a:schemeClr val="lt1"/>
                </a:solidFill>
              </a:defRPr>
            </a:lvl5pPr>
            <a:lvl6pPr lvl="5" algn="ctr" rtl="0">
              <a:lnSpc>
                <a:spcPct val="100000"/>
              </a:lnSpc>
              <a:spcBef>
                <a:spcPts val="0"/>
              </a:spcBef>
              <a:spcAft>
                <a:spcPts val="0"/>
              </a:spcAft>
              <a:buClr>
                <a:schemeClr val="lt1"/>
              </a:buClr>
              <a:buSzPts val="1400"/>
              <a:buNone/>
              <a:defRPr sz="1867">
                <a:solidFill>
                  <a:schemeClr val="lt1"/>
                </a:solidFill>
              </a:defRPr>
            </a:lvl6pPr>
            <a:lvl7pPr lvl="6" algn="ctr" rtl="0">
              <a:lnSpc>
                <a:spcPct val="100000"/>
              </a:lnSpc>
              <a:spcBef>
                <a:spcPts val="0"/>
              </a:spcBef>
              <a:spcAft>
                <a:spcPts val="0"/>
              </a:spcAft>
              <a:buClr>
                <a:schemeClr val="lt1"/>
              </a:buClr>
              <a:buSzPts val="1400"/>
              <a:buNone/>
              <a:defRPr sz="1867">
                <a:solidFill>
                  <a:schemeClr val="lt1"/>
                </a:solidFill>
              </a:defRPr>
            </a:lvl7pPr>
            <a:lvl8pPr lvl="7" algn="ctr" rtl="0">
              <a:lnSpc>
                <a:spcPct val="100000"/>
              </a:lnSpc>
              <a:spcBef>
                <a:spcPts val="0"/>
              </a:spcBef>
              <a:spcAft>
                <a:spcPts val="0"/>
              </a:spcAft>
              <a:buClr>
                <a:schemeClr val="lt1"/>
              </a:buClr>
              <a:buSzPts val="1400"/>
              <a:buNone/>
              <a:defRPr sz="1867">
                <a:solidFill>
                  <a:schemeClr val="lt1"/>
                </a:solidFill>
              </a:defRPr>
            </a:lvl8pPr>
            <a:lvl9pPr lvl="8" algn="ctr" rtl="0">
              <a:lnSpc>
                <a:spcPct val="100000"/>
              </a:lnSpc>
              <a:spcBef>
                <a:spcPts val="0"/>
              </a:spcBef>
              <a:spcAft>
                <a:spcPts val="0"/>
              </a:spcAft>
              <a:buClr>
                <a:schemeClr val="lt1"/>
              </a:buClr>
              <a:buSzPts val="1400"/>
              <a:buNone/>
              <a:defRPr sz="1867">
                <a:solidFill>
                  <a:schemeClr val="lt1"/>
                </a:solidFill>
              </a:defRPr>
            </a:lvl9pPr>
          </a:lstStyle>
          <a:p>
            <a:r>
              <a:rPr lang="en-US"/>
              <a:t>Click to edit Master subtitle style</a:t>
            </a:r>
            <a:endParaRPr/>
          </a:p>
        </p:txBody>
      </p:sp>
      <p:sp>
        <p:nvSpPr>
          <p:cNvPr id="202" name="Google Shape;202;p39"/>
          <p:cNvSpPr txBox="1">
            <a:spLocks noGrp="1"/>
          </p:cNvSpPr>
          <p:nvPr>
            <p:ph type="subTitle" idx="2"/>
          </p:nvPr>
        </p:nvSpPr>
        <p:spPr>
          <a:xfrm>
            <a:off x="4586232" y="3477033"/>
            <a:ext cx="3048800" cy="100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867">
                <a:solidFill>
                  <a:schemeClr val="lt1"/>
                </a:solidFill>
              </a:defRPr>
            </a:lvl1pPr>
            <a:lvl2pPr lvl="1" algn="ctr" rtl="0">
              <a:lnSpc>
                <a:spcPct val="100000"/>
              </a:lnSpc>
              <a:spcBef>
                <a:spcPts val="0"/>
              </a:spcBef>
              <a:spcAft>
                <a:spcPts val="0"/>
              </a:spcAft>
              <a:buClr>
                <a:schemeClr val="lt1"/>
              </a:buClr>
              <a:buSzPts val="1400"/>
              <a:buNone/>
              <a:defRPr sz="1867">
                <a:solidFill>
                  <a:schemeClr val="lt1"/>
                </a:solidFill>
              </a:defRPr>
            </a:lvl2pPr>
            <a:lvl3pPr lvl="2" algn="ctr" rtl="0">
              <a:lnSpc>
                <a:spcPct val="100000"/>
              </a:lnSpc>
              <a:spcBef>
                <a:spcPts val="0"/>
              </a:spcBef>
              <a:spcAft>
                <a:spcPts val="0"/>
              </a:spcAft>
              <a:buClr>
                <a:schemeClr val="lt1"/>
              </a:buClr>
              <a:buSzPts val="1400"/>
              <a:buNone/>
              <a:defRPr sz="1867">
                <a:solidFill>
                  <a:schemeClr val="lt1"/>
                </a:solidFill>
              </a:defRPr>
            </a:lvl3pPr>
            <a:lvl4pPr lvl="3" algn="ctr" rtl="0">
              <a:lnSpc>
                <a:spcPct val="100000"/>
              </a:lnSpc>
              <a:spcBef>
                <a:spcPts val="0"/>
              </a:spcBef>
              <a:spcAft>
                <a:spcPts val="0"/>
              </a:spcAft>
              <a:buClr>
                <a:schemeClr val="lt1"/>
              </a:buClr>
              <a:buSzPts val="1400"/>
              <a:buNone/>
              <a:defRPr sz="1867">
                <a:solidFill>
                  <a:schemeClr val="lt1"/>
                </a:solidFill>
              </a:defRPr>
            </a:lvl4pPr>
            <a:lvl5pPr lvl="4" algn="ctr" rtl="0">
              <a:lnSpc>
                <a:spcPct val="100000"/>
              </a:lnSpc>
              <a:spcBef>
                <a:spcPts val="0"/>
              </a:spcBef>
              <a:spcAft>
                <a:spcPts val="0"/>
              </a:spcAft>
              <a:buClr>
                <a:schemeClr val="lt1"/>
              </a:buClr>
              <a:buSzPts val="1400"/>
              <a:buNone/>
              <a:defRPr sz="1867">
                <a:solidFill>
                  <a:schemeClr val="lt1"/>
                </a:solidFill>
              </a:defRPr>
            </a:lvl5pPr>
            <a:lvl6pPr lvl="5" algn="ctr" rtl="0">
              <a:lnSpc>
                <a:spcPct val="100000"/>
              </a:lnSpc>
              <a:spcBef>
                <a:spcPts val="0"/>
              </a:spcBef>
              <a:spcAft>
                <a:spcPts val="0"/>
              </a:spcAft>
              <a:buClr>
                <a:schemeClr val="lt1"/>
              </a:buClr>
              <a:buSzPts val="1400"/>
              <a:buNone/>
              <a:defRPr sz="1867">
                <a:solidFill>
                  <a:schemeClr val="lt1"/>
                </a:solidFill>
              </a:defRPr>
            </a:lvl6pPr>
            <a:lvl7pPr lvl="6" algn="ctr" rtl="0">
              <a:lnSpc>
                <a:spcPct val="100000"/>
              </a:lnSpc>
              <a:spcBef>
                <a:spcPts val="0"/>
              </a:spcBef>
              <a:spcAft>
                <a:spcPts val="0"/>
              </a:spcAft>
              <a:buClr>
                <a:schemeClr val="lt1"/>
              </a:buClr>
              <a:buSzPts val="1400"/>
              <a:buNone/>
              <a:defRPr sz="1867">
                <a:solidFill>
                  <a:schemeClr val="lt1"/>
                </a:solidFill>
              </a:defRPr>
            </a:lvl7pPr>
            <a:lvl8pPr lvl="7" algn="ctr" rtl="0">
              <a:lnSpc>
                <a:spcPct val="100000"/>
              </a:lnSpc>
              <a:spcBef>
                <a:spcPts val="0"/>
              </a:spcBef>
              <a:spcAft>
                <a:spcPts val="0"/>
              </a:spcAft>
              <a:buClr>
                <a:schemeClr val="lt1"/>
              </a:buClr>
              <a:buSzPts val="1400"/>
              <a:buNone/>
              <a:defRPr sz="1867">
                <a:solidFill>
                  <a:schemeClr val="lt1"/>
                </a:solidFill>
              </a:defRPr>
            </a:lvl8pPr>
            <a:lvl9pPr lvl="8" algn="ctr" rtl="0">
              <a:lnSpc>
                <a:spcPct val="100000"/>
              </a:lnSpc>
              <a:spcBef>
                <a:spcPts val="0"/>
              </a:spcBef>
              <a:spcAft>
                <a:spcPts val="0"/>
              </a:spcAft>
              <a:buClr>
                <a:schemeClr val="lt1"/>
              </a:buClr>
              <a:buSzPts val="1400"/>
              <a:buNone/>
              <a:defRPr sz="1867">
                <a:solidFill>
                  <a:schemeClr val="lt1"/>
                </a:solidFill>
              </a:defRPr>
            </a:lvl9pPr>
          </a:lstStyle>
          <a:p>
            <a:r>
              <a:rPr lang="en-US"/>
              <a:t>Click to edit Master subtitle style</a:t>
            </a:r>
            <a:endParaRPr/>
          </a:p>
        </p:txBody>
      </p:sp>
      <p:sp>
        <p:nvSpPr>
          <p:cNvPr id="203" name="Google Shape;203;p39"/>
          <p:cNvSpPr txBox="1">
            <a:spLocks noGrp="1"/>
          </p:cNvSpPr>
          <p:nvPr>
            <p:ph type="subTitle" idx="3"/>
          </p:nvPr>
        </p:nvSpPr>
        <p:spPr>
          <a:xfrm>
            <a:off x="5689201" y="5424133"/>
            <a:ext cx="3048800" cy="100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867">
                <a:solidFill>
                  <a:schemeClr val="lt1"/>
                </a:solidFill>
              </a:defRPr>
            </a:lvl1pPr>
            <a:lvl2pPr lvl="1" algn="ctr" rtl="0">
              <a:lnSpc>
                <a:spcPct val="100000"/>
              </a:lnSpc>
              <a:spcBef>
                <a:spcPts val="0"/>
              </a:spcBef>
              <a:spcAft>
                <a:spcPts val="0"/>
              </a:spcAft>
              <a:buClr>
                <a:schemeClr val="lt1"/>
              </a:buClr>
              <a:buSzPts val="1400"/>
              <a:buNone/>
              <a:defRPr sz="1867">
                <a:solidFill>
                  <a:schemeClr val="lt1"/>
                </a:solidFill>
              </a:defRPr>
            </a:lvl2pPr>
            <a:lvl3pPr lvl="2" algn="ctr" rtl="0">
              <a:lnSpc>
                <a:spcPct val="100000"/>
              </a:lnSpc>
              <a:spcBef>
                <a:spcPts val="0"/>
              </a:spcBef>
              <a:spcAft>
                <a:spcPts val="0"/>
              </a:spcAft>
              <a:buClr>
                <a:schemeClr val="lt1"/>
              </a:buClr>
              <a:buSzPts val="1400"/>
              <a:buNone/>
              <a:defRPr sz="1867">
                <a:solidFill>
                  <a:schemeClr val="lt1"/>
                </a:solidFill>
              </a:defRPr>
            </a:lvl3pPr>
            <a:lvl4pPr lvl="3" algn="ctr" rtl="0">
              <a:lnSpc>
                <a:spcPct val="100000"/>
              </a:lnSpc>
              <a:spcBef>
                <a:spcPts val="0"/>
              </a:spcBef>
              <a:spcAft>
                <a:spcPts val="0"/>
              </a:spcAft>
              <a:buClr>
                <a:schemeClr val="lt1"/>
              </a:buClr>
              <a:buSzPts val="1400"/>
              <a:buNone/>
              <a:defRPr sz="1867">
                <a:solidFill>
                  <a:schemeClr val="lt1"/>
                </a:solidFill>
              </a:defRPr>
            </a:lvl4pPr>
            <a:lvl5pPr lvl="4" algn="ctr" rtl="0">
              <a:lnSpc>
                <a:spcPct val="100000"/>
              </a:lnSpc>
              <a:spcBef>
                <a:spcPts val="0"/>
              </a:spcBef>
              <a:spcAft>
                <a:spcPts val="0"/>
              </a:spcAft>
              <a:buClr>
                <a:schemeClr val="lt1"/>
              </a:buClr>
              <a:buSzPts val="1400"/>
              <a:buNone/>
              <a:defRPr sz="1867">
                <a:solidFill>
                  <a:schemeClr val="lt1"/>
                </a:solidFill>
              </a:defRPr>
            </a:lvl5pPr>
            <a:lvl6pPr lvl="5" algn="ctr" rtl="0">
              <a:lnSpc>
                <a:spcPct val="100000"/>
              </a:lnSpc>
              <a:spcBef>
                <a:spcPts val="0"/>
              </a:spcBef>
              <a:spcAft>
                <a:spcPts val="0"/>
              </a:spcAft>
              <a:buClr>
                <a:schemeClr val="lt1"/>
              </a:buClr>
              <a:buSzPts val="1400"/>
              <a:buNone/>
              <a:defRPr sz="1867">
                <a:solidFill>
                  <a:schemeClr val="lt1"/>
                </a:solidFill>
              </a:defRPr>
            </a:lvl6pPr>
            <a:lvl7pPr lvl="6" algn="ctr" rtl="0">
              <a:lnSpc>
                <a:spcPct val="100000"/>
              </a:lnSpc>
              <a:spcBef>
                <a:spcPts val="0"/>
              </a:spcBef>
              <a:spcAft>
                <a:spcPts val="0"/>
              </a:spcAft>
              <a:buClr>
                <a:schemeClr val="lt1"/>
              </a:buClr>
              <a:buSzPts val="1400"/>
              <a:buNone/>
              <a:defRPr sz="1867">
                <a:solidFill>
                  <a:schemeClr val="lt1"/>
                </a:solidFill>
              </a:defRPr>
            </a:lvl7pPr>
            <a:lvl8pPr lvl="7" algn="ctr" rtl="0">
              <a:lnSpc>
                <a:spcPct val="100000"/>
              </a:lnSpc>
              <a:spcBef>
                <a:spcPts val="0"/>
              </a:spcBef>
              <a:spcAft>
                <a:spcPts val="0"/>
              </a:spcAft>
              <a:buClr>
                <a:schemeClr val="lt1"/>
              </a:buClr>
              <a:buSzPts val="1400"/>
              <a:buNone/>
              <a:defRPr sz="1867">
                <a:solidFill>
                  <a:schemeClr val="lt1"/>
                </a:solidFill>
              </a:defRPr>
            </a:lvl8pPr>
            <a:lvl9pPr lvl="8" algn="ctr" rtl="0">
              <a:lnSpc>
                <a:spcPct val="100000"/>
              </a:lnSpc>
              <a:spcBef>
                <a:spcPts val="0"/>
              </a:spcBef>
              <a:spcAft>
                <a:spcPts val="0"/>
              </a:spcAft>
              <a:buClr>
                <a:schemeClr val="lt1"/>
              </a:buClr>
              <a:buSzPts val="1400"/>
              <a:buNone/>
              <a:defRPr sz="1867">
                <a:solidFill>
                  <a:schemeClr val="lt1"/>
                </a:solidFill>
              </a:defRPr>
            </a:lvl9pPr>
          </a:lstStyle>
          <a:p>
            <a:r>
              <a:rPr lang="en-US"/>
              <a:t>Click to edit Master subtitle style</a:t>
            </a:r>
            <a:endParaRPr/>
          </a:p>
        </p:txBody>
      </p:sp>
      <p:sp>
        <p:nvSpPr>
          <p:cNvPr id="204" name="Google Shape;204;p39"/>
          <p:cNvSpPr txBox="1">
            <a:spLocks noGrp="1"/>
          </p:cNvSpPr>
          <p:nvPr>
            <p:ph type="title" hasCustomPrompt="1"/>
          </p:nvPr>
        </p:nvSpPr>
        <p:spPr>
          <a:xfrm>
            <a:off x="3366799" y="505433"/>
            <a:ext cx="3223200" cy="100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000"/>
              <a:buNone/>
              <a:defRPr sz="5333">
                <a:solidFill>
                  <a:schemeClr val="lt1"/>
                </a:solidFill>
              </a:defRPr>
            </a:lvl1pPr>
            <a:lvl2pPr lvl="1" algn="ctr" rtl="0">
              <a:spcBef>
                <a:spcPts val="0"/>
              </a:spcBef>
              <a:spcAft>
                <a:spcPts val="0"/>
              </a:spcAft>
              <a:buClr>
                <a:schemeClr val="lt1"/>
              </a:buClr>
              <a:buSzPts val="4000"/>
              <a:buFont typeface="Raleway"/>
              <a:buNone/>
              <a:defRPr sz="5333">
                <a:solidFill>
                  <a:schemeClr val="lt1"/>
                </a:solidFill>
                <a:latin typeface="Raleway"/>
                <a:ea typeface="Raleway"/>
                <a:cs typeface="Raleway"/>
                <a:sym typeface="Raleway"/>
              </a:defRPr>
            </a:lvl2pPr>
            <a:lvl3pPr lvl="2" algn="ctr" rtl="0">
              <a:spcBef>
                <a:spcPts val="0"/>
              </a:spcBef>
              <a:spcAft>
                <a:spcPts val="0"/>
              </a:spcAft>
              <a:buClr>
                <a:schemeClr val="lt1"/>
              </a:buClr>
              <a:buSzPts val="4000"/>
              <a:buFont typeface="Raleway"/>
              <a:buNone/>
              <a:defRPr sz="5333">
                <a:solidFill>
                  <a:schemeClr val="lt1"/>
                </a:solidFill>
                <a:latin typeface="Raleway"/>
                <a:ea typeface="Raleway"/>
                <a:cs typeface="Raleway"/>
                <a:sym typeface="Raleway"/>
              </a:defRPr>
            </a:lvl3pPr>
            <a:lvl4pPr lvl="3" algn="ctr" rtl="0">
              <a:spcBef>
                <a:spcPts val="0"/>
              </a:spcBef>
              <a:spcAft>
                <a:spcPts val="0"/>
              </a:spcAft>
              <a:buClr>
                <a:schemeClr val="lt1"/>
              </a:buClr>
              <a:buSzPts val="4000"/>
              <a:buFont typeface="Raleway"/>
              <a:buNone/>
              <a:defRPr sz="5333">
                <a:solidFill>
                  <a:schemeClr val="lt1"/>
                </a:solidFill>
                <a:latin typeface="Raleway"/>
                <a:ea typeface="Raleway"/>
                <a:cs typeface="Raleway"/>
                <a:sym typeface="Raleway"/>
              </a:defRPr>
            </a:lvl4pPr>
            <a:lvl5pPr lvl="4" algn="ctr" rtl="0">
              <a:spcBef>
                <a:spcPts val="0"/>
              </a:spcBef>
              <a:spcAft>
                <a:spcPts val="0"/>
              </a:spcAft>
              <a:buClr>
                <a:schemeClr val="lt1"/>
              </a:buClr>
              <a:buSzPts val="4000"/>
              <a:buFont typeface="Raleway"/>
              <a:buNone/>
              <a:defRPr sz="5333">
                <a:solidFill>
                  <a:schemeClr val="lt1"/>
                </a:solidFill>
                <a:latin typeface="Raleway"/>
                <a:ea typeface="Raleway"/>
                <a:cs typeface="Raleway"/>
                <a:sym typeface="Raleway"/>
              </a:defRPr>
            </a:lvl5pPr>
            <a:lvl6pPr lvl="5" algn="ctr" rtl="0">
              <a:spcBef>
                <a:spcPts val="0"/>
              </a:spcBef>
              <a:spcAft>
                <a:spcPts val="0"/>
              </a:spcAft>
              <a:buClr>
                <a:schemeClr val="lt1"/>
              </a:buClr>
              <a:buSzPts val="4000"/>
              <a:buFont typeface="Raleway"/>
              <a:buNone/>
              <a:defRPr sz="5333">
                <a:solidFill>
                  <a:schemeClr val="lt1"/>
                </a:solidFill>
                <a:latin typeface="Raleway"/>
                <a:ea typeface="Raleway"/>
                <a:cs typeface="Raleway"/>
                <a:sym typeface="Raleway"/>
              </a:defRPr>
            </a:lvl6pPr>
            <a:lvl7pPr lvl="6" algn="ctr" rtl="0">
              <a:spcBef>
                <a:spcPts val="0"/>
              </a:spcBef>
              <a:spcAft>
                <a:spcPts val="0"/>
              </a:spcAft>
              <a:buClr>
                <a:schemeClr val="lt1"/>
              </a:buClr>
              <a:buSzPts val="4000"/>
              <a:buFont typeface="Raleway"/>
              <a:buNone/>
              <a:defRPr sz="5333">
                <a:solidFill>
                  <a:schemeClr val="lt1"/>
                </a:solidFill>
                <a:latin typeface="Raleway"/>
                <a:ea typeface="Raleway"/>
                <a:cs typeface="Raleway"/>
                <a:sym typeface="Raleway"/>
              </a:defRPr>
            </a:lvl7pPr>
            <a:lvl8pPr lvl="7" algn="ctr" rtl="0">
              <a:spcBef>
                <a:spcPts val="0"/>
              </a:spcBef>
              <a:spcAft>
                <a:spcPts val="0"/>
              </a:spcAft>
              <a:buClr>
                <a:schemeClr val="lt1"/>
              </a:buClr>
              <a:buSzPts val="4000"/>
              <a:buFont typeface="Raleway"/>
              <a:buNone/>
              <a:defRPr sz="5333">
                <a:solidFill>
                  <a:schemeClr val="lt1"/>
                </a:solidFill>
                <a:latin typeface="Raleway"/>
                <a:ea typeface="Raleway"/>
                <a:cs typeface="Raleway"/>
                <a:sym typeface="Raleway"/>
              </a:defRPr>
            </a:lvl8pPr>
            <a:lvl9pPr lvl="8" algn="ctr" rtl="0">
              <a:spcBef>
                <a:spcPts val="0"/>
              </a:spcBef>
              <a:spcAft>
                <a:spcPts val="0"/>
              </a:spcAft>
              <a:buClr>
                <a:schemeClr val="lt1"/>
              </a:buClr>
              <a:buSzPts val="4000"/>
              <a:buFont typeface="Raleway"/>
              <a:buNone/>
              <a:defRPr sz="5333">
                <a:solidFill>
                  <a:schemeClr val="lt1"/>
                </a:solidFill>
                <a:latin typeface="Raleway"/>
                <a:ea typeface="Raleway"/>
                <a:cs typeface="Raleway"/>
                <a:sym typeface="Raleway"/>
              </a:defRPr>
            </a:lvl9pPr>
          </a:lstStyle>
          <a:p>
            <a:r>
              <a:t>xx%</a:t>
            </a:r>
          </a:p>
        </p:txBody>
      </p:sp>
      <p:sp>
        <p:nvSpPr>
          <p:cNvPr id="205" name="Google Shape;205;p39"/>
          <p:cNvSpPr txBox="1">
            <a:spLocks noGrp="1"/>
          </p:cNvSpPr>
          <p:nvPr>
            <p:ph type="title" idx="4" hasCustomPrompt="1"/>
          </p:nvPr>
        </p:nvSpPr>
        <p:spPr>
          <a:xfrm>
            <a:off x="4484400" y="2452633"/>
            <a:ext cx="3223200" cy="100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000"/>
              <a:buNone/>
              <a:defRPr sz="5333">
                <a:solidFill>
                  <a:schemeClr val="lt1"/>
                </a:solidFill>
              </a:defRPr>
            </a:lvl1pPr>
            <a:lvl2pPr lvl="1" algn="ctr" rtl="0">
              <a:spcBef>
                <a:spcPts val="0"/>
              </a:spcBef>
              <a:spcAft>
                <a:spcPts val="0"/>
              </a:spcAft>
              <a:buClr>
                <a:schemeClr val="lt1"/>
              </a:buClr>
              <a:buSzPts val="4000"/>
              <a:buFont typeface="Raleway"/>
              <a:buNone/>
              <a:defRPr sz="5333">
                <a:solidFill>
                  <a:schemeClr val="lt1"/>
                </a:solidFill>
                <a:latin typeface="Raleway"/>
                <a:ea typeface="Raleway"/>
                <a:cs typeface="Raleway"/>
                <a:sym typeface="Raleway"/>
              </a:defRPr>
            </a:lvl2pPr>
            <a:lvl3pPr lvl="2" algn="ctr" rtl="0">
              <a:spcBef>
                <a:spcPts val="0"/>
              </a:spcBef>
              <a:spcAft>
                <a:spcPts val="0"/>
              </a:spcAft>
              <a:buClr>
                <a:schemeClr val="lt1"/>
              </a:buClr>
              <a:buSzPts val="4000"/>
              <a:buFont typeface="Raleway"/>
              <a:buNone/>
              <a:defRPr sz="5333">
                <a:solidFill>
                  <a:schemeClr val="lt1"/>
                </a:solidFill>
                <a:latin typeface="Raleway"/>
                <a:ea typeface="Raleway"/>
                <a:cs typeface="Raleway"/>
                <a:sym typeface="Raleway"/>
              </a:defRPr>
            </a:lvl3pPr>
            <a:lvl4pPr lvl="3" algn="ctr" rtl="0">
              <a:spcBef>
                <a:spcPts val="0"/>
              </a:spcBef>
              <a:spcAft>
                <a:spcPts val="0"/>
              </a:spcAft>
              <a:buClr>
                <a:schemeClr val="lt1"/>
              </a:buClr>
              <a:buSzPts val="4000"/>
              <a:buFont typeface="Raleway"/>
              <a:buNone/>
              <a:defRPr sz="5333">
                <a:solidFill>
                  <a:schemeClr val="lt1"/>
                </a:solidFill>
                <a:latin typeface="Raleway"/>
                <a:ea typeface="Raleway"/>
                <a:cs typeface="Raleway"/>
                <a:sym typeface="Raleway"/>
              </a:defRPr>
            </a:lvl4pPr>
            <a:lvl5pPr lvl="4" algn="ctr" rtl="0">
              <a:spcBef>
                <a:spcPts val="0"/>
              </a:spcBef>
              <a:spcAft>
                <a:spcPts val="0"/>
              </a:spcAft>
              <a:buClr>
                <a:schemeClr val="lt1"/>
              </a:buClr>
              <a:buSzPts val="4000"/>
              <a:buFont typeface="Raleway"/>
              <a:buNone/>
              <a:defRPr sz="5333">
                <a:solidFill>
                  <a:schemeClr val="lt1"/>
                </a:solidFill>
                <a:latin typeface="Raleway"/>
                <a:ea typeface="Raleway"/>
                <a:cs typeface="Raleway"/>
                <a:sym typeface="Raleway"/>
              </a:defRPr>
            </a:lvl5pPr>
            <a:lvl6pPr lvl="5" algn="ctr" rtl="0">
              <a:spcBef>
                <a:spcPts val="0"/>
              </a:spcBef>
              <a:spcAft>
                <a:spcPts val="0"/>
              </a:spcAft>
              <a:buClr>
                <a:schemeClr val="lt1"/>
              </a:buClr>
              <a:buSzPts val="4000"/>
              <a:buFont typeface="Raleway"/>
              <a:buNone/>
              <a:defRPr sz="5333">
                <a:solidFill>
                  <a:schemeClr val="lt1"/>
                </a:solidFill>
                <a:latin typeface="Raleway"/>
                <a:ea typeface="Raleway"/>
                <a:cs typeface="Raleway"/>
                <a:sym typeface="Raleway"/>
              </a:defRPr>
            </a:lvl6pPr>
            <a:lvl7pPr lvl="6" algn="ctr" rtl="0">
              <a:spcBef>
                <a:spcPts val="0"/>
              </a:spcBef>
              <a:spcAft>
                <a:spcPts val="0"/>
              </a:spcAft>
              <a:buClr>
                <a:schemeClr val="lt1"/>
              </a:buClr>
              <a:buSzPts val="4000"/>
              <a:buFont typeface="Raleway"/>
              <a:buNone/>
              <a:defRPr sz="5333">
                <a:solidFill>
                  <a:schemeClr val="lt1"/>
                </a:solidFill>
                <a:latin typeface="Raleway"/>
                <a:ea typeface="Raleway"/>
                <a:cs typeface="Raleway"/>
                <a:sym typeface="Raleway"/>
              </a:defRPr>
            </a:lvl7pPr>
            <a:lvl8pPr lvl="7" algn="ctr" rtl="0">
              <a:spcBef>
                <a:spcPts val="0"/>
              </a:spcBef>
              <a:spcAft>
                <a:spcPts val="0"/>
              </a:spcAft>
              <a:buClr>
                <a:schemeClr val="lt1"/>
              </a:buClr>
              <a:buSzPts val="4000"/>
              <a:buFont typeface="Raleway"/>
              <a:buNone/>
              <a:defRPr sz="5333">
                <a:solidFill>
                  <a:schemeClr val="lt1"/>
                </a:solidFill>
                <a:latin typeface="Raleway"/>
                <a:ea typeface="Raleway"/>
                <a:cs typeface="Raleway"/>
                <a:sym typeface="Raleway"/>
              </a:defRPr>
            </a:lvl8pPr>
            <a:lvl9pPr lvl="8" algn="ctr" rtl="0">
              <a:spcBef>
                <a:spcPts val="0"/>
              </a:spcBef>
              <a:spcAft>
                <a:spcPts val="0"/>
              </a:spcAft>
              <a:buClr>
                <a:schemeClr val="lt1"/>
              </a:buClr>
              <a:buSzPts val="4000"/>
              <a:buFont typeface="Raleway"/>
              <a:buNone/>
              <a:defRPr sz="5333">
                <a:solidFill>
                  <a:schemeClr val="lt1"/>
                </a:solidFill>
                <a:latin typeface="Raleway"/>
                <a:ea typeface="Raleway"/>
                <a:cs typeface="Raleway"/>
                <a:sym typeface="Raleway"/>
              </a:defRPr>
            </a:lvl9pPr>
          </a:lstStyle>
          <a:p>
            <a:r>
              <a:t>xx%</a:t>
            </a:r>
          </a:p>
        </p:txBody>
      </p:sp>
      <p:sp>
        <p:nvSpPr>
          <p:cNvPr id="206" name="Google Shape;206;p39"/>
          <p:cNvSpPr txBox="1">
            <a:spLocks noGrp="1"/>
          </p:cNvSpPr>
          <p:nvPr>
            <p:ph type="title" idx="5" hasCustomPrompt="1"/>
          </p:nvPr>
        </p:nvSpPr>
        <p:spPr>
          <a:xfrm>
            <a:off x="5602001" y="4399733"/>
            <a:ext cx="3223200" cy="100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000"/>
              <a:buNone/>
              <a:defRPr sz="5333">
                <a:solidFill>
                  <a:schemeClr val="lt1"/>
                </a:solidFill>
              </a:defRPr>
            </a:lvl1pPr>
            <a:lvl2pPr lvl="1" algn="ctr" rtl="0">
              <a:spcBef>
                <a:spcPts val="0"/>
              </a:spcBef>
              <a:spcAft>
                <a:spcPts val="0"/>
              </a:spcAft>
              <a:buClr>
                <a:schemeClr val="lt1"/>
              </a:buClr>
              <a:buSzPts val="4000"/>
              <a:buFont typeface="Raleway"/>
              <a:buNone/>
              <a:defRPr sz="5333">
                <a:solidFill>
                  <a:schemeClr val="lt1"/>
                </a:solidFill>
                <a:latin typeface="Raleway"/>
                <a:ea typeface="Raleway"/>
                <a:cs typeface="Raleway"/>
                <a:sym typeface="Raleway"/>
              </a:defRPr>
            </a:lvl2pPr>
            <a:lvl3pPr lvl="2" algn="ctr" rtl="0">
              <a:spcBef>
                <a:spcPts val="0"/>
              </a:spcBef>
              <a:spcAft>
                <a:spcPts val="0"/>
              </a:spcAft>
              <a:buClr>
                <a:schemeClr val="lt1"/>
              </a:buClr>
              <a:buSzPts val="4000"/>
              <a:buFont typeface="Raleway"/>
              <a:buNone/>
              <a:defRPr sz="5333">
                <a:solidFill>
                  <a:schemeClr val="lt1"/>
                </a:solidFill>
                <a:latin typeface="Raleway"/>
                <a:ea typeface="Raleway"/>
                <a:cs typeface="Raleway"/>
                <a:sym typeface="Raleway"/>
              </a:defRPr>
            </a:lvl3pPr>
            <a:lvl4pPr lvl="3" algn="ctr" rtl="0">
              <a:spcBef>
                <a:spcPts val="0"/>
              </a:spcBef>
              <a:spcAft>
                <a:spcPts val="0"/>
              </a:spcAft>
              <a:buClr>
                <a:schemeClr val="lt1"/>
              </a:buClr>
              <a:buSzPts val="4000"/>
              <a:buFont typeface="Raleway"/>
              <a:buNone/>
              <a:defRPr sz="5333">
                <a:solidFill>
                  <a:schemeClr val="lt1"/>
                </a:solidFill>
                <a:latin typeface="Raleway"/>
                <a:ea typeface="Raleway"/>
                <a:cs typeface="Raleway"/>
                <a:sym typeface="Raleway"/>
              </a:defRPr>
            </a:lvl4pPr>
            <a:lvl5pPr lvl="4" algn="ctr" rtl="0">
              <a:spcBef>
                <a:spcPts val="0"/>
              </a:spcBef>
              <a:spcAft>
                <a:spcPts val="0"/>
              </a:spcAft>
              <a:buClr>
                <a:schemeClr val="lt1"/>
              </a:buClr>
              <a:buSzPts val="4000"/>
              <a:buFont typeface="Raleway"/>
              <a:buNone/>
              <a:defRPr sz="5333">
                <a:solidFill>
                  <a:schemeClr val="lt1"/>
                </a:solidFill>
                <a:latin typeface="Raleway"/>
                <a:ea typeface="Raleway"/>
                <a:cs typeface="Raleway"/>
                <a:sym typeface="Raleway"/>
              </a:defRPr>
            </a:lvl5pPr>
            <a:lvl6pPr lvl="5" algn="ctr" rtl="0">
              <a:spcBef>
                <a:spcPts val="0"/>
              </a:spcBef>
              <a:spcAft>
                <a:spcPts val="0"/>
              </a:spcAft>
              <a:buClr>
                <a:schemeClr val="lt1"/>
              </a:buClr>
              <a:buSzPts val="4000"/>
              <a:buFont typeface="Raleway"/>
              <a:buNone/>
              <a:defRPr sz="5333">
                <a:solidFill>
                  <a:schemeClr val="lt1"/>
                </a:solidFill>
                <a:latin typeface="Raleway"/>
                <a:ea typeface="Raleway"/>
                <a:cs typeface="Raleway"/>
                <a:sym typeface="Raleway"/>
              </a:defRPr>
            </a:lvl6pPr>
            <a:lvl7pPr lvl="6" algn="ctr" rtl="0">
              <a:spcBef>
                <a:spcPts val="0"/>
              </a:spcBef>
              <a:spcAft>
                <a:spcPts val="0"/>
              </a:spcAft>
              <a:buClr>
                <a:schemeClr val="lt1"/>
              </a:buClr>
              <a:buSzPts val="4000"/>
              <a:buFont typeface="Raleway"/>
              <a:buNone/>
              <a:defRPr sz="5333">
                <a:solidFill>
                  <a:schemeClr val="lt1"/>
                </a:solidFill>
                <a:latin typeface="Raleway"/>
                <a:ea typeface="Raleway"/>
                <a:cs typeface="Raleway"/>
                <a:sym typeface="Raleway"/>
              </a:defRPr>
            </a:lvl7pPr>
            <a:lvl8pPr lvl="7" algn="ctr" rtl="0">
              <a:spcBef>
                <a:spcPts val="0"/>
              </a:spcBef>
              <a:spcAft>
                <a:spcPts val="0"/>
              </a:spcAft>
              <a:buClr>
                <a:schemeClr val="lt1"/>
              </a:buClr>
              <a:buSzPts val="4000"/>
              <a:buFont typeface="Raleway"/>
              <a:buNone/>
              <a:defRPr sz="5333">
                <a:solidFill>
                  <a:schemeClr val="lt1"/>
                </a:solidFill>
                <a:latin typeface="Raleway"/>
                <a:ea typeface="Raleway"/>
                <a:cs typeface="Raleway"/>
                <a:sym typeface="Raleway"/>
              </a:defRPr>
            </a:lvl8pPr>
            <a:lvl9pPr lvl="8" algn="ctr" rtl="0">
              <a:spcBef>
                <a:spcPts val="0"/>
              </a:spcBef>
              <a:spcAft>
                <a:spcPts val="0"/>
              </a:spcAft>
              <a:buClr>
                <a:schemeClr val="lt1"/>
              </a:buClr>
              <a:buSzPts val="4000"/>
              <a:buFont typeface="Raleway"/>
              <a:buNone/>
              <a:defRPr sz="5333">
                <a:solidFill>
                  <a:schemeClr val="lt1"/>
                </a:solidFill>
                <a:latin typeface="Raleway"/>
                <a:ea typeface="Raleway"/>
                <a:cs typeface="Raleway"/>
                <a:sym typeface="Raleway"/>
              </a:defRPr>
            </a:lvl9pPr>
          </a:lstStyle>
          <a:p>
            <a:r>
              <a:t>xx%</a:t>
            </a:r>
          </a:p>
        </p:txBody>
      </p:sp>
    </p:spTree>
    <p:extLst>
      <p:ext uri="{BB962C8B-B14F-4D97-AF65-F5344CB8AC3E}">
        <p14:creationId xmlns:p14="http://schemas.microsoft.com/office/powerpoint/2010/main" val="23408008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only 1">
  <p:cSld name="Title only 1">
    <p:bg>
      <p:bgPr>
        <a:blipFill>
          <a:blip r:embed="rId2">
            <a:alphaModFix/>
          </a:blip>
          <a:stretch>
            <a:fillRect/>
          </a:stretch>
        </a:blipFill>
        <a:effectLst/>
      </p:bgPr>
    </p:bg>
    <p:spTree>
      <p:nvGrpSpPr>
        <p:cNvPr id="1" name="Shape 207"/>
        <p:cNvGrpSpPr/>
        <p:nvPr/>
      </p:nvGrpSpPr>
      <p:grpSpPr>
        <a:xfrm>
          <a:off x="0" y="0"/>
          <a:ext cx="0" cy="0"/>
          <a:chOff x="0" y="0"/>
          <a:chExt cx="0" cy="0"/>
        </a:xfrm>
      </p:grpSpPr>
      <p:sp>
        <p:nvSpPr>
          <p:cNvPr id="208" name="Google Shape;208;p40"/>
          <p:cNvSpPr txBox="1">
            <a:spLocks noGrp="1"/>
          </p:cNvSpPr>
          <p:nvPr>
            <p:ph type="ctrTitle"/>
          </p:nvPr>
        </p:nvSpPr>
        <p:spPr>
          <a:xfrm>
            <a:off x="925137" y="979905"/>
            <a:ext cx="9851600" cy="848400"/>
          </a:xfrm>
          <a:prstGeom prst="rect">
            <a:avLst/>
          </a:prstGeom>
        </p:spPr>
        <p:txBody>
          <a:bodyPr spcFirstLastPara="1" wrap="square" lIns="91425" tIns="91425" rIns="91425" bIns="91425" anchor="t" anchorCtr="0">
            <a:noAutofit/>
          </a:bodyPr>
          <a:lstStyle>
            <a:lvl1pPr lvl="0" algn="r" rtl="0">
              <a:lnSpc>
                <a:spcPct val="80000"/>
              </a:lnSpc>
              <a:spcBef>
                <a:spcPts val="0"/>
              </a:spcBef>
              <a:spcAft>
                <a:spcPts val="0"/>
              </a:spcAft>
              <a:buClr>
                <a:schemeClr val="lt1"/>
              </a:buClr>
              <a:buSzPts val="2700"/>
              <a:buNone/>
              <a:defRPr sz="3600">
                <a:solidFill>
                  <a:schemeClr val="lt1"/>
                </a:solidFill>
              </a:defRPr>
            </a:lvl1pPr>
            <a:lvl2pPr lvl="1" algn="r" rtl="0">
              <a:lnSpc>
                <a:spcPct val="80000"/>
              </a:lnSpc>
              <a:spcBef>
                <a:spcPts val="0"/>
              </a:spcBef>
              <a:spcAft>
                <a:spcPts val="0"/>
              </a:spcAft>
              <a:buClr>
                <a:schemeClr val="lt1"/>
              </a:buClr>
              <a:buSzPts val="2700"/>
              <a:buNone/>
              <a:defRPr sz="3600">
                <a:solidFill>
                  <a:schemeClr val="lt1"/>
                </a:solidFill>
              </a:defRPr>
            </a:lvl2pPr>
            <a:lvl3pPr lvl="2" algn="r" rtl="0">
              <a:lnSpc>
                <a:spcPct val="80000"/>
              </a:lnSpc>
              <a:spcBef>
                <a:spcPts val="0"/>
              </a:spcBef>
              <a:spcAft>
                <a:spcPts val="0"/>
              </a:spcAft>
              <a:buClr>
                <a:schemeClr val="lt1"/>
              </a:buClr>
              <a:buSzPts val="2700"/>
              <a:buNone/>
              <a:defRPr sz="3600">
                <a:solidFill>
                  <a:schemeClr val="lt1"/>
                </a:solidFill>
              </a:defRPr>
            </a:lvl3pPr>
            <a:lvl4pPr lvl="3" algn="r" rtl="0">
              <a:lnSpc>
                <a:spcPct val="80000"/>
              </a:lnSpc>
              <a:spcBef>
                <a:spcPts val="0"/>
              </a:spcBef>
              <a:spcAft>
                <a:spcPts val="0"/>
              </a:spcAft>
              <a:buClr>
                <a:schemeClr val="lt1"/>
              </a:buClr>
              <a:buSzPts val="2700"/>
              <a:buNone/>
              <a:defRPr sz="3600">
                <a:solidFill>
                  <a:schemeClr val="lt1"/>
                </a:solidFill>
              </a:defRPr>
            </a:lvl4pPr>
            <a:lvl5pPr lvl="4" algn="r" rtl="0">
              <a:lnSpc>
                <a:spcPct val="80000"/>
              </a:lnSpc>
              <a:spcBef>
                <a:spcPts val="0"/>
              </a:spcBef>
              <a:spcAft>
                <a:spcPts val="0"/>
              </a:spcAft>
              <a:buClr>
                <a:schemeClr val="lt1"/>
              </a:buClr>
              <a:buSzPts val="2700"/>
              <a:buNone/>
              <a:defRPr sz="3600">
                <a:solidFill>
                  <a:schemeClr val="lt1"/>
                </a:solidFill>
              </a:defRPr>
            </a:lvl5pPr>
            <a:lvl6pPr lvl="5" algn="r" rtl="0">
              <a:lnSpc>
                <a:spcPct val="80000"/>
              </a:lnSpc>
              <a:spcBef>
                <a:spcPts val="0"/>
              </a:spcBef>
              <a:spcAft>
                <a:spcPts val="0"/>
              </a:spcAft>
              <a:buClr>
                <a:schemeClr val="lt1"/>
              </a:buClr>
              <a:buSzPts val="2700"/>
              <a:buNone/>
              <a:defRPr sz="3600">
                <a:solidFill>
                  <a:schemeClr val="lt1"/>
                </a:solidFill>
              </a:defRPr>
            </a:lvl6pPr>
            <a:lvl7pPr lvl="6" algn="r" rtl="0">
              <a:lnSpc>
                <a:spcPct val="80000"/>
              </a:lnSpc>
              <a:spcBef>
                <a:spcPts val="0"/>
              </a:spcBef>
              <a:spcAft>
                <a:spcPts val="0"/>
              </a:spcAft>
              <a:buClr>
                <a:schemeClr val="lt1"/>
              </a:buClr>
              <a:buSzPts val="2700"/>
              <a:buNone/>
              <a:defRPr sz="3600">
                <a:solidFill>
                  <a:schemeClr val="lt1"/>
                </a:solidFill>
              </a:defRPr>
            </a:lvl7pPr>
            <a:lvl8pPr lvl="7" algn="r" rtl="0">
              <a:lnSpc>
                <a:spcPct val="80000"/>
              </a:lnSpc>
              <a:spcBef>
                <a:spcPts val="0"/>
              </a:spcBef>
              <a:spcAft>
                <a:spcPts val="0"/>
              </a:spcAft>
              <a:buClr>
                <a:schemeClr val="lt1"/>
              </a:buClr>
              <a:buSzPts val="2700"/>
              <a:buNone/>
              <a:defRPr sz="3600">
                <a:solidFill>
                  <a:schemeClr val="lt1"/>
                </a:solidFill>
              </a:defRPr>
            </a:lvl8pPr>
            <a:lvl9pPr lvl="8" algn="r" rtl="0">
              <a:lnSpc>
                <a:spcPct val="80000"/>
              </a:lnSpc>
              <a:spcBef>
                <a:spcPts val="0"/>
              </a:spcBef>
              <a:spcAft>
                <a:spcPts val="0"/>
              </a:spcAft>
              <a:buClr>
                <a:schemeClr val="lt1"/>
              </a:buClr>
              <a:buSzPts val="2700"/>
              <a:buNone/>
              <a:defRPr sz="3600">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3125668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subTitle" idx="1"/>
          </p:nvPr>
        </p:nvSpPr>
        <p:spPr>
          <a:xfrm>
            <a:off x="6460660" y="4069349"/>
            <a:ext cx="3964800" cy="42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67">
                <a:solidFill>
                  <a:schemeClr val="lt1"/>
                </a:solidFill>
                <a:latin typeface="Raleway Black"/>
                <a:ea typeface="Raleway Black"/>
                <a:cs typeface="Raleway Black"/>
                <a:sym typeface="Raleway Black"/>
              </a:defRPr>
            </a:lvl1pPr>
            <a:lvl2pPr lvl="1" algn="ctr" rtl="0">
              <a:lnSpc>
                <a:spcPct val="100000"/>
              </a:lnSpc>
              <a:spcBef>
                <a:spcPts val="2133"/>
              </a:spcBef>
              <a:spcAft>
                <a:spcPts val="0"/>
              </a:spcAft>
              <a:buNone/>
              <a:defRPr sz="2267">
                <a:solidFill>
                  <a:schemeClr val="lt1"/>
                </a:solidFill>
                <a:latin typeface="Raleway Black"/>
                <a:ea typeface="Raleway Black"/>
                <a:cs typeface="Raleway Black"/>
                <a:sym typeface="Raleway Black"/>
              </a:defRPr>
            </a:lvl2pPr>
            <a:lvl3pPr lvl="2" algn="ctr" rtl="0">
              <a:lnSpc>
                <a:spcPct val="100000"/>
              </a:lnSpc>
              <a:spcBef>
                <a:spcPts val="2133"/>
              </a:spcBef>
              <a:spcAft>
                <a:spcPts val="0"/>
              </a:spcAft>
              <a:buNone/>
              <a:defRPr sz="2267">
                <a:solidFill>
                  <a:schemeClr val="lt1"/>
                </a:solidFill>
                <a:latin typeface="Raleway Black"/>
                <a:ea typeface="Raleway Black"/>
                <a:cs typeface="Raleway Black"/>
                <a:sym typeface="Raleway Black"/>
              </a:defRPr>
            </a:lvl3pPr>
            <a:lvl4pPr lvl="3" algn="ctr" rtl="0">
              <a:lnSpc>
                <a:spcPct val="100000"/>
              </a:lnSpc>
              <a:spcBef>
                <a:spcPts val="2133"/>
              </a:spcBef>
              <a:spcAft>
                <a:spcPts val="0"/>
              </a:spcAft>
              <a:buNone/>
              <a:defRPr sz="2267">
                <a:solidFill>
                  <a:schemeClr val="lt1"/>
                </a:solidFill>
                <a:latin typeface="Raleway Black"/>
                <a:ea typeface="Raleway Black"/>
                <a:cs typeface="Raleway Black"/>
                <a:sym typeface="Raleway Black"/>
              </a:defRPr>
            </a:lvl4pPr>
            <a:lvl5pPr lvl="4" algn="ctr" rtl="0">
              <a:lnSpc>
                <a:spcPct val="100000"/>
              </a:lnSpc>
              <a:spcBef>
                <a:spcPts val="2133"/>
              </a:spcBef>
              <a:spcAft>
                <a:spcPts val="0"/>
              </a:spcAft>
              <a:buNone/>
              <a:defRPr sz="2267">
                <a:solidFill>
                  <a:schemeClr val="lt1"/>
                </a:solidFill>
                <a:latin typeface="Raleway Black"/>
                <a:ea typeface="Raleway Black"/>
                <a:cs typeface="Raleway Black"/>
                <a:sym typeface="Raleway Black"/>
              </a:defRPr>
            </a:lvl5pPr>
            <a:lvl6pPr lvl="5" algn="ctr" rtl="0">
              <a:lnSpc>
                <a:spcPct val="100000"/>
              </a:lnSpc>
              <a:spcBef>
                <a:spcPts val="2133"/>
              </a:spcBef>
              <a:spcAft>
                <a:spcPts val="0"/>
              </a:spcAft>
              <a:buNone/>
              <a:defRPr sz="2267">
                <a:solidFill>
                  <a:schemeClr val="lt1"/>
                </a:solidFill>
                <a:latin typeface="Raleway Black"/>
                <a:ea typeface="Raleway Black"/>
                <a:cs typeface="Raleway Black"/>
                <a:sym typeface="Raleway Black"/>
              </a:defRPr>
            </a:lvl6pPr>
            <a:lvl7pPr lvl="6" algn="ctr" rtl="0">
              <a:lnSpc>
                <a:spcPct val="100000"/>
              </a:lnSpc>
              <a:spcBef>
                <a:spcPts val="2133"/>
              </a:spcBef>
              <a:spcAft>
                <a:spcPts val="0"/>
              </a:spcAft>
              <a:buNone/>
              <a:defRPr sz="2267">
                <a:solidFill>
                  <a:schemeClr val="lt1"/>
                </a:solidFill>
                <a:latin typeface="Raleway Black"/>
                <a:ea typeface="Raleway Black"/>
                <a:cs typeface="Raleway Black"/>
                <a:sym typeface="Raleway Black"/>
              </a:defRPr>
            </a:lvl7pPr>
            <a:lvl8pPr lvl="7" algn="ctr" rtl="0">
              <a:lnSpc>
                <a:spcPct val="100000"/>
              </a:lnSpc>
              <a:spcBef>
                <a:spcPts val="2133"/>
              </a:spcBef>
              <a:spcAft>
                <a:spcPts val="0"/>
              </a:spcAft>
              <a:buNone/>
              <a:defRPr sz="2267">
                <a:solidFill>
                  <a:schemeClr val="lt1"/>
                </a:solidFill>
                <a:latin typeface="Raleway Black"/>
                <a:ea typeface="Raleway Black"/>
                <a:cs typeface="Raleway Black"/>
                <a:sym typeface="Raleway Black"/>
              </a:defRPr>
            </a:lvl8pPr>
            <a:lvl9pPr lvl="8" algn="ctr" rtl="0">
              <a:lnSpc>
                <a:spcPct val="100000"/>
              </a:lnSpc>
              <a:spcBef>
                <a:spcPts val="2133"/>
              </a:spcBef>
              <a:spcAft>
                <a:spcPts val="2133"/>
              </a:spcAft>
              <a:buNone/>
              <a:defRPr sz="2267">
                <a:solidFill>
                  <a:schemeClr val="lt1"/>
                </a:solidFill>
                <a:latin typeface="Raleway Black"/>
                <a:ea typeface="Raleway Black"/>
                <a:cs typeface="Raleway Black"/>
                <a:sym typeface="Raleway Black"/>
              </a:defRPr>
            </a:lvl9pPr>
          </a:lstStyle>
          <a:p>
            <a:r>
              <a:rPr lang="en-US"/>
              <a:t>Click to edit Master subtitle style</a:t>
            </a:r>
            <a:endParaRPr/>
          </a:p>
        </p:txBody>
      </p:sp>
      <p:sp>
        <p:nvSpPr>
          <p:cNvPr id="20" name="Google Shape;20;p5"/>
          <p:cNvSpPr txBox="1">
            <a:spLocks noGrp="1"/>
          </p:cNvSpPr>
          <p:nvPr>
            <p:ph type="body" idx="2"/>
          </p:nvPr>
        </p:nvSpPr>
        <p:spPr>
          <a:xfrm>
            <a:off x="1918159" y="4209617"/>
            <a:ext cx="3541600" cy="21692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Clr>
                <a:srgbClr val="FFFFFF"/>
              </a:buClr>
              <a:buSzPts val="1400"/>
              <a:buChar char="●"/>
              <a:defRPr sz="1867">
                <a:solidFill>
                  <a:srgbClr val="FFFFFF"/>
                </a:solidFill>
              </a:defRPr>
            </a:lvl1pPr>
            <a:lvl2pPr marL="1219170" lvl="1" indent="-423323" algn="ctr" rtl="0">
              <a:spcBef>
                <a:spcPts val="2133"/>
              </a:spcBef>
              <a:spcAft>
                <a:spcPts val="0"/>
              </a:spcAft>
              <a:buClr>
                <a:srgbClr val="FFFFFF"/>
              </a:buClr>
              <a:buSzPts val="1400"/>
              <a:buChar char="○"/>
              <a:defRPr sz="1867">
                <a:solidFill>
                  <a:srgbClr val="FFFFFF"/>
                </a:solidFill>
              </a:defRPr>
            </a:lvl2pPr>
            <a:lvl3pPr marL="1828754" lvl="2" indent="-423323" algn="ctr" rtl="0">
              <a:spcBef>
                <a:spcPts val="2133"/>
              </a:spcBef>
              <a:spcAft>
                <a:spcPts val="0"/>
              </a:spcAft>
              <a:buClr>
                <a:srgbClr val="FFFFFF"/>
              </a:buClr>
              <a:buSzPts val="1400"/>
              <a:buChar char="■"/>
              <a:defRPr sz="1867">
                <a:solidFill>
                  <a:srgbClr val="FFFFFF"/>
                </a:solidFill>
              </a:defRPr>
            </a:lvl3pPr>
            <a:lvl4pPr marL="2438339" lvl="3" indent="-423323" algn="ctr" rtl="0">
              <a:spcBef>
                <a:spcPts val="2133"/>
              </a:spcBef>
              <a:spcAft>
                <a:spcPts val="0"/>
              </a:spcAft>
              <a:buClr>
                <a:srgbClr val="FFFFFF"/>
              </a:buClr>
              <a:buSzPts val="1400"/>
              <a:buChar char="●"/>
              <a:defRPr sz="1867">
                <a:solidFill>
                  <a:srgbClr val="FFFFFF"/>
                </a:solidFill>
              </a:defRPr>
            </a:lvl4pPr>
            <a:lvl5pPr marL="3047924" lvl="4" indent="-423323" algn="ctr" rtl="0">
              <a:spcBef>
                <a:spcPts val="2133"/>
              </a:spcBef>
              <a:spcAft>
                <a:spcPts val="0"/>
              </a:spcAft>
              <a:buClr>
                <a:srgbClr val="FFFFFF"/>
              </a:buClr>
              <a:buSzPts val="1400"/>
              <a:buChar char="○"/>
              <a:defRPr sz="1867">
                <a:solidFill>
                  <a:srgbClr val="FFFFFF"/>
                </a:solidFill>
              </a:defRPr>
            </a:lvl5pPr>
            <a:lvl6pPr marL="3657509" lvl="5" indent="-423323" algn="ctr" rtl="0">
              <a:spcBef>
                <a:spcPts val="2133"/>
              </a:spcBef>
              <a:spcAft>
                <a:spcPts val="0"/>
              </a:spcAft>
              <a:buClr>
                <a:srgbClr val="FFFFFF"/>
              </a:buClr>
              <a:buSzPts val="1400"/>
              <a:buChar char="■"/>
              <a:defRPr sz="1867">
                <a:solidFill>
                  <a:srgbClr val="FFFFFF"/>
                </a:solidFill>
              </a:defRPr>
            </a:lvl6pPr>
            <a:lvl7pPr marL="4267093" lvl="6" indent="-423323" algn="ctr" rtl="0">
              <a:spcBef>
                <a:spcPts val="2133"/>
              </a:spcBef>
              <a:spcAft>
                <a:spcPts val="0"/>
              </a:spcAft>
              <a:buClr>
                <a:srgbClr val="FFFFFF"/>
              </a:buClr>
              <a:buSzPts val="1400"/>
              <a:buChar char="●"/>
              <a:defRPr sz="1867">
                <a:solidFill>
                  <a:srgbClr val="FFFFFF"/>
                </a:solidFill>
              </a:defRPr>
            </a:lvl7pPr>
            <a:lvl8pPr marL="4876678" lvl="7" indent="-423323" algn="ctr" rtl="0">
              <a:spcBef>
                <a:spcPts val="2133"/>
              </a:spcBef>
              <a:spcAft>
                <a:spcPts val="0"/>
              </a:spcAft>
              <a:buClr>
                <a:srgbClr val="FFFFFF"/>
              </a:buClr>
              <a:buSzPts val="1400"/>
              <a:buChar char="○"/>
              <a:defRPr sz="1867">
                <a:solidFill>
                  <a:srgbClr val="FFFFFF"/>
                </a:solidFill>
              </a:defRPr>
            </a:lvl8pPr>
            <a:lvl9pPr marL="5486263" lvl="8" indent="-423323" algn="ctr" rtl="0">
              <a:spcBef>
                <a:spcPts val="2133"/>
              </a:spcBef>
              <a:spcAft>
                <a:spcPts val="2133"/>
              </a:spcAft>
              <a:buClr>
                <a:srgbClr val="FFFFFF"/>
              </a:buClr>
              <a:buSzPts val="1400"/>
              <a:buChar char="■"/>
              <a:defRPr sz="1867">
                <a:solidFill>
                  <a:srgbClr val="FFFFFF"/>
                </a:solidFill>
              </a:defRPr>
            </a:lvl9pPr>
          </a:lstStyle>
          <a:p>
            <a:pPr lvl="0"/>
            <a:r>
              <a:rPr lang="en-US"/>
              <a:t>Click to edit Master text styles</a:t>
            </a:r>
          </a:p>
        </p:txBody>
      </p:sp>
      <p:sp>
        <p:nvSpPr>
          <p:cNvPr id="21" name="Google Shape;21;p5"/>
          <p:cNvSpPr txBox="1">
            <a:spLocks noGrp="1"/>
          </p:cNvSpPr>
          <p:nvPr>
            <p:ph type="body" idx="3"/>
          </p:nvPr>
        </p:nvSpPr>
        <p:spPr>
          <a:xfrm>
            <a:off x="6672267" y="4212232"/>
            <a:ext cx="3541600" cy="22156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Clr>
                <a:srgbClr val="FFFFFF"/>
              </a:buClr>
              <a:buSzPts val="1400"/>
              <a:buChar char="●"/>
              <a:defRPr sz="1867">
                <a:solidFill>
                  <a:srgbClr val="FFFFFF"/>
                </a:solidFill>
              </a:defRPr>
            </a:lvl1pPr>
            <a:lvl2pPr marL="1219170" lvl="1" indent="-423323" algn="ctr" rtl="0">
              <a:spcBef>
                <a:spcPts val="2133"/>
              </a:spcBef>
              <a:spcAft>
                <a:spcPts val="0"/>
              </a:spcAft>
              <a:buClr>
                <a:srgbClr val="FFFFFF"/>
              </a:buClr>
              <a:buSzPts val="1400"/>
              <a:buChar char="○"/>
              <a:defRPr sz="1867">
                <a:solidFill>
                  <a:srgbClr val="FFFFFF"/>
                </a:solidFill>
              </a:defRPr>
            </a:lvl2pPr>
            <a:lvl3pPr marL="1828754" lvl="2" indent="-423323" algn="ctr" rtl="0">
              <a:spcBef>
                <a:spcPts val="2133"/>
              </a:spcBef>
              <a:spcAft>
                <a:spcPts val="0"/>
              </a:spcAft>
              <a:buClr>
                <a:srgbClr val="FFFFFF"/>
              </a:buClr>
              <a:buSzPts val="1400"/>
              <a:buChar char="■"/>
              <a:defRPr sz="1867">
                <a:solidFill>
                  <a:srgbClr val="FFFFFF"/>
                </a:solidFill>
              </a:defRPr>
            </a:lvl3pPr>
            <a:lvl4pPr marL="2438339" lvl="3" indent="-423323" algn="ctr" rtl="0">
              <a:spcBef>
                <a:spcPts val="2133"/>
              </a:spcBef>
              <a:spcAft>
                <a:spcPts val="0"/>
              </a:spcAft>
              <a:buClr>
                <a:srgbClr val="FFFFFF"/>
              </a:buClr>
              <a:buSzPts val="1400"/>
              <a:buChar char="●"/>
              <a:defRPr sz="1867">
                <a:solidFill>
                  <a:srgbClr val="FFFFFF"/>
                </a:solidFill>
              </a:defRPr>
            </a:lvl4pPr>
            <a:lvl5pPr marL="3047924" lvl="4" indent="-423323" algn="ctr" rtl="0">
              <a:spcBef>
                <a:spcPts val="2133"/>
              </a:spcBef>
              <a:spcAft>
                <a:spcPts val="0"/>
              </a:spcAft>
              <a:buClr>
                <a:srgbClr val="FFFFFF"/>
              </a:buClr>
              <a:buSzPts val="1400"/>
              <a:buChar char="○"/>
              <a:defRPr sz="1867">
                <a:solidFill>
                  <a:srgbClr val="FFFFFF"/>
                </a:solidFill>
              </a:defRPr>
            </a:lvl5pPr>
            <a:lvl6pPr marL="3657509" lvl="5" indent="-423323" algn="ctr" rtl="0">
              <a:spcBef>
                <a:spcPts val="2133"/>
              </a:spcBef>
              <a:spcAft>
                <a:spcPts val="0"/>
              </a:spcAft>
              <a:buClr>
                <a:srgbClr val="FFFFFF"/>
              </a:buClr>
              <a:buSzPts val="1400"/>
              <a:buChar char="■"/>
              <a:defRPr sz="1867">
                <a:solidFill>
                  <a:srgbClr val="FFFFFF"/>
                </a:solidFill>
              </a:defRPr>
            </a:lvl6pPr>
            <a:lvl7pPr marL="4267093" lvl="6" indent="-423323" algn="ctr" rtl="0">
              <a:spcBef>
                <a:spcPts val="2133"/>
              </a:spcBef>
              <a:spcAft>
                <a:spcPts val="0"/>
              </a:spcAft>
              <a:buClr>
                <a:srgbClr val="FFFFFF"/>
              </a:buClr>
              <a:buSzPts val="1400"/>
              <a:buChar char="●"/>
              <a:defRPr sz="1867">
                <a:solidFill>
                  <a:srgbClr val="FFFFFF"/>
                </a:solidFill>
              </a:defRPr>
            </a:lvl7pPr>
            <a:lvl8pPr marL="4876678" lvl="7" indent="-423323" algn="ctr" rtl="0">
              <a:spcBef>
                <a:spcPts val="2133"/>
              </a:spcBef>
              <a:spcAft>
                <a:spcPts val="0"/>
              </a:spcAft>
              <a:buClr>
                <a:srgbClr val="FFFFFF"/>
              </a:buClr>
              <a:buSzPts val="1400"/>
              <a:buChar char="○"/>
              <a:defRPr sz="1867">
                <a:solidFill>
                  <a:srgbClr val="FFFFFF"/>
                </a:solidFill>
              </a:defRPr>
            </a:lvl8pPr>
            <a:lvl9pPr marL="5486263" lvl="8" indent="-423323" algn="ctr" rtl="0">
              <a:spcBef>
                <a:spcPts val="2133"/>
              </a:spcBef>
              <a:spcAft>
                <a:spcPts val="2133"/>
              </a:spcAft>
              <a:buClr>
                <a:srgbClr val="FFFFFF"/>
              </a:buClr>
              <a:buSzPts val="1400"/>
              <a:buChar char="■"/>
              <a:defRPr sz="1867">
                <a:solidFill>
                  <a:srgbClr val="FFFFFF"/>
                </a:solidFill>
              </a:defRPr>
            </a:lvl9pPr>
          </a:lstStyle>
          <a:p>
            <a:pPr lvl="0"/>
            <a:r>
              <a:rPr lang="en-US"/>
              <a:t>Click to edit Master text styles</a:t>
            </a:r>
          </a:p>
        </p:txBody>
      </p:sp>
      <p:sp>
        <p:nvSpPr>
          <p:cNvPr id="22" name="Google Shape;22;p5"/>
          <p:cNvSpPr txBox="1"/>
          <p:nvPr/>
        </p:nvSpPr>
        <p:spPr>
          <a:xfrm>
            <a:off x="1774759" y="4016767"/>
            <a:ext cx="3828400" cy="7188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2133"/>
              </a:spcAft>
              <a:buNone/>
            </a:pPr>
            <a:endParaRPr sz="2400">
              <a:solidFill>
                <a:srgbClr val="FFFFFF"/>
              </a:solidFill>
              <a:latin typeface="Raleway Black"/>
              <a:ea typeface="Raleway Black"/>
              <a:cs typeface="Raleway Black"/>
              <a:sym typeface="Raleway Black"/>
            </a:endParaRPr>
          </a:p>
        </p:txBody>
      </p:sp>
      <p:sp>
        <p:nvSpPr>
          <p:cNvPr id="23" name="Google Shape;23;p5"/>
          <p:cNvSpPr txBox="1">
            <a:spLocks noGrp="1"/>
          </p:cNvSpPr>
          <p:nvPr>
            <p:ph type="subTitle" idx="4"/>
          </p:nvPr>
        </p:nvSpPr>
        <p:spPr>
          <a:xfrm>
            <a:off x="1774759" y="4069349"/>
            <a:ext cx="3828400" cy="42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67">
                <a:solidFill>
                  <a:schemeClr val="lt1"/>
                </a:solidFill>
                <a:latin typeface="Raleway Black"/>
                <a:ea typeface="Raleway Black"/>
                <a:cs typeface="Raleway Black"/>
                <a:sym typeface="Raleway Black"/>
              </a:defRPr>
            </a:lvl1pPr>
            <a:lvl2pPr lvl="1" algn="ctr" rtl="0">
              <a:lnSpc>
                <a:spcPct val="100000"/>
              </a:lnSpc>
              <a:spcBef>
                <a:spcPts val="2133"/>
              </a:spcBef>
              <a:spcAft>
                <a:spcPts val="0"/>
              </a:spcAft>
              <a:buNone/>
              <a:defRPr sz="2267" b="1">
                <a:solidFill>
                  <a:schemeClr val="lt1"/>
                </a:solidFill>
                <a:latin typeface="Raleway"/>
                <a:ea typeface="Raleway"/>
                <a:cs typeface="Raleway"/>
                <a:sym typeface="Raleway"/>
              </a:defRPr>
            </a:lvl2pPr>
            <a:lvl3pPr lvl="2" algn="ctr" rtl="0">
              <a:lnSpc>
                <a:spcPct val="100000"/>
              </a:lnSpc>
              <a:spcBef>
                <a:spcPts val="2133"/>
              </a:spcBef>
              <a:spcAft>
                <a:spcPts val="0"/>
              </a:spcAft>
              <a:buNone/>
              <a:defRPr sz="2267" b="1">
                <a:solidFill>
                  <a:schemeClr val="lt1"/>
                </a:solidFill>
                <a:latin typeface="Raleway"/>
                <a:ea typeface="Raleway"/>
                <a:cs typeface="Raleway"/>
                <a:sym typeface="Raleway"/>
              </a:defRPr>
            </a:lvl3pPr>
            <a:lvl4pPr lvl="3" algn="ctr" rtl="0">
              <a:lnSpc>
                <a:spcPct val="100000"/>
              </a:lnSpc>
              <a:spcBef>
                <a:spcPts val="2133"/>
              </a:spcBef>
              <a:spcAft>
                <a:spcPts val="0"/>
              </a:spcAft>
              <a:buNone/>
              <a:defRPr sz="2267" b="1">
                <a:solidFill>
                  <a:schemeClr val="lt1"/>
                </a:solidFill>
                <a:latin typeface="Raleway"/>
                <a:ea typeface="Raleway"/>
                <a:cs typeface="Raleway"/>
                <a:sym typeface="Raleway"/>
              </a:defRPr>
            </a:lvl4pPr>
            <a:lvl5pPr lvl="4" algn="ctr" rtl="0">
              <a:lnSpc>
                <a:spcPct val="100000"/>
              </a:lnSpc>
              <a:spcBef>
                <a:spcPts val="2133"/>
              </a:spcBef>
              <a:spcAft>
                <a:spcPts val="0"/>
              </a:spcAft>
              <a:buNone/>
              <a:defRPr sz="2267" b="1">
                <a:solidFill>
                  <a:schemeClr val="lt1"/>
                </a:solidFill>
                <a:latin typeface="Raleway"/>
                <a:ea typeface="Raleway"/>
                <a:cs typeface="Raleway"/>
                <a:sym typeface="Raleway"/>
              </a:defRPr>
            </a:lvl5pPr>
            <a:lvl6pPr lvl="5" algn="ctr" rtl="0">
              <a:lnSpc>
                <a:spcPct val="100000"/>
              </a:lnSpc>
              <a:spcBef>
                <a:spcPts val="2133"/>
              </a:spcBef>
              <a:spcAft>
                <a:spcPts val="0"/>
              </a:spcAft>
              <a:buNone/>
              <a:defRPr sz="2267" b="1">
                <a:solidFill>
                  <a:schemeClr val="lt1"/>
                </a:solidFill>
                <a:latin typeface="Raleway"/>
                <a:ea typeface="Raleway"/>
                <a:cs typeface="Raleway"/>
                <a:sym typeface="Raleway"/>
              </a:defRPr>
            </a:lvl6pPr>
            <a:lvl7pPr lvl="6" algn="ctr" rtl="0">
              <a:lnSpc>
                <a:spcPct val="100000"/>
              </a:lnSpc>
              <a:spcBef>
                <a:spcPts val="2133"/>
              </a:spcBef>
              <a:spcAft>
                <a:spcPts val="0"/>
              </a:spcAft>
              <a:buNone/>
              <a:defRPr sz="2267" b="1">
                <a:solidFill>
                  <a:schemeClr val="lt1"/>
                </a:solidFill>
                <a:latin typeface="Raleway"/>
                <a:ea typeface="Raleway"/>
                <a:cs typeface="Raleway"/>
                <a:sym typeface="Raleway"/>
              </a:defRPr>
            </a:lvl7pPr>
            <a:lvl8pPr lvl="7" algn="ctr" rtl="0">
              <a:lnSpc>
                <a:spcPct val="100000"/>
              </a:lnSpc>
              <a:spcBef>
                <a:spcPts val="2133"/>
              </a:spcBef>
              <a:spcAft>
                <a:spcPts val="0"/>
              </a:spcAft>
              <a:buNone/>
              <a:defRPr sz="2267" b="1">
                <a:solidFill>
                  <a:schemeClr val="lt1"/>
                </a:solidFill>
                <a:latin typeface="Raleway"/>
                <a:ea typeface="Raleway"/>
                <a:cs typeface="Raleway"/>
                <a:sym typeface="Raleway"/>
              </a:defRPr>
            </a:lvl8pPr>
            <a:lvl9pPr lvl="8" algn="ctr" rtl="0">
              <a:lnSpc>
                <a:spcPct val="100000"/>
              </a:lnSpc>
              <a:spcBef>
                <a:spcPts val="2133"/>
              </a:spcBef>
              <a:spcAft>
                <a:spcPts val="2133"/>
              </a:spcAft>
              <a:buNone/>
              <a:defRPr sz="2267" b="1">
                <a:solidFill>
                  <a:schemeClr val="lt1"/>
                </a:solidFill>
                <a:latin typeface="Raleway"/>
                <a:ea typeface="Raleway"/>
                <a:cs typeface="Raleway"/>
                <a:sym typeface="Raleway"/>
              </a:defRPr>
            </a:lvl9pPr>
          </a:lstStyle>
          <a:p>
            <a:r>
              <a:rPr lang="en-US"/>
              <a:t>Click to edit Master subtitle style</a:t>
            </a:r>
            <a:endParaRPr/>
          </a:p>
        </p:txBody>
      </p:sp>
      <p:sp>
        <p:nvSpPr>
          <p:cNvPr id="24" name="Google Shape;24;p5"/>
          <p:cNvSpPr txBox="1">
            <a:spLocks noGrp="1"/>
          </p:cNvSpPr>
          <p:nvPr>
            <p:ph type="ctrTitle"/>
          </p:nvPr>
        </p:nvSpPr>
        <p:spPr>
          <a:xfrm>
            <a:off x="925136" y="985469"/>
            <a:ext cx="9574000" cy="848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chemeClr val="lt1"/>
              </a:buClr>
              <a:buSzPts val="2700"/>
              <a:buNone/>
              <a:defRPr sz="3600">
                <a:solidFill>
                  <a:schemeClr val="lt1"/>
                </a:solidFill>
              </a:defRPr>
            </a:lvl1pPr>
            <a:lvl2pPr lvl="1" algn="ctr" rtl="0">
              <a:spcBef>
                <a:spcPts val="0"/>
              </a:spcBef>
              <a:spcAft>
                <a:spcPts val="0"/>
              </a:spcAft>
              <a:buClr>
                <a:schemeClr val="lt1"/>
              </a:buClr>
              <a:buSzPts val="2700"/>
              <a:buNone/>
              <a:defRPr sz="3600">
                <a:solidFill>
                  <a:schemeClr val="lt1"/>
                </a:solidFill>
              </a:defRPr>
            </a:lvl2pPr>
            <a:lvl3pPr lvl="2" algn="ctr" rtl="0">
              <a:spcBef>
                <a:spcPts val="0"/>
              </a:spcBef>
              <a:spcAft>
                <a:spcPts val="0"/>
              </a:spcAft>
              <a:buClr>
                <a:schemeClr val="lt1"/>
              </a:buClr>
              <a:buSzPts val="2700"/>
              <a:buNone/>
              <a:defRPr sz="3600">
                <a:solidFill>
                  <a:schemeClr val="lt1"/>
                </a:solidFill>
              </a:defRPr>
            </a:lvl3pPr>
            <a:lvl4pPr lvl="3" algn="ctr" rtl="0">
              <a:spcBef>
                <a:spcPts val="0"/>
              </a:spcBef>
              <a:spcAft>
                <a:spcPts val="0"/>
              </a:spcAft>
              <a:buClr>
                <a:schemeClr val="lt1"/>
              </a:buClr>
              <a:buSzPts val="2700"/>
              <a:buNone/>
              <a:defRPr sz="3600">
                <a:solidFill>
                  <a:schemeClr val="lt1"/>
                </a:solidFill>
              </a:defRPr>
            </a:lvl4pPr>
            <a:lvl5pPr lvl="4" algn="ctr" rtl="0">
              <a:spcBef>
                <a:spcPts val="0"/>
              </a:spcBef>
              <a:spcAft>
                <a:spcPts val="0"/>
              </a:spcAft>
              <a:buClr>
                <a:schemeClr val="lt1"/>
              </a:buClr>
              <a:buSzPts val="2700"/>
              <a:buNone/>
              <a:defRPr sz="3600">
                <a:solidFill>
                  <a:schemeClr val="lt1"/>
                </a:solidFill>
              </a:defRPr>
            </a:lvl5pPr>
            <a:lvl6pPr lvl="5" algn="ctr" rtl="0">
              <a:spcBef>
                <a:spcPts val="0"/>
              </a:spcBef>
              <a:spcAft>
                <a:spcPts val="0"/>
              </a:spcAft>
              <a:buClr>
                <a:schemeClr val="lt1"/>
              </a:buClr>
              <a:buSzPts val="2700"/>
              <a:buNone/>
              <a:defRPr sz="3600">
                <a:solidFill>
                  <a:schemeClr val="lt1"/>
                </a:solidFill>
              </a:defRPr>
            </a:lvl6pPr>
            <a:lvl7pPr lvl="6" algn="ctr" rtl="0">
              <a:spcBef>
                <a:spcPts val="0"/>
              </a:spcBef>
              <a:spcAft>
                <a:spcPts val="0"/>
              </a:spcAft>
              <a:buClr>
                <a:schemeClr val="lt1"/>
              </a:buClr>
              <a:buSzPts val="2700"/>
              <a:buNone/>
              <a:defRPr sz="3600">
                <a:solidFill>
                  <a:schemeClr val="lt1"/>
                </a:solidFill>
              </a:defRPr>
            </a:lvl7pPr>
            <a:lvl8pPr lvl="7" algn="ctr" rtl="0">
              <a:spcBef>
                <a:spcPts val="0"/>
              </a:spcBef>
              <a:spcAft>
                <a:spcPts val="0"/>
              </a:spcAft>
              <a:buClr>
                <a:schemeClr val="lt1"/>
              </a:buClr>
              <a:buSzPts val="2700"/>
              <a:buNone/>
              <a:defRPr sz="3600">
                <a:solidFill>
                  <a:schemeClr val="lt1"/>
                </a:solidFill>
              </a:defRPr>
            </a:lvl8pPr>
            <a:lvl9pPr lvl="8" algn="ctr" rtl="0">
              <a:spcBef>
                <a:spcPts val="0"/>
              </a:spcBef>
              <a:spcAft>
                <a:spcPts val="0"/>
              </a:spcAft>
              <a:buClr>
                <a:schemeClr val="lt1"/>
              </a:buClr>
              <a:buSzPts val="2700"/>
              <a:buNone/>
              <a:defRPr sz="3600">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1825269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only 2">
  <p:cSld name="Title only 2">
    <p:bg>
      <p:bgPr>
        <a:blipFill>
          <a:blip r:embed="rId2">
            <a:alphaModFix/>
          </a:blip>
          <a:stretch>
            <a:fillRect/>
          </a:stretch>
        </a:blipFill>
        <a:effectLst/>
      </p:bgPr>
    </p:bg>
    <p:spTree>
      <p:nvGrpSpPr>
        <p:cNvPr id="1" name="Shape 209"/>
        <p:cNvGrpSpPr/>
        <p:nvPr/>
      </p:nvGrpSpPr>
      <p:grpSpPr>
        <a:xfrm>
          <a:off x="0" y="0"/>
          <a:ext cx="0" cy="0"/>
          <a:chOff x="0" y="0"/>
          <a:chExt cx="0" cy="0"/>
        </a:xfrm>
      </p:grpSpPr>
      <p:sp>
        <p:nvSpPr>
          <p:cNvPr id="210" name="Google Shape;210;p41"/>
          <p:cNvSpPr txBox="1">
            <a:spLocks noGrp="1"/>
          </p:cNvSpPr>
          <p:nvPr>
            <p:ph type="ctrTitle"/>
          </p:nvPr>
        </p:nvSpPr>
        <p:spPr>
          <a:xfrm>
            <a:off x="925137" y="979905"/>
            <a:ext cx="9851600" cy="848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chemeClr val="lt1"/>
              </a:buClr>
              <a:buSzPts val="2700"/>
              <a:buNone/>
              <a:defRPr sz="3600">
                <a:solidFill>
                  <a:schemeClr val="lt1"/>
                </a:solidFill>
              </a:defRPr>
            </a:lvl1pPr>
            <a:lvl2pPr lvl="1" algn="ctr" rtl="0">
              <a:spcBef>
                <a:spcPts val="0"/>
              </a:spcBef>
              <a:spcAft>
                <a:spcPts val="0"/>
              </a:spcAft>
              <a:buClr>
                <a:schemeClr val="lt1"/>
              </a:buClr>
              <a:buSzPts val="2700"/>
              <a:buNone/>
              <a:defRPr sz="3600">
                <a:solidFill>
                  <a:schemeClr val="lt1"/>
                </a:solidFill>
              </a:defRPr>
            </a:lvl2pPr>
            <a:lvl3pPr lvl="2" algn="ctr" rtl="0">
              <a:spcBef>
                <a:spcPts val="0"/>
              </a:spcBef>
              <a:spcAft>
                <a:spcPts val="0"/>
              </a:spcAft>
              <a:buClr>
                <a:schemeClr val="lt1"/>
              </a:buClr>
              <a:buSzPts val="2700"/>
              <a:buNone/>
              <a:defRPr sz="3600">
                <a:solidFill>
                  <a:schemeClr val="lt1"/>
                </a:solidFill>
              </a:defRPr>
            </a:lvl3pPr>
            <a:lvl4pPr lvl="3" algn="ctr" rtl="0">
              <a:spcBef>
                <a:spcPts val="0"/>
              </a:spcBef>
              <a:spcAft>
                <a:spcPts val="0"/>
              </a:spcAft>
              <a:buClr>
                <a:schemeClr val="lt1"/>
              </a:buClr>
              <a:buSzPts val="2700"/>
              <a:buNone/>
              <a:defRPr sz="3600">
                <a:solidFill>
                  <a:schemeClr val="lt1"/>
                </a:solidFill>
              </a:defRPr>
            </a:lvl4pPr>
            <a:lvl5pPr lvl="4" algn="ctr" rtl="0">
              <a:spcBef>
                <a:spcPts val="0"/>
              </a:spcBef>
              <a:spcAft>
                <a:spcPts val="0"/>
              </a:spcAft>
              <a:buClr>
                <a:schemeClr val="lt1"/>
              </a:buClr>
              <a:buSzPts val="2700"/>
              <a:buNone/>
              <a:defRPr sz="3600">
                <a:solidFill>
                  <a:schemeClr val="lt1"/>
                </a:solidFill>
              </a:defRPr>
            </a:lvl5pPr>
            <a:lvl6pPr lvl="5" algn="ctr" rtl="0">
              <a:spcBef>
                <a:spcPts val="0"/>
              </a:spcBef>
              <a:spcAft>
                <a:spcPts val="0"/>
              </a:spcAft>
              <a:buClr>
                <a:schemeClr val="lt1"/>
              </a:buClr>
              <a:buSzPts val="2700"/>
              <a:buNone/>
              <a:defRPr sz="3600">
                <a:solidFill>
                  <a:schemeClr val="lt1"/>
                </a:solidFill>
              </a:defRPr>
            </a:lvl6pPr>
            <a:lvl7pPr lvl="6" algn="ctr" rtl="0">
              <a:spcBef>
                <a:spcPts val="0"/>
              </a:spcBef>
              <a:spcAft>
                <a:spcPts val="0"/>
              </a:spcAft>
              <a:buClr>
                <a:schemeClr val="lt1"/>
              </a:buClr>
              <a:buSzPts val="2700"/>
              <a:buNone/>
              <a:defRPr sz="3600">
                <a:solidFill>
                  <a:schemeClr val="lt1"/>
                </a:solidFill>
              </a:defRPr>
            </a:lvl7pPr>
            <a:lvl8pPr lvl="7" algn="ctr" rtl="0">
              <a:spcBef>
                <a:spcPts val="0"/>
              </a:spcBef>
              <a:spcAft>
                <a:spcPts val="0"/>
              </a:spcAft>
              <a:buClr>
                <a:schemeClr val="lt1"/>
              </a:buClr>
              <a:buSzPts val="2700"/>
              <a:buNone/>
              <a:defRPr sz="3600">
                <a:solidFill>
                  <a:schemeClr val="lt1"/>
                </a:solidFill>
              </a:defRPr>
            </a:lvl8pPr>
            <a:lvl9pPr lvl="8" algn="ctr" rtl="0">
              <a:spcBef>
                <a:spcPts val="0"/>
              </a:spcBef>
              <a:spcAft>
                <a:spcPts val="0"/>
              </a:spcAft>
              <a:buClr>
                <a:schemeClr val="lt1"/>
              </a:buClr>
              <a:buSzPts val="2700"/>
              <a:buNone/>
              <a:defRPr sz="3600">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19684223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3">
  <p:cSld name="Title only 3">
    <p:bg>
      <p:bgPr>
        <a:blipFill>
          <a:blip r:embed="rId2">
            <a:alphaModFix/>
          </a:blip>
          <a:stretch>
            <a:fillRect/>
          </a:stretch>
        </a:blipFill>
        <a:effectLst/>
      </p:bgPr>
    </p:bg>
    <p:spTree>
      <p:nvGrpSpPr>
        <p:cNvPr id="1" name="Shape 211"/>
        <p:cNvGrpSpPr/>
        <p:nvPr/>
      </p:nvGrpSpPr>
      <p:grpSpPr>
        <a:xfrm>
          <a:off x="0" y="0"/>
          <a:ext cx="0" cy="0"/>
          <a:chOff x="0" y="0"/>
          <a:chExt cx="0" cy="0"/>
        </a:xfrm>
      </p:grpSpPr>
      <p:sp>
        <p:nvSpPr>
          <p:cNvPr id="212" name="Google Shape;212;p42"/>
          <p:cNvSpPr txBox="1">
            <a:spLocks noGrp="1"/>
          </p:cNvSpPr>
          <p:nvPr>
            <p:ph type="ctrTitle"/>
          </p:nvPr>
        </p:nvSpPr>
        <p:spPr>
          <a:xfrm>
            <a:off x="925137" y="979905"/>
            <a:ext cx="9851600" cy="848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chemeClr val="lt1"/>
              </a:buClr>
              <a:buSzPts val="2700"/>
              <a:buNone/>
              <a:defRPr sz="3600">
                <a:solidFill>
                  <a:schemeClr val="lt1"/>
                </a:solidFill>
              </a:defRPr>
            </a:lvl1pPr>
            <a:lvl2pPr lvl="1" algn="ctr" rtl="0">
              <a:spcBef>
                <a:spcPts val="0"/>
              </a:spcBef>
              <a:spcAft>
                <a:spcPts val="0"/>
              </a:spcAft>
              <a:buClr>
                <a:schemeClr val="lt1"/>
              </a:buClr>
              <a:buSzPts val="2700"/>
              <a:buNone/>
              <a:defRPr sz="3600">
                <a:solidFill>
                  <a:schemeClr val="lt1"/>
                </a:solidFill>
              </a:defRPr>
            </a:lvl2pPr>
            <a:lvl3pPr lvl="2" algn="ctr" rtl="0">
              <a:spcBef>
                <a:spcPts val="0"/>
              </a:spcBef>
              <a:spcAft>
                <a:spcPts val="0"/>
              </a:spcAft>
              <a:buClr>
                <a:schemeClr val="lt1"/>
              </a:buClr>
              <a:buSzPts val="2700"/>
              <a:buNone/>
              <a:defRPr sz="3600">
                <a:solidFill>
                  <a:schemeClr val="lt1"/>
                </a:solidFill>
              </a:defRPr>
            </a:lvl3pPr>
            <a:lvl4pPr lvl="3" algn="ctr" rtl="0">
              <a:spcBef>
                <a:spcPts val="0"/>
              </a:spcBef>
              <a:spcAft>
                <a:spcPts val="0"/>
              </a:spcAft>
              <a:buClr>
                <a:schemeClr val="lt1"/>
              </a:buClr>
              <a:buSzPts val="2700"/>
              <a:buNone/>
              <a:defRPr sz="3600">
                <a:solidFill>
                  <a:schemeClr val="lt1"/>
                </a:solidFill>
              </a:defRPr>
            </a:lvl4pPr>
            <a:lvl5pPr lvl="4" algn="ctr" rtl="0">
              <a:spcBef>
                <a:spcPts val="0"/>
              </a:spcBef>
              <a:spcAft>
                <a:spcPts val="0"/>
              </a:spcAft>
              <a:buClr>
                <a:schemeClr val="lt1"/>
              </a:buClr>
              <a:buSzPts val="2700"/>
              <a:buNone/>
              <a:defRPr sz="3600">
                <a:solidFill>
                  <a:schemeClr val="lt1"/>
                </a:solidFill>
              </a:defRPr>
            </a:lvl5pPr>
            <a:lvl6pPr lvl="5" algn="ctr" rtl="0">
              <a:spcBef>
                <a:spcPts val="0"/>
              </a:spcBef>
              <a:spcAft>
                <a:spcPts val="0"/>
              </a:spcAft>
              <a:buClr>
                <a:schemeClr val="lt1"/>
              </a:buClr>
              <a:buSzPts val="2700"/>
              <a:buNone/>
              <a:defRPr sz="3600">
                <a:solidFill>
                  <a:schemeClr val="lt1"/>
                </a:solidFill>
              </a:defRPr>
            </a:lvl6pPr>
            <a:lvl7pPr lvl="6" algn="ctr" rtl="0">
              <a:spcBef>
                <a:spcPts val="0"/>
              </a:spcBef>
              <a:spcAft>
                <a:spcPts val="0"/>
              </a:spcAft>
              <a:buClr>
                <a:schemeClr val="lt1"/>
              </a:buClr>
              <a:buSzPts val="2700"/>
              <a:buNone/>
              <a:defRPr sz="3600">
                <a:solidFill>
                  <a:schemeClr val="lt1"/>
                </a:solidFill>
              </a:defRPr>
            </a:lvl7pPr>
            <a:lvl8pPr lvl="7" algn="ctr" rtl="0">
              <a:spcBef>
                <a:spcPts val="0"/>
              </a:spcBef>
              <a:spcAft>
                <a:spcPts val="0"/>
              </a:spcAft>
              <a:buClr>
                <a:schemeClr val="lt1"/>
              </a:buClr>
              <a:buSzPts val="2700"/>
              <a:buNone/>
              <a:defRPr sz="3600">
                <a:solidFill>
                  <a:schemeClr val="lt1"/>
                </a:solidFill>
              </a:defRPr>
            </a:lvl8pPr>
            <a:lvl9pPr lvl="8" algn="ctr" rtl="0">
              <a:spcBef>
                <a:spcPts val="0"/>
              </a:spcBef>
              <a:spcAft>
                <a:spcPts val="0"/>
              </a:spcAft>
              <a:buClr>
                <a:schemeClr val="lt1"/>
              </a:buClr>
              <a:buSzPts val="2700"/>
              <a:buNone/>
              <a:defRPr sz="3600">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343624339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only 4">
  <p:cSld name="Title only 4">
    <p:bg>
      <p:bgPr>
        <a:blipFill>
          <a:blip r:embed="rId2">
            <a:alphaModFix/>
          </a:blip>
          <a:stretch>
            <a:fillRect/>
          </a:stretch>
        </a:blipFill>
        <a:effectLst/>
      </p:bgPr>
    </p:bg>
    <p:spTree>
      <p:nvGrpSpPr>
        <p:cNvPr id="1" name="Shape 213"/>
        <p:cNvGrpSpPr/>
        <p:nvPr/>
      </p:nvGrpSpPr>
      <p:grpSpPr>
        <a:xfrm>
          <a:off x="0" y="0"/>
          <a:ext cx="0" cy="0"/>
          <a:chOff x="0" y="0"/>
          <a:chExt cx="0" cy="0"/>
        </a:xfrm>
      </p:grpSpPr>
      <p:sp>
        <p:nvSpPr>
          <p:cNvPr id="214" name="Google Shape;214;p43"/>
          <p:cNvSpPr txBox="1">
            <a:spLocks noGrp="1"/>
          </p:cNvSpPr>
          <p:nvPr>
            <p:ph type="ctrTitle"/>
          </p:nvPr>
        </p:nvSpPr>
        <p:spPr>
          <a:xfrm>
            <a:off x="925137" y="979905"/>
            <a:ext cx="9851600" cy="848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chemeClr val="lt1"/>
              </a:buClr>
              <a:buSzPts val="2700"/>
              <a:buNone/>
              <a:defRPr sz="3600">
                <a:solidFill>
                  <a:schemeClr val="lt1"/>
                </a:solidFill>
              </a:defRPr>
            </a:lvl1pPr>
            <a:lvl2pPr lvl="1" algn="ctr" rtl="0">
              <a:spcBef>
                <a:spcPts val="0"/>
              </a:spcBef>
              <a:spcAft>
                <a:spcPts val="0"/>
              </a:spcAft>
              <a:buClr>
                <a:schemeClr val="lt1"/>
              </a:buClr>
              <a:buSzPts val="2700"/>
              <a:buNone/>
              <a:defRPr sz="3600">
                <a:solidFill>
                  <a:schemeClr val="lt1"/>
                </a:solidFill>
              </a:defRPr>
            </a:lvl2pPr>
            <a:lvl3pPr lvl="2" algn="ctr" rtl="0">
              <a:spcBef>
                <a:spcPts val="0"/>
              </a:spcBef>
              <a:spcAft>
                <a:spcPts val="0"/>
              </a:spcAft>
              <a:buClr>
                <a:schemeClr val="lt1"/>
              </a:buClr>
              <a:buSzPts val="2700"/>
              <a:buNone/>
              <a:defRPr sz="3600">
                <a:solidFill>
                  <a:schemeClr val="lt1"/>
                </a:solidFill>
              </a:defRPr>
            </a:lvl3pPr>
            <a:lvl4pPr lvl="3" algn="ctr" rtl="0">
              <a:spcBef>
                <a:spcPts val="0"/>
              </a:spcBef>
              <a:spcAft>
                <a:spcPts val="0"/>
              </a:spcAft>
              <a:buClr>
                <a:schemeClr val="lt1"/>
              </a:buClr>
              <a:buSzPts val="2700"/>
              <a:buNone/>
              <a:defRPr sz="3600">
                <a:solidFill>
                  <a:schemeClr val="lt1"/>
                </a:solidFill>
              </a:defRPr>
            </a:lvl4pPr>
            <a:lvl5pPr lvl="4" algn="ctr" rtl="0">
              <a:spcBef>
                <a:spcPts val="0"/>
              </a:spcBef>
              <a:spcAft>
                <a:spcPts val="0"/>
              </a:spcAft>
              <a:buClr>
                <a:schemeClr val="lt1"/>
              </a:buClr>
              <a:buSzPts val="2700"/>
              <a:buNone/>
              <a:defRPr sz="3600">
                <a:solidFill>
                  <a:schemeClr val="lt1"/>
                </a:solidFill>
              </a:defRPr>
            </a:lvl5pPr>
            <a:lvl6pPr lvl="5" algn="ctr" rtl="0">
              <a:spcBef>
                <a:spcPts val="0"/>
              </a:spcBef>
              <a:spcAft>
                <a:spcPts val="0"/>
              </a:spcAft>
              <a:buClr>
                <a:schemeClr val="lt1"/>
              </a:buClr>
              <a:buSzPts val="2700"/>
              <a:buNone/>
              <a:defRPr sz="3600">
                <a:solidFill>
                  <a:schemeClr val="lt1"/>
                </a:solidFill>
              </a:defRPr>
            </a:lvl6pPr>
            <a:lvl7pPr lvl="6" algn="ctr" rtl="0">
              <a:spcBef>
                <a:spcPts val="0"/>
              </a:spcBef>
              <a:spcAft>
                <a:spcPts val="0"/>
              </a:spcAft>
              <a:buClr>
                <a:schemeClr val="lt1"/>
              </a:buClr>
              <a:buSzPts val="2700"/>
              <a:buNone/>
              <a:defRPr sz="3600">
                <a:solidFill>
                  <a:schemeClr val="lt1"/>
                </a:solidFill>
              </a:defRPr>
            </a:lvl7pPr>
            <a:lvl8pPr lvl="7" algn="ctr" rtl="0">
              <a:spcBef>
                <a:spcPts val="0"/>
              </a:spcBef>
              <a:spcAft>
                <a:spcPts val="0"/>
              </a:spcAft>
              <a:buClr>
                <a:schemeClr val="lt1"/>
              </a:buClr>
              <a:buSzPts val="2700"/>
              <a:buNone/>
              <a:defRPr sz="3600">
                <a:solidFill>
                  <a:schemeClr val="lt1"/>
                </a:solidFill>
              </a:defRPr>
            </a:lvl8pPr>
            <a:lvl9pPr lvl="8" algn="ctr" rtl="0">
              <a:spcBef>
                <a:spcPts val="0"/>
              </a:spcBef>
              <a:spcAft>
                <a:spcPts val="0"/>
              </a:spcAft>
              <a:buClr>
                <a:schemeClr val="lt1"/>
              </a:buClr>
              <a:buSzPts val="2700"/>
              <a:buNone/>
              <a:defRPr sz="3600">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367378523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5">
  <p:cSld name="Title only 5">
    <p:bg>
      <p:bgPr>
        <a:blipFill>
          <a:blip r:embed="rId2">
            <a:alphaModFix/>
          </a:blip>
          <a:stretch>
            <a:fillRect/>
          </a:stretch>
        </a:blipFill>
        <a:effectLst/>
      </p:bgPr>
    </p:bg>
    <p:spTree>
      <p:nvGrpSpPr>
        <p:cNvPr id="1" name="Shape 215"/>
        <p:cNvGrpSpPr/>
        <p:nvPr/>
      </p:nvGrpSpPr>
      <p:grpSpPr>
        <a:xfrm>
          <a:off x="0" y="0"/>
          <a:ext cx="0" cy="0"/>
          <a:chOff x="0" y="0"/>
          <a:chExt cx="0" cy="0"/>
        </a:xfrm>
      </p:grpSpPr>
      <p:sp>
        <p:nvSpPr>
          <p:cNvPr id="216" name="Google Shape;216;p44"/>
          <p:cNvSpPr txBox="1">
            <a:spLocks noGrp="1"/>
          </p:cNvSpPr>
          <p:nvPr>
            <p:ph type="ctrTitle"/>
          </p:nvPr>
        </p:nvSpPr>
        <p:spPr>
          <a:xfrm>
            <a:off x="925137" y="979905"/>
            <a:ext cx="9851600" cy="848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chemeClr val="lt1"/>
              </a:buClr>
              <a:buSzPts val="2700"/>
              <a:buNone/>
              <a:defRPr sz="3600">
                <a:solidFill>
                  <a:schemeClr val="lt1"/>
                </a:solidFill>
              </a:defRPr>
            </a:lvl1pPr>
            <a:lvl2pPr lvl="1" algn="ctr" rtl="0">
              <a:spcBef>
                <a:spcPts val="0"/>
              </a:spcBef>
              <a:spcAft>
                <a:spcPts val="0"/>
              </a:spcAft>
              <a:buClr>
                <a:schemeClr val="lt1"/>
              </a:buClr>
              <a:buSzPts val="2700"/>
              <a:buNone/>
              <a:defRPr sz="3600">
                <a:solidFill>
                  <a:schemeClr val="lt1"/>
                </a:solidFill>
              </a:defRPr>
            </a:lvl2pPr>
            <a:lvl3pPr lvl="2" algn="ctr" rtl="0">
              <a:spcBef>
                <a:spcPts val="0"/>
              </a:spcBef>
              <a:spcAft>
                <a:spcPts val="0"/>
              </a:spcAft>
              <a:buClr>
                <a:schemeClr val="lt1"/>
              </a:buClr>
              <a:buSzPts val="2700"/>
              <a:buNone/>
              <a:defRPr sz="3600">
                <a:solidFill>
                  <a:schemeClr val="lt1"/>
                </a:solidFill>
              </a:defRPr>
            </a:lvl3pPr>
            <a:lvl4pPr lvl="3" algn="ctr" rtl="0">
              <a:spcBef>
                <a:spcPts val="0"/>
              </a:spcBef>
              <a:spcAft>
                <a:spcPts val="0"/>
              </a:spcAft>
              <a:buClr>
                <a:schemeClr val="lt1"/>
              </a:buClr>
              <a:buSzPts val="2700"/>
              <a:buNone/>
              <a:defRPr sz="3600">
                <a:solidFill>
                  <a:schemeClr val="lt1"/>
                </a:solidFill>
              </a:defRPr>
            </a:lvl4pPr>
            <a:lvl5pPr lvl="4" algn="ctr" rtl="0">
              <a:spcBef>
                <a:spcPts val="0"/>
              </a:spcBef>
              <a:spcAft>
                <a:spcPts val="0"/>
              </a:spcAft>
              <a:buClr>
                <a:schemeClr val="lt1"/>
              </a:buClr>
              <a:buSzPts val="2700"/>
              <a:buNone/>
              <a:defRPr sz="3600">
                <a:solidFill>
                  <a:schemeClr val="lt1"/>
                </a:solidFill>
              </a:defRPr>
            </a:lvl5pPr>
            <a:lvl6pPr lvl="5" algn="ctr" rtl="0">
              <a:spcBef>
                <a:spcPts val="0"/>
              </a:spcBef>
              <a:spcAft>
                <a:spcPts val="0"/>
              </a:spcAft>
              <a:buClr>
                <a:schemeClr val="lt1"/>
              </a:buClr>
              <a:buSzPts val="2700"/>
              <a:buNone/>
              <a:defRPr sz="3600">
                <a:solidFill>
                  <a:schemeClr val="lt1"/>
                </a:solidFill>
              </a:defRPr>
            </a:lvl6pPr>
            <a:lvl7pPr lvl="6" algn="ctr" rtl="0">
              <a:spcBef>
                <a:spcPts val="0"/>
              </a:spcBef>
              <a:spcAft>
                <a:spcPts val="0"/>
              </a:spcAft>
              <a:buClr>
                <a:schemeClr val="lt1"/>
              </a:buClr>
              <a:buSzPts val="2700"/>
              <a:buNone/>
              <a:defRPr sz="3600">
                <a:solidFill>
                  <a:schemeClr val="lt1"/>
                </a:solidFill>
              </a:defRPr>
            </a:lvl7pPr>
            <a:lvl8pPr lvl="7" algn="ctr" rtl="0">
              <a:spcBef>
                <a:spcPts val="0"/>
              </a:spcBef>
              <a:spcAft>
                <a:spcPts val="0"/>
              </a:spcAft>
              <a:buClr>
                <a:schemeClr val="lt1"/>
              </a:buClr>
              <a:buSzPts val="2700"/>
              <a:buNone/>
              <a:defRPr sz="3600">
                <a:solidFill>
                  <a:schemeClr val="lt1"/>
                </a:solidFill>
              </a:defRPr>
            </a:lvl8pPr>
            <a:lvl9pPr lvl="8" algn="ctr" rtl="0">
              <a:spcBef>
                <a:spcPts val="0"/>
              </a:spcBef>
              <a:spcAft>
                <a:spcPts val="0"/>
              </a:spcAft>
              <a:buClr>
                <a:schemeClr val="lt1"/>
              </a:buClr>
              <a:buSzPts val="2700"/>
              <a:buNone/>
              <a:defRPr sz="3600">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35414361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only 6">
  <p:cSld name="Title only 6">
    <p:bg>
      <p:bgPr>
        <a:blipFill>
          <a:blip r:embed="rId2">
            <a:alphaModFix/>
          </a:blip>
          <a:stretch>
            <a:fillRect/>
          </a:stretch>
        </a:blipFill>
        <a:effectLst/>
      </p:bgPr>
    </p:bg>
    <p:spTree>
      <p:nvGrpSpPr>
        <p:cNvPr id="1" name="Shape 217"/>
        <p:cNvGrpSpPr/>
        <p:nvPr/>
      </p:nvGrpSpPr>
      <p:grpSpPr>
        <a:xfrm>
          <a:off x="0" y="0"/>
          <a:ext cx="0" cy="0"/>
          <a:chOff x="0" y="0"/>
          <a:chExt cx="0" cy="0"/>
        </a:xfrm>
      </p:grpSpPr>
      <p:sp>
        <p:nvSpPr>
          <p:cNvPr id="218" name="Google Shape;218;p45"/>
          <p:cNvSpPr txBox="1">
            <a:spLocks noGrp="1"/>
          </p:cNvSpPr>
          <p:nvPr>
            <p:ph type="ctrTitle"/>
          </p:nvPr>
        </p:nvSpPr>
        <p:spPr>
          <a:xfrm>
            <a:off x="925137" y="994075"/>
            <a:ext cx="9851600" cy="848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chemeClr val="lt1"/>
              </a:buClr>
              <a:buSzPts val="2700"/>
              <a:buNone/>
              <a:defRPr sz="3600">
                <a:solidFill>
                  <a:schemeClr val="lt1"/>
                </a:solidFill>
              </a:defRPr>
            </a:lvl1pPr>
            <a:lvl2pPr lvl="1" algn="ctr" rtl="0">
              <a:spcBef>
                <a:spcPts val="0"/>
              </a:spcBef>
              <a:spcAft>
                <a:spcPts val="0"/>
              </a:spcAft>
              <a:buClr>
                <a:schemeClr val="lt1"/>
              </a:buClr>
              <a:buSzPts val="2700"/>
              <a:buNone/>
              <a:defRPr sz="3600">
                <a:solidFill>
                  <a:schemeClr val="lt1"/>
                </a:solidFill>
              </a:defRPr>
            </a:lvl2pPr>
            <a:lvl3pPr lvl="2" algn="ctr" rtl="0">
              <a:spcBef>
                <a:spcPts val="0"/>
              </a:spcBef>
              <a:spcAft>
                <a:spcPts val="0"/>
              </a:spcAft>
              <a:buClr>
                <a:schemeClr val="lt1"/>
              </a:buClr>
              <a:buSzPts val="2700"/>
              <a:buNone/>
              <a:defRPr sz="3600">
                <a:solidFill>
                  <a:schemeClr val="lt1"/>
                </a:solidFill>
              </a:defRPr>
            </a:lvl3pPr>
            <a:lvl4pPr lvl="3" algn="ctr" rtl="0">
              <a:spcBef>
                <a:spcPts val="0"/>
              </a:spcBef>
              <a:spcAft>
                <a:spcPts val="0"/>
              </a:spcAft>
              <a:buClr>
                <a:schemeClr val="lt1"/>
              </a:buClr>
              <a:buSzPts val="2700"/>
              <a:buNone/>
              <a:defRPr sz="3600">
                <a:solidFill>
                  <a:schemeClr val="lt1"/>
                </a:solidFill>
              </a:defRPr>
            </a:lvl4pPr>
            <a:lvl5pPr lvl="4" algn="ctr" rtl="0">
              <a:spcBef>
                <a:spcPts val="0"/>
              </a:spcBef>
              <a:spcAft>
                <a:spcPts val="0"/>
              </a:spcAft>
              <a:buClr>
                <a:schemeClr val="lt1"/>
              </a:buClr>
              <a:buSzPts val="2700"/>
              <a:buNone/>
              <a:defRPr sz="3600">
                <a:solidFill>
                  <a:schemeClr val="lt1"/>
                </a:solidFill>
              </a:defRPr>
            </a:lvl5pPr>
            <a:lvl6pPr lvl="5" algn="ctr" rtl="0">
              <a:spcBef>
                <a:spcPts val="0"/>
              </a:spcBef>
              <a:spcAft>
                <a:spcPts val="0"/>
              </a:spcAft>
              <a:buClr>
                <a:schemeClr val="lt1"/>
              </a:buClr>
              <a:buSzPts val="2700"/>
              <a:buNone/>
              <a:defRPr sz="3600">
                <a:solidFill>
                  <a:schemeClr val="lt1"/>
                </a:solidFill>
              </a:defRPr>
            </a:lvl6pPr>
            <a:lvl7pPr lvl="6" algn="ctr" rtl="0">
              <a:spcBef>
                <a:spcPts val="0"/>
              </a:spcBef>
              <a:spcAft>
                <a:spcPts val="0"/>
              </a:spcAft>
              <a:buClr>
                <a:schemeClr val="lt1"/>
              </a:buClr>
              <a:buSzPts val="2700"/>
              <a:buNone/>
              <a:defRPr sz="3600">
                <a:solidFill>
                  <a:schemeClr val="lt1"/>
                </a:solidFill>
              </a:defRPr>
            </a:lvl7pPr>
            <a:lvl8pPr lvl="7" algn="ctr" rtl="0">
              <a:spcBef>
                <a:spcPts val="0"/>
              </a:spcBef>
              <a:spcAft>
                <a:spcPts val="0"/>
              </a:spcAft>
              <a:buClr>
                <a:schemeClr val="lt1"/>
              </a:buClr>
              <a:buSzPts val="2700"/>
              <a:buNone/>
              <a:defRPr sz="3600">
                <a:solidFill>
                  <a:schemeClr val="lt1"/>
                </a:solidFill>
              </a:defRPr>
            </a:lvl8pPr>
            <a:lvl9pPr lvl="8" algn="ctr" rtl="0">
              <a:spcBef>
                <a:spcPts val="0"/>
              </a:spcBef>
              <a:spcAft>
                <a:spcPts val="0"/>
              </a:spcAft>
              <a:buClr>
                <a:schemeClr val="lt1"/>
              </a:buClr>
              <a:buSzPts val="2700"/>
              <a:buNone/>
              <a:defRPr sz="3600">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88899122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only 7">
  <p:cSld name="Title only 7">
    <p:bg>
      <p:bgPr>
        <a:blipFill>
          <a:blip r:embed="rId2">
            <a:alphaModFix/>
          </a:blip>
          <a:stretch>
            <a:fillRect/>
          </a:stretch>
        </a:blipFill>
        <a:effectLst/>
      </p:bgPr>
    </p:bg>
    <p:spTree>
      <p:nvGrpSpPr>
        <p:cNvPr id="1" name="Shape 219"/>
        <p:cNvGrpSpPr/>
        <p:nvPr/>
      </p:nvGrpSpPr>
      <p:grpSpPr>
        <a:xfrm>
          <a:off x="0" y="0"/>
          <a:ext cx="0" cy="0"/>
          <a:chOff x="0" y="0"/>
          <a:chExt cx="0" cy="0"/>
        </a:xfrm>
      </p:grpSpPr>
      <p:sp>
        <p:nvSpPr>
          <p:cNvPr id="220" name="Google Shape;220;p46"/>
          <p:cNvSpPr txBox="1">
            <a:spLocks noGrp="1"/>
          </p:cNvSpPr>
          <p:nvPr>
            <p:ph type="ctrTitle"/>
          </p:nvPr>
        </p:nvSpPr>
        <p:spPr>
          <a:xfrm>
            <a:off x="925137" y="979905"/>
            <a:ext cx="9851600" cy="848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chemeClr val="lt1"/>
              </a:buClr>
              <a:buSzPts val="2700"/>
              <a:buNone/>
              <a:defRPr sz="3600">
                <a:solidFill>
                  <a:schemeClr val="lt1"/>
                </a:solidFill>
              </a:defRPr>
            </a:lvl1pPr>
            <a:lvl2pPr lvl="1" algn="ctr" rtl="0">
              <a:spcBef>
                <a:spcPts val="0"/>
              </a:spcBef>
              <a:spcAft>
                <a:spcPts val="0"/>
              </a:spcAft>
              <a:buClr>
                <a:schemeClr val="lt1"/>
              </a:buClr>
              <a:buSzPts val="2700"/>
              <a:buNone/>
              <a:defRPr sz="3600">
                <a:solidFill>
                  <a:schemeClr val="lt1"/>
                </a:solidFill>
              </a:defRPr>
            </a:lvl2pPr>
            <a:lvl3pPr lvl="2" algn="ctr" rtl="0">
              <a:spcBef>
                <a:spcPts val="0"/>
              </a:spcBef>
              <a:spcAft>
                <a:spcPts val="0"/>
              </a:spcAft>
              <a:buClr>
                <a:schemeClr val="lt1"/>
              </a:buClr>
              <a:buSzPts val="2700"/>
              <a:buNone/>
              <a:defRPr sz="3600">
                <a:solidFill>
                  <a:schemeClr val="lt1"/>
                </a:solidFill>
              </a:defRPr>
            </a:lvl3pPr>
            <a:lvl4pPr lvl="3" algn="ctr" rtl="0">
              <a:spcBef>
                <a:spcPts val="0"/>
              </a:spcBef>
              <a:spcAft>
                <a:spcPts val="0"/>
              </a:spcAft>
              <a:buClr>
                <a:schemeClr val="lt1"/>
              </a:buClr>
              <a:buSzPts val="2700"/>
              <a:buNone/>
              <a:defRPr sz="3600">
                <a:solidFill>
                  <a:schemeClr val="lt1"/>
                </a:solidFill>
              </a:defRPr>
            </a:lvl4pPr>
            <a:lvl5pPr lvl="4" algn="ctr" rtl="0">
              <a:spcBef>
                <a:spcPts val="0"/>
              </a:spcBef>
              <a:spcAft>
                <a:spcPts val="0"/>
              </a:spcAft>
              <a:buClr>
                <a:schemeClr val="lt1"/>
              </a:buClr>
              <a:buSzPts val="2700"/>
              <a:buNone/>
              <a:defRPr sz="3600">
                <a:solidFill>
                  <a:schemeClr val="lt1"/>
                </a:solidFill>
              </a:defRPr>
            </a:lvl5pPr>
            <a:lvl6pPr lvl="5" algn="ctr" rtl="0">
              <a:spcBef>
                <a:spcPts val="0"/>
              </a:spcBef>
              <a:spcAft>
                <a:spcPts val="0"/>
              </a:spcAft>
              <a:buClr>
                <a:schemeClr val="lt1"/>
              </a:buClr>
              <a:buSzPts val="2700"/>
              <a:buNone/>
              <a:defRPr sz="3600">
                <a:solidFill>
                  <a:schemeClr val="lt1"/>
                </a:solidFill>
              </a:defRPr>
            </a:lvl6pPr>
            <a:lvl7pPr lvl="6" algn="ctr" rtl="0">
              <a:spcBef>
                <a:spcPts val="0"/>
              </a:spcBef>
              <a:spcAft>
                <a:spcPts val="0"/>
              </a:spcAft>
              <a:buClr>
                <a:schemeClr val="lt1"/>
              </a:buClr>
              <a:buSzPts val="2700"/>
              <a:buNone/>
              <a:defRPr sz="3600">
                <a:solidFill>
                  <a:schemeClr val="lt1"/>
                </a:solidFill>
              </a:defRPr>
            </a:lvl7pPr>
            <a:lvl8pPr lvl="7" algn="ctr" rtl="0">
              <a:spcBef>
                <a:spcPts val="0"/>
              </a:spcBef>
              <a:spcAft>
                <a:spcPts val="0"/>
              </a:spcAft>
              <a:buClr>
                <a:schemeClr val="lt1"/>
              </a:buClr>
              <a:buSzPts val="2700"/>
              <a:buNone/>
              <a:defRPr sz="3600">
                <a:solidFill>
                  <a:schemeClr val="lt1"/>
                </a:solidFill>
              </a:defRPr>
            </a:lvl8pPr>
            <a:lvl9pPr lvl="8" algn="ctr" rtl="0">
              <a:spcBef>
                <a:spcPts val="0"/>
              </a:spcBef>
              <a:spcAft>
                <a:spcPts val="0"/>
              </a:spcAft>
              <a:buClr>
                <a:schemeClr val="lt1"/>
              </a:buClr>
              <a:buSzPts val="2700"/>
              <a:buNone/>
              <a:defRPr sz="3600">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151245124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two columns 4">
  <p:cSld name="1_Title and two columns 4">
    <p:bg>
      <p:bgPr>
        <a:blipFill>
          <a:blip r:embed="rId2">
            <a:alphaModFix/>
          </a:blip>
          <a:stretch>
            <a:fillRect/>
          </a:stretch>
        </a:blipFill>
        <a:effectLst/>
      </p:bgPr>
    </p:bg>
    <p:spTree>
      <p:nvGrpSpPr>
        <p:cNvPr id="1" name="Shape 221"/>
        <p:cNvGrpSpPr/>
        <p:nvPr/>
      </p:nvGrpSpPr>
      <p:grpSpPr>
        <a:xfrm>
          <a:off x="0" y="0"/>
          <a:ext cx="0" cy="0"/>
          <a:chOff x="0" y="0"/>
          <a:chExt cx="0" cy="0"/>
        </a:xfrm>
      </p:grpSpPr>
      <p:sp>
        <p:nvSpPr>
          <p:cNvPr id="222" name="Google Shape;222;p47"/>
          <p:cNvSpPr txBox="1">
            <a:spLocks noGrp="1"/>
          </p:cNvSpPr>
          <p:nvPr>
            <p:ph type="body" idx="1"/>
          </p:nvPr>
        </p:nvSpPr>
        <p:spPr>
          <a:xfrm>
            <a:off x="901899" y="2876480"/>
            <a:ext cx="3282000" cy="2653600"/>
          </a:xfrm>
          <a:prstGeom prst="rect">
            <a:avLst/>
          </a:prstGeom>
        </p:spPr>
        <p:txBody>
          <a:bodyPr spcFirstLastPara="1" wrap="square" lIns="91425" tIns="91425" rIns="91425" bIns="91425" anchor="t" anchorCtr="0">
            <a:noAutofit/>
          </a:bodyPr>
          <a:lstStyle>
            <a:lvl1pPr marL="609585" lvl="0" indent="-440256" algn="ctr" rtl="0">
              <a:spcBef>
                <a:spcPts val="0"/>
              </a:spcBef>
              <a:spcAft>
                <a:spcPts val="0"/>
              </a:spcAft>
              <a:buClr>
                <a:srgbClr val="FFFFFF"/>
              </a:buClr>
              <a:buSzPts val="1600"/>
              <a:buChar char="●"/>
              <a:defRPr sz="2133">
                <a:solidFill>
                  <a:srgbClr val="FFFFFF"/>
                </a:solidFill>
              </a:defRPr>
            </a:lvl1pPr>
            <a:lvl2pPr marL="1219170" lvl="1" indent="-440256" algn="ctr" rtl="0">
              <a:spcBef>
                <a:spcPts val="0"/>
              </a:spcBef>
              <a:spcAft>
                <a:spcPts val="0"/>
              </a:spcAft>
              <a:buClr>
                <a:srgbClr val="FFFFFF"/>
              </a:buClr>
              <a:buSzPts val="1600"/>
              <a:buChar char="○"/>
              <a:defRPr sz="2133">
                <a:solidFill>
                  <a:srgbClr val="FFFFFF"/>
                </a:solidFill>
              </a:defRPr>
            </a:lvl2pPr>
            <a:lvl3pPr marL="1828754" lvl="2" indent="-440256" algn="ctr" rtl="0">
              <a:spcBef>
                <a:spcPts val="2133"/>
              </a:spcBef>
              <a:spcAft>
                <a:spcPts val="0"/>
              </a:spcAft>
              <a:buClr>
                <a:srgbClr val="FFFFFF"/>
              </a:buClr>
              <a:buSzPts val="1600"/>
              <a:buChar char="■"/>
              <a:defRPr sz="2133">
                <a:solidFill>
                  <a:srgbClr val="FFFFFF"/>
                </a:solidFill>
              </a:defRPr>
            </a:lvl3pPr>
            <a:lvl4pPr marL="2438339" lvl="3" indent="-440256" algn="ctr" rtl="0">
              <a:spcBef>
                <a:spcPts val="2133"/>
              </a:spcBef>
              <a:spcAft>
                <a:spcPts val="0"/>
              </a:spcAft>
              <a:buClr>
                <a:srgbClr val="FFFFFF"/>
              </a:buClr>
              <a:buSzPts val="1600"/>
              <a:buChar char="●"/>
              <a:defRPr sz="2133">
                <a:solidFill>
                  <a:srgbClr val="FFFFFF"/>
                </a:solidFill>
              </a:defRPr>
            </a:lvl4pPr>
            <a:lvl5pPr marL="3047924" lvl="4" indent="-440256" algn="ctr" rtl="0">
              <a:spcBef>
                <a:spcPts val="2133"/>
              </a:spcBef>
              <a:spcAft>
                <a:spcPts val="0"/>
              </a:spcAft>
              <a:buClr>
                <a:srgbClr val="FFFFFF"/>
              </a:buClr>
              <a:buSzPts val="1600"/>
              <a:buChar char="○"/>
              <a:defRPr sz="2133">
                <a:solidFill>
                  <a:srgbClr val="FFFFFF"/>
                </a:solidFill>
              </a:defRPr>
            </a:lvl5pPr>
            <a:lvl6pPr marL="3657509" lvl="5" indent="-440256" algn="ctr" rtl="0">
              <a:spcBef>
                <a:spcPts val="2133"/>
              </a:spcBef>
              <a:spcAft>
                <a:spcPts val="0"/>
              </a:spcAft>
              <a:buClr>
                <a:srgbClr val="FFFFFF"/>
              </a:buClr>
              <a:buSzPts val="1600"/>
              <a:buChar char="■"/>
              <a:defRPr sz="2133">
                <a:solidFill>
                  <a:srgbClr val="FFFFFF"/>
                </a:solidFill>
              </a:defRPr>
            </a:lvl6pPr>
            <a:lvl7pPr marL="4267093" lvl="6" indent="-440256" algn="ctr" rtl="0">
              <a:spcBef>
                <a:spcPts val="2133"/>
              </a:spcBef>
              <a:spcAft>
                <a:spcPts val="0"/>
              </a:spcAft>
              <a:buClr>
                <a:srgbClr val="FFFFFF"/>
              </a:buClr>
              <a:buSzPts val="1600"/>
              <a:buChar char="●"/>
              <a:defRPr sz="2133">
                <a:solidFill>
                  <a:srgbClr val="FFFFFF"/>
                </a:solidFill>
              </a:defRPr>
            </a:lvl7pPr>
            <a:lvl8pPr marL="4876678" lvl="7" indent="-440256" algn="ctr" rtl="0">
              <a:spcBef>
                <a:spcPts val="2133"/>
              </a:spcBef>
              <a:spcAft>
                <a:spcPts val="0"/>
              </a:spcAft>
              <a:buClr>
                <a:srgbClr val="FFFFFF"/>
              </a:buClr>
              <a:buSzPts val="1600"/>
              <a:buChar char="○"/>
              <a:defRPr sz="2133">
                <a:solidFill>
                  <a:srgbClr val="FFFFFF"/>
                </a:solidFill>
              </a:defRPr>
            </a:lvl8pPr>
            <a:lvl9pPr marL="5486263" lvl="8" indent="-440256" algn="ctr" rtl="0">
              <a:spcBef>
                <a:spcPts val="2133"/>
              </a:spcBef>
              <a:spcAft>
                <a:spcPts val="2133"/>
              </a:spcAft>
              <a:buClr>
                <a:srgbClr val="FFFFFF"/>
              </a:buClr>
              <a:buSzPts val="1600"/>
              <a:buChar char="■"/>
              <a:defRPr sz="2133">
                <a:solidFill>
                  <a:srgbClr val="FFFFFF"/>
                </a:solidFill>
              </a:defRPr>
            </a:lvl9pPr>
          </a:lstStyle>
          <a:p>
            <a:pPr lvl="0"/>
            <a:r>
              <a:rPr lang="en-US"/>
              <a:t>Click to edit Master text styles</a:t>
            </a:r>
          </a:p>
        </p:txBody>
      </p:sp>
      <p:sp>
        <p:nvSpPr>
          <p:cNvPr id="223" name="Google Shape;223;p47"/>
          <p:cNvSpPr txBox="1">
            <a:spLocks noGrp="1"/>
          </p:cNvSpPr>
          <p:nvPr>
            <p:ph type="body" idx="2"/>
          </p:nvPr>
        </p:nvSpPr>
        <p:spPr>
          <a:xfrm>
            <a:off x="8016101" y="2876480"/>
            <a:ext cx="3274000" cy="2653600"/>
          </a:xfrm>
          <a:prstGeom prst="rect">
            <a:avLst/>
          </a:prstGeom>
        </p:spPr>
        <p:txBody>
          <a:bodyPr spcFirstLastPara="1" wrap="square" lIns="91425" tIns="91425" rIns="91425" bIns="91425" anchor="t" anchorCtr="0">
            <a:noAutofit/>
          </a:bodyPr>
          <a:lstStyle>
            <a:lvl1pPr marL="609585" lvl="0" indent="-440256" algn="ctr" rtl="0">
              <a:spcBef>
                <a:spcPts val="0"/>
              </a:spcBef>
              <a:spcAft>
                <a:spcPts val="0"/>
              </a:spcAft>
              <a:buClr>
                <a:srgbClr val="FFFFFF"/>
              </a:buClr>
              <a:buSzPts val="1600"/>
              <a:buChar char="●"/>
              <a:defRPr sz="2133">
                <a:solidFill>
                  <a:srgbClr val="FFFFFF"/>
                </a:solidFill>
              </a:defRPr>
            </a:lvl1pPr>
            <a:lvl2pPr marL="1219170" lvl="1" indent="-440256" algn="ctr" rtl="0">
              <a:spcBef>
                <a:spcPts val="0"/>
              </a:spcBef>
              <a:spcAft>
                <a:spcPts val="0"/>
              </a:spcAft>
              <a:buClr>
                <a:srgbClr val="FFFFFF"/>
              </a:buClr>
              <a:buSzPts val="1600"/>
              <a:buChar char="○"/>
              <a:defRPr sz="2133">
                <a:solidFill>
                  <a:srgbClr val="FFFFFF"/>
                </a:solidFill>
              </a:defRPr>
            </a:lvl2pPr>
            <a:lvl3pPr marL="1828754" lvl="2" indent="-440256" algn="ctr" rtl="0">
              <a:spcBef>
                <a:spcPts val="2133"/>
              </a:spcBef>
              <a:spcAft>
                <a:spcPts val="0"/>
              </a:spcAft>
              <a:buClr>
                <a:srgbClr val="FFFFFF"/>
              </a:buClr>
              <a:buSzPts val="1600"/>
              <a:buChar char="■"/>
              <a:defRPr sz="2133">
                <a:solidFill>
                  <a:srgbClr val="FFFFFF"/>
                </a:solidFill>
              </a:defRPr>
            </a:lvl3pPr>
            <a:lvl4pPr marL="2438339" lvl="3" indent="-440256" algn="ctr" rtl="0">
              <a:spcBef>
                <a:spcPts val="2133"/>
              </a:spcBef>
              <a:spcAft>
                <a:spcPts val="0"/>
              </a:spcAft>
              <a:buClr>
                <a:srgbClr val="FFFFFF"/>
              </a:buClr>
              <a:buSzPts val="1600"/>
              <a:buChar char="●"/>
              <a:defRPr sz="2133">
                <a:solidFill>
                  <a:srgbClr val="FFFFFF"/>
                </a:solidFill>
              </a:defRPr>
            </a:lvl4pPr>
            <a:lvl5pPr marL="3047924" lvl="4" indent="-440256" algn="ctr" rtl="0">
              <a:spcBef>
                <a:spcPts val="2133"/>
              </a:spcBef>
              <a:spcAft>
                <a:spcPts val="0"/>
              </a:spcAft>
              <a:buClr>
                <a:srgbClr val="FFFFFF"/>
              </a:buClr>
              <a:buSzPts val="1600"/>
              <a:buChar char="○"/>
              <a:defRPr sz="2133">
                <a:solidFill>
                  <a:srgbClr val="FFFFFF"/>
                </a:solidFill>
              </a:defRPr>
            </a:lvl5pPr>
            <a:lvl6pPr marL="3657509" lvl="5" indent="-440256" algn="ctr" rtl="0">
              <a:spcBef>
                <a:spcPts val="2133"/>
              </a:spcBef>
              <a:spcAft>
                <a:spcPts val="0"/>
              </a:spcAft>
              <a:buClr>
                <a:srgbClr val="FFFFFF"/>
              </a:buClr>
              <a:buSzPts val="1600"/>
              <a:buChar char="■"/>
              <a:defRPr sz="2133">
                <a:solidFill>
                  <a:srgbClr val="FFFFFF"/>
                </a:solidFill>
              </a:defRPr>
            </a:lvl6pPr>
            <a:lvl7pPr marL="4267093" lvl="6" indent="-440256" algn="ctr" rtl="0">
              <a:spcBef>
                <a:spcPts val="2133"/>
              </a:spcBef>
              <a:spcAft>
                <a:spcPts val="0"/>
              </a:spcAft>
              <a:buClr>
                <a:srgbClr val="FFFFFF"/>
              </a:buClr>
              <a:buSzPts val="1600"/>
              <a:buChar char="●"/>
              <a:defRPr sz="2133">
                <a:solidFill>
                  <a:srgbClr val="FFFFFF"/>
                </a:solidFill>
              </a:defRPr>
            </a:lvl7pPr>
            <a:lvl8pPr marL="4876678" lvl="7" indent="-440256" algn="ctr" rtl="0">
              <a:spcBef>
                <a:spcPts val="2133"/>
              </a:spcBef>
              <a:spcAft>
                <a:spcPts val="0"/>
              </a:spcAft>
              <a:buClr>
                <a:srgbClr val="FFFFFF"/>
              </a:buClr>
              <a:buSzPts val="1600"/>
              <a:buChar char="○"/>
              <a:defRPr sz="2133">
                <a:solidFill>
                  <a:srgbClr val="FFFFFF"/>
                </a:solidFill>
              </a:defRPr>
            </a:lvl8pPr>
            <a:lvl9pPr marL="5486263" lvl="8" indent="-440256" algn="ctr" rtl="0">
              <a:spcBef>
                <a:spcPts val="2133"/>
              </a:spcBef>
              <a:spcAft>
                <a:spcPts val="2133"/>
              </a:spcAft>
              <a:buClr>
                <a:srgbClr val="FFFFFF"/>
              </a:buClr>
              <a:buSzPts val="1600"/>
              <a:buChar char="■"/>
              <a:defRPr sz="2133">
                <a:solidFill>
                  <a:srgbClr val="FFFFFF"/>
                </a:solidFill>
              </a:defRPr>
            </a:lvl9pPr>
          </a:lstStyle>
          <a:p>
            <a:pPr lvl="0"/>
            <a:r>
              <a:rPr lang="en-US"/>
              <a:t>Click to edit Master text styles</a:t>
            </a:r>
          </a:p>
        </p:txBody>
      </p:sp>
      <p:sp>
        <p:nvSpPr>
          <p:cNvPr id="224" name="Google Shape;224;p47"/>
          <p:cNvSpPr txBox="1">
            <a:spLocks noGrp="1"/>
          </p:cNvSpPr>
          <p:nvPr>
            <p:ph type="title"/>
          </p:nvPr>
        </p:nvSpPr>
        <p:spPr>
          <a:xfrm>
            <a:off x="8519333" y="2266600"/>
            <a:ext cx="2267600" cy="7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700"/>
              <a:buNone/>
              <a:defRPr sz="2267">
                <a:solidFill>
                  <a:schemeClr val="lt1"/>
                </a:solidFill>
              </a:defRPr>
            </a:lvl1pPr>
            <a:lvl2pPr lvl="1" algn="ctr" rtl="0">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2pPr>
            <a:lvl3pPr lvl="2" algn="ctr" rtl="0">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3pPr>
            <a:lvl4pPr lvl="3" algn="ctr" rtl="0">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4pPr>
            <a:lvl5pPr lvl="4" algn="ctr" rtl="0">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5pPr>
            <a:lvl6pPr lvl="5" algn="ctr" rtl="0">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6pPr>
            <a:lvl7pPr lvl="6" algn="ctr" rtl="0">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7pPr>
            <a:lvl8pPr lvl="7" algn="ctr" rtl="0">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8pPr>
            <a:lvl9pPr lvl="8" algn="ctr" rtl="0">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9pPr>
          </a:lstStyle>
          <a:p>
            <a:r>
              <a:rPr lang="en-US"/>
              <a:t>Click to edit Master title style</a:t>
            </a:r>
            <a:endParaRPr/>
          </a:p>
        </p:txBody>
      </p:sp>
      <p:sp>
        <p:nvSpPr>
          <p:cNvPr id="225" name="Google Shape;225;p47"/>
          <p:cNvSpPr txBox="1">
            <a:spLocks noGrp="1"/>
          </p:cNvSpPr>
          <p:nvPr>
            <p:ph type="title" idx="3"/>
          </p:nvPr>
        </p:nvSpPr>
        <p:spPr>
          <a:xfrm>
            <a:off x="1406347" y="2266600"/>
            <a:ext cx="2272800" cy="7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700"/>
              <a:buNone/>
              <a:defRPr sz="2267">
                <a:solidFill>
                  <a:schemeClr val="lt1"/>
                </a:solidFill>
              </a:defRPr>
            </a:lvl1pPr>
            <a:lvl2pPr lvl="1" algn="ctr" rtl="0">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2pPr>
            <a:lvl3pPr lvl="2" algn="ctr" rtl="0">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3pPr>
            <a:lvl4pPr lvl="3" algn="ctr" rtl="0">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4pPr>
            <a:lvl5pPr lvl="4" algn="ctr" rtl="0">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5pPr>
            <a:lvl6pPr lvl="5" algn="ctr" rtl="0">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6pPr>
            <a:lvl7pPr lvl="6" algn="ctr" rtl="0">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7pPr>
            <a:lvl8pPr lvl="7" algn="ctr" rtl="0">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8pPr>
            <a:lvl9pPr lvl="8" algn="ctr" rtl="0">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9pPr>
          </a:lstStyle>
          <a:p>
            <a:r>
              <a:rPr lang="en-US"/>
              <a:t>Click to edit Master title style</a:t>
            </a:r>
            <a:endParaRPr/>
          </a:p>
        </p:txBody>
      </p:sp>
      <p:sp>
        <p:nvSpPr>
          <p:cNvPr id="226" name="Google Shape;226;p47"/>
          <p:cNvSpPr txBox="1">
            <a:spLocks noGrp="1"/>
          </p:cNvSpPr>
          <p:nvPr>
            <p:ph type="ctrTitle" idx="4"/>
          </p:nvPr>
        </p:nvSpPr>
        <p:spPr>
          <a:xfrm>
            <a:off x="925137" y="979905"/>
            <a:ext cx="9851600" cy="848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chemeClr val="lt1"/>
              </a:buClr>
              <a:buSzPts val="2700"/>
              <a:buNone/>
              <a:defRPr sz="3600">
                <a:solidFill>
                  <a:schemeClr val="lt1"/>
                </a:solidFill>
              </a:defRPr>
            </a:lvl1pPr>
            <a:lvl2pPr lvl="1" algn="ctr" rtl="0">
              <a:spcBef>
                <a:spcPts val="0"/>
              </a:spcBef>
              <a:spcAft>
                <a:spcPts val="0"/>
              </a:spcAft>
              <a:buClr>
                <a:schemeClr val="lt1"/>
              </a:buClr>
              <a:buSzPts val="2700"/>
              <a:buNone/>
              <a:defRPr sz="3600">
                <a:solidFill>
                  <a:schemeClr val="lt1"/>
                </a:solidFill>
              </a:defRPr>
            </a:lvl2pPr>
            <a:lvl3pPr lvl="2" algn="ctr" rtl="0">
              <a:spcBef>
                <a:spcPts val="0"/>
              </a:spcBef>
              <a:spcAft>
                <a:spcPts val="0"/>
              </a:spcAft>
              <a:buClr>
                <a:schemeClr val="lt1"/>
              </a:buClr>
              <a:buSzPts val="2700"/>
              <a:buNone/>
              <a:defRPr sz="3600">
                <a:solidFill>
                  <a:schemeClr val="lt1"/>
                </a:solidFill>
              </a:defRPr>
            </a:lvl3pPr>
            <a:lvl4pPr lvl="3" algn="ctr" rtl="0">
              <a:spcBef>
                <a:spcPts val="0"/>
              </a:spcBef>
              <a:spcAft>
                <a:spcPts val="0"/>
              </a:spcAft>
              <a:buClr>
                <a:schemeClr val="lt1"/>
              </a:buClr>
              <a:buSzPts val="2700"/>
              <a:buNone/>
              <a:defRPr sz="3600">
                <a:solidFill>
                  <a:schemeClr val="lt1"/>
                </a:solidFill>
              </a:defRPr>
            </a:lvl4pPr>
            <a:lvl5pPr lvl="4" algn="ctr" rtl="0">
              <a:spcBef>
                <a:spcPts val="0"/>
              </a:spcBef>
              <a:spcAft>
                <a:spcPts val="0"/>
              </a:spcAft>
              <a:buClr>
                <a:schemeClr val="lt1"/>
              </a:buClr>
              <a:buSzPts val="2700"/>
              <a:buNone/>
              <a:defRPr sz="3600">
                <a:solidFill>
                  <a:schemeClr val="lt1"/>
                </a:solidFill>
              </a:defRPr>
            </a:lvl5pPr>
            <a:lvl6pPr lvl="5" algn="ctr" rtl="0">
              <a:spcBef>
                <a:spcPts val="0"/>
              </a:spcBef>
              <a:spcAft>
                <a:spcPts val="0"/>
              </a:spcAft>
              <a:buClr>
                <a:schemeClr val="lt1"/>
              </a:buClr>
              <a:buSzPts val="2700"/>
              <a:buNone/>
              <a:defRPr sz="3600">
                <a:solidFill>
                  <a:schemeClr val="lt1"/>
                </a:solidFill>
              </a:defRPr>
            </a:lvl6pPr>
            <a:lvl7pPr lvl="6" algn="ctr" rtl="0">
              <a:spcBef>
                <a:spcPts val="0"/>
              </a:spcBef>
              <a:spcAft>
                <a:spcPts val="0"/>
              </a:spcAft>
              <a:buClr>
                <a:schemeClr val="lt1"/>
              </a:buClr>
              <a:buSzPts val="2700"/>
              <a:buNone/>
              <a:defRPr sz="3600">
                <a:solidFill>
                  <a:schemeClr val="lt1"/>
                </a:solidFill>
              </a:defRPr>
            </a:lvl7pPr>
            <a:lvl8pPr lvl="7" algn="ctr" rtl="0">
              <a:spcBef>
                <a:spcPts val="0"/>
              </a:spcBef>
              <a:spcAft>
                <a:spcPts val="0"/>
              </a:spcAft>
              <a:buClr>
                <a:schemeClr val="lt1"/>
              </a:buClr>
              <a:buSzPts val="2700"/>
              <a:buNone/>
              <a:defRPr sz="3600">
                <a:solidFill>
                  <a:schemeClr val="lt1"/>
                </a:solidFill>
              </a:defRPr>
            </a:lvl8pPr>
            <a:lvl9pPr lvl="8" algn="ctr" rtl="0">
              <a:spcBef>
                <a:spcPts val="0"/>
              </a:spcBef>
              <a:spcAft>
                <a:spcPts val="0"/>
              </a:spcAft>
              <a:buClr>
                <a:schemeClr val="lt1"/>
              </a:buClr>
              <a:buSzPts val="2700"/>
              <a:buNone/>
              <a:defRPr sz="3600">
                <a:solidFill>
                  <a:schemeClr val="lt1"/>
                </a:solidFill>
              </a:defRPr>
            </a:lvl9pPr>
          </a:lstStyle>
          <a:p>
            <a:r>
              <a:rPr lang="en-US"/>
              <a:t>Click to edit Master title style</a:t>
            </a:r>
            <a:endParaRPr/>
          </a:p>
        </p:txBody>
      </p:sp>
      <p:sp>
        <p:nvSpPr>
          <p:cNvPr id="227" name="Google Shape;227;p47"/>
          <p:cNvSpPr txBox="1">
            <a:spLocks noGrp="1"/>
          </p:cNvSpPr>
          <p:nvPr>
            <p:ph type="body" idx="5"/>
          </p:nvPr>
        </p:nvSpPr>
        <p:spPr>
          <a:xfrm>
            <a:off x="4344165" y="2876480"/>
            <a:ext cx="3282000" cy="2653600"/>
          </a:xfrm>
          <a:prstGeom prst="rect">
            <a:avLst/>
          </a:prstGeom>
        </p:spPr>
        <p:txBody>
          <a:bodyPr spcFirstLastPara="1" wrap="square" lIns="91425" tIns="91425" rIns="91425" bIns="91425" anchor="t" anchorCtr="0">
            <a:noAutofit/>
          </a:bodyPr>
          <a:lstStyle>
            <a:lvl1pPr marL="609585" lvl="0" indent="-440256" algn="ctr" rtl="0">
              <a:spcBef>
                <a:spcPts val="0"/>
              </a:spcBef>
              <a:spcAft>
                <a:spcPts val="0"/>
              </a:spcAft>
              <a:buClr>
                <a:schemeClr val="lt1"/>
              </a:buClr>
              <a:buSzPts val="1600"/>
              <a:buChar char="●"/>
              <a:defRPr sz="2133">
                <a:solidFill>
                  <a:srgbClr val="FFFFFF"/>
                </a:solidFill>
              </a:defRPr>
            </a:lvl1pPr>
            <a:lvl2pPr marL="1219170" lvl="1" indent="-440256" algn="ctr" rtl="0">
              <a:spcBef>
                <a:spcPts val="0"/>
              </a:spcBef>
              <a:spcAft>
                <a:spcPts val="0"/>
              </a:spcAft>
              <a:buClr>
                <a:schemeClr val="lt1"/>
              </a:buClr>
              <a:buSzPts val="1600"/>
              <a:buChar char="○"/>
              <a:defRPr sz="2133">
                <a:solidFill>
                  <a:srgbClr val="FFFFFF"/>
                </a:solidFill>
              </a:defRPr>
            </a:lvl2pPr>
            <a:lvl3pPr marL="1828754" lvl="2" indent="-440256" algn="ctr" rtl="0">
              <a:spcBef>
                <a:spcPts val="2133"/>
              </a:spcBef>
              <a:spcAft>
                <a:spcPts val="0"/>
              </a:spcAft>
              <a:buClr>
                <a:schemeClr val="lt1"/>
              </a:buClr>
              <a:buSzPts val="1600"/>
              <a:buChar char="■"/>
              <a:defRPr sz="2133">
                <a:solidFill>
                  <a:srgbClr val="FFFFFF"/>
                </a:solidFill>
              </a:defRPr>
            </a:lvl3pPr>
            <a:lvl4pPr marL="2438339" lvl="3" indent="-440256" algn="ctr" rtl="0">
              <a:spcBef>
                <a:spcPts val="2133"/>
              </a:spcBef>
              <a:spcAft>
                <a:spcPts val="0"/>
              </a:spcAft>
              <a:buClr>
                <a:schemeClr val="lt1"/>
              </a:buClr>
              <a:buSzPts val="1600"/>
              <a:buChar char="●"/>
              <a:defRPr sz="2133">
                <a:solidFill>
                  <a:srgbClr val="FFFFFF"/>
                </a:solidFill>
              </a:defRPr>
            </a:lvl4pPr>
            <a:lvl5pPr marL="3047924" lvl="4" indent="-440256" algn="ctr" rtl="0">
              <a:spcBef>
                <a:spcPts val="2133"/>
              </a:spcBef>
              <a:spcAft>
                <a:spcPts val="0"/>
              </a:spcAft>
              <a:buClr>
                <a:schemeClr val="lt1"/>
              </a:buClr>
              <a:buSzPts val="1600"/>
              <a:buChar char="○"/>
              <a:defRPr sz="2133">
                <a:solidFill>
                  <a:srgbClr val="FFFFFF"/>
                </a:solidFill>
              </a:defRPr>
            </a:lvl5pPr>
            <a:lvl6pPr marL="3657509" lvl="5" indent="-440256" algn="ctr" rtl="0">
              <a:spcBef>
                <a:spcPts val="2133"/>
              </a:spcBef>
              <a:spcAft>
                <a:spcPts val="0"/>
              </a:spcAft>
              <a:buClr>
                <a:schemeClr val="lt1"/>
              </a:buClr>
              <a:buSzPts val="1600"/>
              <a:buChar char="■"/>
              <a:defRPr sz="2133">
                <a:solidFill>
                  <a:srgbClr val="FFFFFF"/>
                </a:solidFill>
              </a:defRPr>
            </a:lvl6pPr>
            <a:lvl7pPr marL="4267093" lvl="6" indent="-440256" algn="ctr" rtl="0">
              <a:spcBef>
                <a:spcPts val="2133"/>
              </a:spcBef>
              <a:spcAft>
                <a:spcPts val="0"/>
              </a:spcAft>
              <a:buClr>
                <a:schemeClr val="lt1"/>
              </a:buClr>
              <a:buSzPts val="1600"/>
              <a:buChar char="●"/>
              <a:defRPr sz="2133">
                <a:solidFill>
                  <a:srgbClr val="FFFFFF"/>
                </a:solidFill>
              </a:defRPr>
            </a:lvl7pPr>
            <a:lvl8pPr marL="4876678" lvl="7" indent="-440256" algn="ctr" rtl="0">
              <a:spcBef>
                <a:spcPts val="2133"/>
              </a:spcBef>
              <a:spcAft>
                <a:spcPts val="0"/>
              </a:spcAft>
              <a:buClr>
                <a:schemeClr val="lt1"/>
              </a:buClr>
              <a:buSzPts val="1600"/>
              <a:buChar char="○"/>
              <a:defRPr sz="2133">
                <a:solidFill>
                  <a:srgbClr val="FFFFFF"/>
                </a:solidFill>
              </a:defRPr>
            </a:lvl8pPr>
            <a:lvl9pPr marL="5486263" lvl="8" indent="-440256" algn="ctr" rtl="0">
              <a:spcBef>
                <a:spcPts val="2133"/>
              </a:spcBef>
              <a:spcAft>
                <a:spcPts val="2133"/>
              </a:spcAft>
              <a:buClr>
                <a:schemeClr val="lt1"/>
              </a:buClr>
              <a:buSzPts val="1600"/>
              <a:buChar char="■"/>
              <a:defRPr sz="2133">
                <a:solidFill>
                  <a:srgbClr val="FFFFFF"/>
                </a:solidFill>
              </a:defRPr>
            </a:lvl9pPr>
          </a:lstStyle>
          <a:p>
            <a:pPr lvl="0"/>
            <a:r>
              <a:rPr lang="en-US"/>
              <a:t>Click to edit Master text styles</a:t>
            </a:r>
          </a:p>
        </p:txBody>
      </p:sp>
      <p:sp>
        <p:nvSpPr>
          <p:cNvPr id="228" name="Google Shape;228;p47"/>
          <p:cNvSpPr txBox="1">
            <a:spLocks noGrp="1"/>
          </p:cNvSpPr>
          <p:nvPr>
            <p:ph type="title" idx="6"/>
          </p:nvPr>
        </p:nvSpPr>
        <p:spPr>
          <a:xfrm>
            <a:off x="4848639" y="2266600"/>
            <a:ext cx="2273200" cy="7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700"/>
              <a:buNone/>
              <a:defRPr sz="2267">
                <a:solidFill>
                  <a:schemeClr val="lt1"/>
                </a:solidFill>
              </a:defRPr>
            </a:lvl1pPr>
            <a:lvl2pPr lvl="1" algn="ctr" rtl="0">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2pPr>
            <a:lvl3pPr lvl="2" algn="ctr" rtl="0">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3pPr>
            <a:lvl4pPr lvl="3" algn="ctr" rtl="0">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4pPr>
            <a:lvl5pPr lvl="4" algn="ctr" rtl="0">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5pPr>
            <a:lvl6pPr lvl="5" algn="ctr" rtl="0">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6pPr>
            <a:lvl7pPr lvl="6" algn="ctr" rtl="0">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7pPr>
            <a:lvl8pPr lvl="7" algn="ctr" rtl="0">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8pPr>
            <a:lvl9pPr lvl="8" algn="ctr" rtl="0">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9pPr>
          </a:lstStyle>
          <a:p>
            <a:r>
              <a:rPr lang="en-US"/>
              <a:t>Click to edit Master title style</a:t>
            </a:r>
            <a:endParaRPr/>
          </a:p>
        </p:txBody>
      </p:sp>
    </p:spTree>
    <p:extLst>
      <p:ext uri="{BB962C8B-B14F-4D97-AF65-F5344CB8AC3E}">
        <p14:creationId xmlns:p14="http://schemas.microsoft.com/office/powerpoint/2010/main" val="124369331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two columns 5">
  <p:cSld name="Title and two columns 5">
    <p:bg>
      <p:bgPr>
        <a:blipFill>
          <a:blip r:embed="rId2">
            <a:alphaModFix/>
          </a:blip>
          <a:stretch>
            <a:fillRect/>
          </a:stretch>
        </a:blipFill>
        <a:effectLst/>
      </p:bgPr>
    </p:bg>
    <p:spTree>
      <p:nvGrpSpPr>
        <p:cNvPr id="1" name="Shape 229"/>
        <p:cNvGrpSpPr/>
        <p:nvPr/>
      </p:nvGrpSpPr>
      <p:grpSpPr>
        <a:xfrm>
          <a:off x="0" y="0"/>
          <a:ext cx="0" cy="0"/>
          <a:chOff x="0" y="0"/>
          <a:chExt cx="0" cy="0"/>
        </a:xfrm>
      </p:grpSpPr>
      <p:sp>
        <p:nvSpPr>
          <p:cNvPr id="230" name="Google Shape;230;p48"/>
          <p:cNvSpPr txBox="1">
            <a:spLocks noGrp="1"/>
          </p:cNvSpPr>
          <p:nvPr>
            <p:ph type="body" idx="1"/>
          </p:nvPr>
        </p:nvSpPr>
        <p:spPr>
          <a:xfrm>
            <a:off x="6693900" y="3270167"/>
            <a:ext cx="3796800" cy="1480800"/>
          </a:xfrm>
          <a:prstGeom prst="rect">
            <a:avLst/>
          </a:prstGeom>
        </p:spPr>
        <p:txBody>
          <a:bodyPr spcFirstLastPara="1" wrap="square" lIns="91425" tIns="91425" rIns="91425" bIns="91425" anchor="t" anchorCtr="0">
            <a:noAutofit/>
          </a:bodyPr>
          <a:lstStyle>
            <a:lvl1pPr marL="609585" lvl="0" indent="-440256" algn="ctr" rtl="0">
              <a:spcBef>
                <a:spcPts val="0"/>
              </a:spcBef>
              <a:spcAft>
                <a:spcPts val="0"/>
              </a:spcAft>
              <a:buClr>
                <a:srgbClr val="FFFFFF"/>
              </a:buClr>
              <a:buSzPts val="1600"/>
              <a:buChar char="●"/>
              <a:defRPr sz="2133">
                <a:solidFill>
                  <a:srgbClr val="FFFFFF"/>
                </a:solidFill>
              </a:defRPr>
            </a:lvl1pPr>
            <a:lvl2pPr marL="1219170" lvl="1" indent="-440256" algn="ctr" rtl="0">
              <a:spcBef>
                <a:spcPts val="2133"/>
              </a:spcBef>
              <a:spcAft>
                <a:spcPts val="0"/>
              </a:spcAft>
              <a:buClr>
                <a:srgbClr val="FFFFFF"/>
              </a:buClr>
              <a:buSzPts val="1600"/>
              <a:buChar char="○"/>
              <a:defRPr sz="2133">
                <a:solidFill>
                  <a:srgbClr val="FFFFFF"/>
                </a:solidFill>
              </a:defRPr>
            </a:lvl2pPr>
            <a:lvl3pPr marL="1828754" lvl="2" indent="-440256" algn="ctr" rtl="0">
              <a:spcBef>
                <a:spcPts val="2133"/>
              </a:spcBef>
              <a:spcAft>
                <a:spcPts val="0"/>
              </a:spcAft>
              <a:buClr>
                <a:srgbClr val="FFFFFF"/>
              </a:buClr>
              <a:buSzPts val="1600"/>
              <a:buChar char="■"/>
              <a:defRPr sz="2133">
                <a:solidFill>
                  <a:srgbClr val="FFFFFF"/>
                </a:solidFill>
              </a:defRPr>
            </a:lvl3pPr>
            <a:lvl4pPr marL="2438339" lvl="3" indent="-440256" algn="ctr" rtl="0">
              <a:spcBef>
                <a:spcPts val="2133"/>
              </a:spcBef>
              <a:spcAft>
                <a:spcPts val="0"/>
              </a:spcAft>
              <a:buClr>
                <a:srgbClr val="FFFFFF"/>
              </a:buClr>
              <a:buSzPts val="1600"/>
              <a:buChar char="●"/>
              <a:defRPr sz="2133">
                <a:solidFill>
                  <a:srgbClr val="FFFFFF"/>
                </a:solidFill>
              </a:defRPr>
            </a:lvl4pPr>
            <a:lvl5pPr marL="3047924" lvl="4" indent="-440256" algn="ctr" rtl="0">
              <a:spcBef>
                <a:spcPts val="2133"/>
              </a:spcBef>
              <a:spcAft>
                <a:spcPts val="0"/>
              </a:spcAft>
              <a:buClr>
                <a:srgbClr val="FFFFFF"/>
              </a:buClr>
              <a:buSzPts val="1600"/>
              <a:buChar char="○"/>
              <a:defRPr sz="2133">
                <a:solidFill>
                  <a:srgbClr val="FFFFFF"/>
                </a:solidFill>
              </a:defRPr>
            </a:lvl5pPr>
            <a:lvl6pPr marL="3657509" lvl="5" indent="-440256" algn="ctr" rtl="0">
              <a:spcBef>
                <a:spcPts val="2133"/>
              </a:spcBef>
              <a:spcAft>
                <a:spcPts val="0"/>
              </a:spcAft>
              <a:buClr>
                <a:srgbClr val="FFFFFF"/>
              </a:buClr>
              <a:buSzPts val="1600"/>
              <a:buChar char="■"/>
              <a:defRPr sz="2133">
                <a:solidFill>
                  <a:srgbClr val="FFFFFF"/>
                </a:solidFill>
              </a:defRPr>
            </a:lvl6pPr>
            <a:lvl7pPr marL="4267093" lvl="6" indent="-440256" algn="ctr" rtl="0">
              <a:spcBef>
                <a:spcPts val="2133"/>
              </a:spcBef>
              <a:spcAft>
                <a:spcPts val="0"/>
              </a:spcAft>
              <a:buClr>
                <a:srgbClr val="FFFFFF"/>
              </a:buClr>
              <a:buSzPts val="1600"/>
              <a:buChar char="●"/>
              <a:defRPr sz="2133">
                <a:solidFill>
                  <a:srgbClr val="FFFFFF"/>
                </a:solidFill>
              </a:defRPr>
            </a:lvl7pPr>
            <a:lvl8pPr marL="4876678" lvl="7" indent="-440256" algn="ctr" rtl="0">
              <a:spcBef>
                <a:spcPts val="2133"/>
              </a:spcBef>
              <a:spcAft>
                <a:spcPts val="0"/>
              </a:spcAft>
              <a:buClr>
                <a:srgbClr val="FFFFFF"/>
              </a:buClr>
              <a:buSzPts val="1600"/>
              <a:buChar char="○"/>
              <a:defRPr sz="2133">
                <a:solidFill>
                  <a:srgbClr val="FFFFFF"/>
                </a:solidFill>
              </a:defRPr>
            </a:lvl8pPr>
            <a:lvl9pPr marL="5486263" lvl="8" indent="-440256" algn="ctr" rtl="0">
              <a:spcBef>
                <a:spcPts val="2133"/>
              </a:spcBef>
              <a:spcAft>
                <a:spcPts val="2133"/>
              </a:spcAft>
              <a:buClr>
                <a:srgbClr val="FFFFFF"/>
              </a:buClr>
              <a:buSzPts val="1600"/>
              <a:buChar char="■"/>
              <a:defRPr sz="2133">
                <a:solidFill>
                  <a:srgbClr val="FFFFFF"/>
                </a:solidFill>
              </a:defRPr>
            </a:lvl9pPr>
          </a:lstStyle>
          <a:p>
            <a:pPr lvl="0"/>
            <a:r>
              <a:rPr lang="en-US"/>
              <a:t>Click to edit Master text styles</a:t>
            </a:r>
          </a:p>
        </p:txBody>
      </p:sp>
      <p:sp>
        <p:nvSpPr>
          <p:cNvPr id="231" name="Google Shape;231;p48"/>
          <p:cNvSpPr txBox="1">
            <a:spLocks noGrp="1"/>
          </p:cNvSpPr>
          <p:nvPr>
            <p:ph type="title"/>
          </p:nvPr>
        </p:nvSpPr>
        <p:spPr>
          <a:xfrm>
            <a:off x="7038700" y="2774584"/>
            <a:ext cx="3107200" cy="7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700"/>
              <a:buNone/>
              <a:defRPr sz="2267">
                <a:solidFill>
                  <a:schemeClr val="lt1"/>
                </a:solidFill>
              </a:defRPr>
            </a:lvl1pPr>
            <a:lvl2pPr lvl="1" algn="ctr" rtl="0">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2pPr>
            <a:lvl3pPr lvl="2" algn="ctr" rtl="0">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3pPr>
            <a:lvl4pPr lvl="3" algn="ctr" rtl="0">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4pPr>
            <a:lvl5pPr lvl="4" algn="ctr" rtl="0">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5pPr>
            <a:lvl6pPr lvl="5" algn="ctr" rtl="0">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6pPr>
            <a:lvl7pPr lvl="6" algn="ctr" rtl="0">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7pPr>
            <a:lvl8pPr lvl="7" algn="ctr" rtl="0">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8pPr>
            <a:lvl9pPr lvl="8" algn="ctr" rtl="0">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9pPr>
          </a:lstStyle>
          <a:p>
            <a:r>
              <a:rPr lang="en-US"/>
              <a:t>Click to edit Master title style</a:t>
            </a:r>
            <a:endParaRPr/>
          </a:p>
        </p:txBody>
      </p:sp>
      <p:sp>
        <p:nvSpPr>
          <p:cNvPr id="232" name="Google Shape;232;p48"/>
          <p:cNvSpPr txBox="1">
            <a:spLocks noGrp="1"/>
          </p:cNvSpPr>
          <p:nvPr>
            <p:ph type="ctrTitle" idx="2"/>
          </p:nvPr>
        </p:nvSpPr>
        <p:spPr>
          <a:xfrm>
            <a:off x="925137" y="979905"/>
            <a:ext cx="9851600" cy="848400"/>
          </a:xfrm>
          <a:prstGeom prst="rect">
            <a:avLst/>
          </a:prstGeom>
        </p:spPr>
        <p:txBody>
          <a:bodyPr spcFirstLastPara="1" wrap="square" lIns="91425" tIns="91425" rIns="91425" bIns="91425" anchor="t" anchorCtr="0">
            <a:noAutofit/>
          </a:bodyPr>
          <a:lstStyle>
            <a:lvl1pPr lvl="0" algn="r" rtl="0">
              <a:lnSpc>
                <a:spcPct val="80000"/>
              </a:lnSpc>
              <a:spcBef>
                <a:spcPts val="0"/>
              </a:spcBef>
              <a:spcAft>
                <a:spcPts val="0"/>
              </a:spcAft>
              <a:buClr>
                <a:schemeClr val="lt1"/>
              </a:buClr>
              <a:buSzPts val="2700"/>
              <a:buNone/>
              <a:defRPr sz="3600">
                <a:solidFill>
                  <a:schemeClr val="lt1"/>
                </a:solidFill>
              </a:defRPr>
            </a:lvl1pPr>
            <a:lvl2pPr lvl="1" algn="r" rtl="0">
              <a:spcBef>
                <a:spcPts val="0"/>
              </a:spcBef>
              <a:spcAft>
                <a:spcPts val="0"/>
              </a:spcAft>
              <a:buClr>
                <a:schemeClr val="lt1"/>
              </a:buClr>
              <a:buSzPts val="2700"/>
              <a:buNone/>
              <a:defRPr sz="3600">
                <a:solidFill>
                  <a:schemeClr val="lt1"/>
                </a:solidFill>
              </a:defRPr>
            </a:lvl2pPr>
            <a:lvl3pPr lvl="2" algn="r" rtl="0">
              <a:spcBef>
                <a:spcPts val="0"/>
              </a:spcBef>
              <a:spcAft>
                <a:spcPts val="0"/>
              </a:spcAft>
              <a:buClr>
                <a:schemeClr val="lt1"/>
              </a:buClr>
              <a:buSzPts val="2700"/>
              <a:buNone/>
              <a:defRPr sz="3600">
                <a:solidFill>
                  <a:schemeClr val="lt1"/>
                </a:solidFill>
              </a:defRPr>
            </a:lvl3pPr>
            <a:lvl4pPr lvl="3" algn="r" rtl="0">
              <a:spcBef>
                <a:spcPts val="0"/>
              </a:spcBef>
              <a:spcAft>
                <a:spcPts val="0"/>
              </a:spcAft>
              <a:buClr>
                <a:schemeClr val="lt1"/>
              </a:buClr>
              <a:buSzPts val="2700"/>
              <a:buNone/>
              <a:defRPr sz="3600">
                <a:solidFill>
                  <a:schemeClr val="lt1"/>
                </a:solidFill>
              </a:defRPr>
            </a:lvl4pPr>
            <a:lvl5pPr lvl="4" algn="r" rtl="0">
              <a:spcBef>
                <a:spcPts val="0"/>
              </a:spcBef>
              <a:spcAft>
                <a:spcPts val="0"/>
              </a:spcAft>
              <a:buClr>
                <a:schemeClr val="lt1"/>
              </a:buClr>
              <a:buSzPts val="2700"/>
              <a:buNone/>
              <a:defRPr sz="3600">
                <a:solidFill>
                  <a:schemeClr val="lt1"/>
                </a:solidFill>
              </a:defRPr>
            </a:lvl5pPr>
            <a:lvl6pPr lvl="5" algn="r" rtl="0">
              <a:spcBef>
                <a:spcPts val="0"/>
              </a:spcBef>
              <a:spcAft>
                <a:spcPts val="0"/>
              </a:spcAft>
              <a:buClr>
                <a:schemeClr val="lt1"/>
              </a:buClr>
              <a:buSzPts val="2700"/>
              <a:buNone/>
              <a:defRPr sz="3600">
                <a:solidFill>
                  <a:schemeClr val="lt1"/>
                </a:solidFill>
              </a:defRPr>
            </a:lvl6pPr>
            <a:lvl7pPr lvl="6" algn="r" rtl="0">
              <a:spcBef>
                <a:spcPts val="0"/>
              </a:spcBef>
              <a:spcAft>
                <a:spcPts val="0"/>
              </a:spcAft>
              <a:buClr>
                <a:schemeClr val="lt1"/>
              </a:buClr>
              <a:buSzPts val="2700"/>
              <a:buNone/>
              <a:defRPr sz="3600">
                <a:solidFill>
                  <a:schemeClr val="lt1"/>
                </a:solidFill>
              </a:defRPr>
            </a:lvl7pPr>
            <a:lvl8pPr lvl="7" algn="r" rtl="0">
              <a:spcBef>
                <a:spcPts val="0"/>
              </a:spcBef>
              <a:spcAft>
                <a:spcPts val="0"/>
              </a:spcAft>
              <a:buClr>
                <a:schemeClr val="lt1"/>
              </a:buClr>
              <a:buSzPts val="2700"/>
              <a:buNone/>
              <a:defRPr sz="3600">
                <a:solidFill>
                  <a:schemeClr val="lt1"/>
                </a:solidFill>
              </a:defRPr>
            </a:lvl8pPr>
            <a:lvl9pPr lvl="8" algn="r" rtl="0">
              <a:spcBef>
                <a:spcPts val="0"/>
              </a:spcBef>
              <a:spcAft>
                <a:spcPts val="0"/>
              </a:spcAft>
              <a:buClr>
                <a:schemeClr val="lt1"/>
              </a:buClr>
              <a:buSzPts val="2700"/>
              <a:buNone/>
              <a:defRPr sz="3600">
                <a:solidFill>
                  <a:schemeClr val="lt1"/>
                </a:solidFill>
              </a:defRPr>
            </a:lvl9pPr>
          </a:lstStyle>
          <a:p>
            <a:r>
              <a:rPr lang="en-US"/>
              <a:t>Click to edit Master title style</a:t>
            </a:r>
            <a:endParaRPr/>
          </a:p>
        </p:txBody>
      </p:sp>
      <p:sp>
        <p:nvSpPr>
          <p:cNvPr id="233" name="Google Shape;233;p48"/>
          <p:cNvSpPr txBox="1">
            <a:spLocks noGrp="1"/>
          </p:cNvSpPr>
          <p:nvPr>
            <p:ph type="body" idx="3"/>
          </p:nvPr>
        </p:nvSpPr>
        <p:spPr>
          <a:xfrm>
            <a:off x="1842533" y="3270167"/>
            <a:ext cx="3796800" cy="1480800"/>
          </a:xfrm>
          <a:prstGeom prst="rect">
            <a:avLst/>
          </a:prstGeom>
        </p:spPr>
        <p:txBody>
          <a:bodyPr spcFirstLastPara="1" wrap="square" lIns="91425" tIns="91425" rIns="91425" bIns="91425" anchor="t" anchorCtr="0">
            <a:noAutofit/>
          </a:bodyPr>
          <a:lstStyle>
            <a:lvl1pPr marL="609585" lvl="0" indent="-440256" algn="ctr" rtl="0">
              <a:spcBef>
                <a:spcPts val="0"/>
              </a:spcBef>
              <a:spcAft>
                <a:spcPts val="0"/>
              </a:spcAft>
              <a:buClr>
                <a:schemeClr val="lt1"/>
              </a:buClr>
              <a:buSzPts val="1600"/>
              <a:buChar char="●"/>
              <a:defRPr sz="2133">
                <a:solidFill>
                  <a:schemeClr val="lt1"/>
                </a:solidFill>
              </a:defRPr>
            </a:lvl1pPr>
            <a:lvl2pPr marL="1219170" lvl="1" indent="-440256" algn="ctr" rtl="0">
              <a:spcBef>
                <a:spcPts val="2133"/>
              </a:spcBef>
              <a:spcAft>
                <a:spcPts val="0"/>
              </a:spcAft>
              <a:buClr>
                <a:schemeClr val="lt1"/>
              </a:buClr>
              <a:buSzPts val="1600"/>
              <a:buChar char="○"/>
              <a:defRPr sz="2133">
                <a:solidFill>
                  <a:schemeClr val="lt1"/>
                </a:solidFill>
              </a:defRPr>
            </a:lvl2pPr>
            <a:lvl3pPr marL="1828754" lvl="2" indent="-440256" algn="ctr" rtl="0">
              <a:spcBef>
                <a:spcPts val="2133"/>
              </a:spcBef>
              <a:spcAft>
                <a:spcPts val="0"/>
              </a:spcAft>
              <a:buClr>
                <a:schemeClr val="lt1"/>
              </a:buClr>
              <a:buSzPts val="1600"/>
              <a:buChar char="■"/>
              <a:defRPr sz="2133">
                <a:solidFill>
                  <a:schemeClr val="lt1"/>
                </a:solidFill>
              </a:defRPr>
            </a:lvl3pPr>
            <a:lvl4pPr marL="2438339" lvl="3" indent="-440256" algn="ctr" rtl="0">
              <a:spcBef>
                <a:spcPts val="2133"/>
              </a:spcBef>
              <a:spcAft>
                <a:spcPts val="0"/>
              </a:spcAft>
              <a:buClr>
                <a:schemeClr val="lt1"/>
              </a:buClr>
              <a:buSzPts val="1600"/>
              <a:buChar char="●"/>
              <a:defRPr sz="2133">
                <a:solidFill>
                  <a:schemeClr val="lt1"/>
                </a:solidFill>
              </a:defRPr>
            </a:lvl4pPr>
            <a:lvl5pPr marL="3047924" lvl="4" indent="-440256" algn="ctr" rtl="0">
              <a:spcBef>
                <a:spcPts val="2133"/>
              </a:spcBef>
              <a:spcAft>
                <a:spcPts val="0"/>
              </a:spcAft>
              <a:buClr>
                <a:schemeClr val="lt1"/>
              </a:buClr>
              <a:buSzPts val="1600"/>
              <a:buChar char="○"/>
              <a:defRPr sz="2133">
                <a:solidFill>
                  <a:schemeClr val="lt1"/>
                </a:solidFill>
              </a:defRPr>
            </a:lvl5pPr>
            <a:lvl6pPr marL="3657509" lvl="5" indent="-440256" algn="ctr" rtl="0">
              <a:spcBef>
                <a:spcPts val="2133"/>
              </a:spcBef>
              <a:spcAft>
                <a:spcPts val="0"/>
              </a:spcAft>
              <a:buClr>
                <a:schemeClr val="lt1"/>
              </a:buClr>
              <a:buSzPts val="1600"/>
              <a:buChar char="■"/>
              <a:defRPr sz="2133">
                <a:solidFill>
                  <a:schemeClr val="lt1"/>
                </a:solidFill>
              </a:defRPr>
            </a:lvl6pPr>
            <a:lvl7pPr marL="4267093" lvl="6" indent="-440256" algn="ctr" rtl="0">
              <a:spcBef>
                <a:spcPts val="2133"/>
              </a:spcBef>
              <a:spcAft>
                <a:spcPts val="0"/>
              </a:spcAft>
              <a:buClr>
                <a:schemeClr val="lt1"/>
              </a:buClr>
              <a:buSzPts val="1600"/>
              <a:buChar char="●"/>
              <a:defRPr sz="2133">
                <a:solidFill>
                  <a:schemeClr val="lt1"/>
                </a:solidFill>
              </a:defRPr>
            </a:lvl7pPr>
            <a:lvl8pPr marL="4876678" lvl="7" indent="-440256" algn="ctr" rtl="0">
              <a:spcBef>
                <a:spcPts val="2133"/>
              </a:spcBef>
              <a:spcAft>
                <a:spcPts val="0"/>
              </a:spcAft>
              <a:buClr>
                <a:schemeClr val="lt1"/>
              </a:buClr>
              <a:buSzPts val="1600"/>
              <a:buChar char="○"/>
              <a:defRPr sz="2133">
                <a:solidFill>
                  <a:schemeClr val="lt1"/>
                </a:solidFill>
              </a:defRPr>
            </a:lvl8pPr>
            <a:lvl9pPr marL="5486263" lvl="8" indent="-440256" algn="ctr" rtl="0">
              <a:spcBef>
                <a:spcPts val="2133"/>
              </a:spcBef>
              <a:spcAft>
                <a:spcPts val="2133"/>
              </a:spcAft>
              <a:buClr>
                <a:schemeClr val="lt1"/>
              </a:buClr>
              <a:buSzPts val="1600"/>
              <a:buChar char="■"/>
              <a:defRPr sz="2133">
                <a:solidFill>
                  <a:schemeClr val="lt1"/>
                </a:solidFill>
              </a:defRPr>
            </a:lvl9pPr>
          </a:lstStyle>
          <a:p>
            <a:pPr lvl="0"/>
            <a:r>
              <a:rPr lang="en-US"/>
              <a:t>Click to edit Master text styles</a:t>
            </a:r>
          </a:p>
        </p:txBody>
      </p:sp>
      <p:sp>
        <p:nvSpPr>
          <p:cNvPr id="234" name="Google Shape;234;p48"/>
          <p:cNvSpPr txBox="1">
            <a:spLocks noGrp="1"/>
          </p:cNvSpPr>
          <p:nvPr>
            <p:ph type="title" idx="4"/>
          </p:nvPr>
        </p:nvSpPr>
        <p:spPr>
          <a:xfrm>
            <a:off x="2187333" y="2774584"/>
            <a:ext cx="3107200" cy="7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700"/>
              <a:buNone/>
              <a:defRPr sz="2267">
                <a:solidFill>
                  <a:schemeClr val="lt1"/>
                </a:solidFill>
              </a:defRPr>
            </a:lvl1pPr>
            <a:lvl2pPr lvl="1" algn="ctr" rtl="0">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2pPr>
            <a:lvl3pPr lvl="2" algn="ctr" rtl="0">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3pPr>
            <a:lvl4pPr lvl="3" algn="ctr" rtl="0">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4pPr>
            <a:lvl5pPr lvl="4" algn="ctr" rtl="0">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5pPr>
            <a:lvl6pPr lvl="5" algn="ctr" rtl="0">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6pPr>
            <a:lvl7pPr lvl="6" algn="ctr" rtl="0">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7pPr>
            <a:lvl8pPr lvl="7" algn="ctr" rtl="0">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8pPr>
            <a:lvl9pPr lvl="8" algn="ctr" rtl="0">
              <a:spcBef>
                <a:spcPts val="0"/>
              </a:spcBef>
              <a:spcAft>
                <a:spcPts val="0"/>
              </a:spcAft>
              <a:buClr>
                <a:schemeClr val="lt1"/>
              </a:buClr>
              <a:buSzPts val="1700"/>
              <a:buFont typeface="Raleway"/>
              <a:buNone/>
              <a:defRPr sz="2267">
                <a:solidFill>
                  <a:schemeClr val="lt1"/>
                </a:solidFill>
                <a:latin typeface="Raleway"/>
                <a:ea typeface="Raleway"/>
                <a:cs typeface="Raleway"/>
                <a:sym typeface="Raleway"/>
              </a:defRPr>
            </a:lvl9pPr>
          </a:lstStyle>
          <a:p>
            <a:r>
              <a:rPr lang="en-US"/>
              <a:t>Click to edit Master title style</a:t>
            </a:r>
            <a:endParaRPr/>
          </a:p>
        </p:txBody>
      </p:sp>
    </p:spTree>
    <p:extLst>
      <p:ext uri="{BB962C8B-B14F-4D97-AF65-F5344CB8AC3E}">
        <p14:creationId xmlns:p14="http://schemas.microsoft.com/office/powerpoint/2010/main" val="121572411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only 8">
  <p:cSld name="Title only 8">
    <p:bg>
      <p:bgPr>
        <a:blipFill>
          <a:blip r:embed="rId2">
            <a:alphaModFix/>
          </a:blip>
          <a:stretch>
            <a:fillRect/>
          </a:stretch>
        </a:blipFill>
        <a:effectLst/>
      </p:bgPr>
    </p:bg>
    <p:spTree>
      <p:nvGrpSpPr>
        <p:cNvPr id="1" name="Shape 235"/>
        <p:cNvGrpSpPr/>
        <p:nvPr/>
      </p:nvGrpSpPr>
      <p:grpSpPr>
        <a:xfrm>
          <a:off x="0" y="0"/>
          <a:ext cx="0" cy="0"/>
          <a:chOff x="0" y="0"/>
          <a:chExt cx="0" cy="0"/>
        </a:xfrm>
      </p:grpSpPr>
      <p:sp>
        <p:nvSpPr>
          <p:cNvPr id="236" name="Google Shape;236;p49"/>
          <p:cNvSpPr txBox="1">
            <a:spLocks noGrp="1"/>
          </p:cNvSpPr>
          <p:nvPr>
            <p:ph type="ctrTitle"/>
          </p:nvPr>
        </p:nvSpPr>
        <p:spPr>
          <a:xfrm>
            <a:off x="925137" y="994075"/>
            <a:ext cx="9851600" cy="848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chemeClr val="lt1"/>
              </a:buClr>
              <a:buSzPts val="2700"/>
              <a:buNone/>
              <a:defRPr sz="3600">
                <a:solidFill>
                  <a:schemeClr val="lt1"/>
                </a:solidFill>
              </a:defRPr>
            </a:lvl1pPr>
            <a:lvl2pPr lvl="1" algn="ctr" rtl="0">
              <a:spcBef>
                <a:spcPts val="0"/>
              </a:spcBef>
              <a:spcAft>
                <a:spcPts val="0"/>
              </a:spcAft>
              <a:buClr>
                <a:schemeClr val="lt1"/>
              </a:buClr>
              <a:buSzPts val="2700"/>
              <a:buNone/>
              <a:defRPr sz="3600">
                <a:solidFill>
                  <a:schemeClr val="lt1"/>
                </a:solidFill>
              </a:defRPr>
            </a:lvl2pPr>
            <a:lvl3pPr lvl="2" algn="ctr" rtl="0">
              <a:spcBef>
                <a:spcPts val="0"/>
              </a:spcBef>
              <a:spcAft>
                <a:spcPts val="0"/>
              </a:spcAft>
              <a:buClr>
                <a:schemeClr val="lt1"/>
              </a:buClr>
              <a:buSzPts val="2700"/>
              <a:buNone/>
              <a:defRPr sz="3600">
                <a:solidFill>
                  <a:schemeClr val="lt1"/>
                </a:solidFill>
              </a:defRPr>
            </a:lvl3pPr>
            <a:lvl4pPr lvl="3" algn="ctr" rtl="0">
              <a:spcBef>
                <a:spcPts val="0"/>
              </a:spcBef>
              <a:spcAft>
                <a:spcPts val="0"/>
              </a:spcAft>
              <a:buClr>
                <a:schemeClr val="lt1"/>
              </a:buClr>
              <a:buSzPts val="2700"/>
              <a:buNone/>
              <a:defRPr sz="3600">
                <a:solidFill>
                  <a:schemeClr val="lt1"/>
                </a:solidFill>
              </a:defRPr>
            </a:lvl4pPr>
            <a:lvl5pPr lvl="4" algn="ctr" rtl="0">
              <a:spcBef>
                <a:spcPts val="0"/>
              </a:spcBef>
              <a:spcAft>
                <a:spcPts val="0"/>
              </a:spcAft>
              <a:buClr>
                <a:schemeClr val="lt1"/>
              </a:buClr>
              <a:buSzPts val="2700"/>
              <a:buNone/>
              <a:defRPr sz="3600">
                <a:solidFill>
                  <a:schemeClr val="lt1"/>
                </a:solidFill>
              </a:defRPr>
            </a:lvl5pPr>
            <a:lvl6pPr lvl="5" algn="ctr" rtl="0">
              <a:spcBef>
                <a:spcPts val="0"/>
              </a:spcBef>
              <a:spcAft>
                <a:spcPts val="0"/>
              </a:spcAft>
              <a:buClr>
                <a:schemeClr val="lt1"/>
              </a:buClr>
              <a:buSzPts val="2700"/>
              <a:buNone/>
              <a:defRPr sz="3600">
                <a:solidFill>
                  <a:schemeClr val="lt1"/>
                </a:solidFill>
              </a:defRPr>
            </a:lvl6pPr>
            <a:lvl7pPr lvl="6" algn="ctr" rtl="0">
              <a:spcBef>
                <a:spcPts val="0"/>
              </a:spcBef>
              <a:spcAft>
                <a:spcPts val="0"/>
              </a:spcAft>
              <a:buClr>
                <a:schemeClr val="lt1"/>
              </a:buClr>
              <a:buSzPts val="2700"/>
              <a:buNone/>
              <a:defRPr sz="3600">
                <a:solidFill>
                  <a:schemeClr val="lt1"/>
                </a:solidFill>
              </a:defRPr>
            </a:lvl7pPr>
            <a:lvl8pPr lvl="7" algn="ctr" rtl="0">
              <a:spcBef>
                <a:spcPts val="0"/>
              </a:spcBef>
              <a:spcAft>
                <a:spcPts val="0"/>
              </a:spcAft>
              <a:buClr>
                <a:schemeClr val="lt1"/>
              </a:buClr>
              <a:buSzPts val="2700"/>
              <a:buNone/>
              <a:defRPr sz="3600">
                <a:solidFill>
                  <a:schemeClr val="lt1"/>
                </a:solidFill>
              </a:defRPr>
            </a:lvl8pPr>
            <a:lvl9pPr lvl="8" algn="ctr" rtl="0">
              <a:spcBef>
                <a:spcPts val="0"/>
              </a:spcBef>
              <a:spcAft>
                <a:spcPts val="0"/>
              </a:spcAft>
              <a:buClr>
                <a:schemeClr val="lt1"/>
              </a:buClr>
              <a:buSzPts val="2700"/>
              <a:buNone/>
              <a:defRPr sz="3600">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171519440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only 9">
  <p:cSld name="Title only 9">
    <p:bg>
      <p:bgPr>
        <a:blipFill>
          <a:blip r:embed="rId2">
            <a:alphaModFix/>
          </a:blip>
          <a:stretch>
            <a:fillRect/>
          </a:stretch>
        </a:blipFill>
        <a:effectLst/>
      </p:bgPr>
    </p:bg>
    <p:spTree>
      <p:nvGrpSpPr>
        <p:cNvPr id="1" name="Shape 237"/>
        <p:cNvGrpSpPr/>
        <p:nvPr/>
      </p:nvGrpSpPr>
      <p:grpSpPr>
        <a:xfrm>
          <a:off x="0" y="0"/>
          <a:ext cx="0" cy="0"/>
          <a:chOff x="0" y="0"/>
          <a:chExt cx="0" cy="0"/>
        </a:xfrm>
      </p:grpSpPr>
      <p:sp>
        <p:nvSpPr>
          <p:cNvPr id="238" name="Google Shape;238;p50"/>
          <p:cNvSpPr txBox="1">
            <a:spLocks noGrp="1"/>
          </p:cNvSpPr>
          <p:nvPr>
            <p:ph type="ctrTitle"/>
          </p:nvPr>
        </p:nvSpPr>
        <p:spPr>
          <a:xfrm>
            <a:off x="925137" y="979905"/>
            <a:ext cx="9851600" cy="848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chemeClr val="lt1"/>
              </a:buClr>
              <a:buSzPts val="2700"/>
              <a:buNone/>
              <a:defRPr sz="3600">
                <a:solidFill>
                  <a:schemeClr val="lt1"/>
                </a:solidFill>
              </a:defRPr>
            </a:lvl1pPr>
            <a:lvl2pPr lvl="1" algn="ctr" rtl="0">
              <a:spcBef>
                <a:spcPts val="0"/>
              </a:spcBef>
              <a:spcAft>
                <a:spcPts val="0"/>
              </a:spcAft>
              <a:buClr>
                <a:schemeClr val="lt1"/>
              </a:buClr>
              <a:buSzPts val="2700"/>
              <a:buNone/>
              <a:defRPr sz="3600">
                <a:solidFill>
                  <a:schemeClr val="lt1"/>
                </a:solidFill>
              </a:defRPr>
            </a:lvl2pPr>
            <a:lvl3pPr lvl="2" algn="ctr" rtl="0">
              <a:spcBef>
                <a:spcPts val="0"/>
              </a:spcBef>
              <a:spcAft>
                <a:spcPts val="0"/>
              </a:spcAft>
              <a:buClr>
                <a:schemeClr val="lt1"/>
              </a:buClr>
              <a:buSzPts val="2700"/>
              <a:buNone/>
              <a:defRPr sz="3600">
                <a:solidFill>
                  <a:schemeClr val="lt1"/>
                </a:solidFill>
              </a:defRPr>
            </a:lvl3pPr>
            <a:lvl4pPr lvl="3" algn="ctr" rtl="0">
              <a:spcBef>
                <a:spcPts val="0"/>
              </a:spcBef>
              <a:spcAft>
                <a:spcPts val="0"/>
              </a:spcAft>
              <a:buClr>
                <a:schemeClr val="lt1"/>
              </a:buClr>
              <a:buSzPts val="2700"/>
              <a:buNone/>
              <a:defRPr sz="3600">
                <a:solidFill>
                  <a:schemeClr val="lt1"/>
                </a:solidFill>
              </a:defRPr>
            </a:lvl4pPr>
            <a:lvl5pPr lvl="4" algn="ctr" rtl="0">
              <a:spcBef>
                <a:spcPts val="0"/>
              </a:spcBef>
              <a:spcAft>
                <a:spcPts val="0"/>
              </a:spcAft>
              <a:buClr>
                <a:schemeClr val="lt1"/>
              </a:buClr>
              <a:buSzPts val="2700"/>
              <a:buNone/>
              <a:defRPr sz="3600">
                <a:solidFill>
                  <a:schemeClr val="lt1"/>
                </a:solidFill>
              </a:defRPr>
            </a:lvl5pPr>
            <a:lvl6pPr lvl="5" algn="ctr" rtl="0">
              <a:spcBef>
                <a:spcPts val="0"/>
              </a:spcBef>
              <a:spcAft>
                <a:spcPts val="0"/>
              </a:spcAft>
              <a:buClr>
                <a:schemeClr val="lt1"/>
              </a:buClr>
              <a:buSzPts val="2700"/>
              <a:buNone/>
              <a:defRPr sz="3600">
                <a:solidFill>
                  <a:schemeClr val="lt1"/>
                </a:solidFill>
              </a:defRPr>
            </a:lvl6pPr>
            <a:lvl7pPr lvl="6" algn="ctr" rtl="0">
              <a:spcBef>
                <a:spcPts val="0"/>
              </a:spcBef>
              <a:spcAft>
                <a:spcPts val="0"/>
              </a:spcAft>
              <a:buClr>
                <a:schemeClr val="lt1"/>
              </a:buClr>
              <a:buSzPts val="2700"/>
              <a:buNone/>
              <a:defRPr sz="3600">
                <a:solidFill>
                  <a:schemeClr val="lt1"/>
                </a:solidFill>
              </a:defRPr>
            </a:lvl7pPr>
            <a:lvl8pPr lvl="7" algn="ctr" rtl="0">
              <a:spcBef>
                <a:spcPts val="0"/>
              </a:spcBef>
              <a:spcAft>
                <a:spcPts val="0"/>
              </a:spcAft>
              <a:buClr>
                <a:schemeClr val="lt1"/>
              </a:buClr>
              <a:buSzPts val="2700"/>
              <a:buNone/>
              <a:defRPr sz="3600">
                <a:solidFill>
                  <a:schemeClr val="lt1"/>
                </a:solidFill>
              </a:defRPr>
            </a:lvl8pPr>
            <a:lvl9pPr lvl="8" algn="ctr" rtl="0">
              <a:spcBef>
                <a:spcPts val="0"/>
              </a:spcBef>
              <a:spcAft>
                <a:spcPts val="0"/>
              </a:spcAft>
              <a:buClr>
                <a:schemeClr val="lt1"/>
              </a:buClr>
              <a:buSzPts val="2700"/>
              <a:buNone/>
              <a:defRPr sz="3600">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6172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6"/>
          <p:cNvSpPr txBox="1">
            <a:spLocks noGrp="1"/>
          </p:cNvSpPr>
          <p:nvPr>
            <p:ph type="ctrTitle"/>
          </p:nvPr>
        </p:nvSpPr>
        <p:spPr>
          <a:xfrm>
            <a:off x="925137" y="979905"/>
            <a:ext cx="9851600" cy="848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chemeClr val="lt1"/>
              </a:buClr>
              <a:buSzPts val="2700"/>
              <a:buNone/>
              <a:defRPr sz="3600">
                <a:solidFill>
                  <a:schemeClr val="lt1"/>
                </a:solidFill>
              </a:defRPr>
            </a:lvl1pPr>
            <a:lvl2pPr lvl="1" algn="ctr" rtl="0">
              <a:lnSpc>
                <a:spcPct val="80000"/>
              </a:lnSpc>
              <a:spcBef>
                <a:spcPts val="0"/>
              </a:spcBef>
              <a:spcAft>
                <a:spcPts val="0"/>
              </a:spcAft>
              <a:buClr>
                <a:schemeClr val="lt1"/>
              </a:buClr>
              <a:buSzPts val="2700"/>
              <a:buNone/>
              <a:defRPr sz="3600">
                <a:solidFill>
                  <a:schemeClr val="lt1"/>
                </a:solidFill>
              </a:defRPr>
            </a:lvl2pPr>
            <a:lvl3pPr lvl="2" algn="ctr" rtl="0">
              <a:lnSpc>
                <a:spcPct val="80000"/>
              </a:lnSpc>
              <a:spcBef>
                <a:spcPts val="0"/>
              </a:spcBef>
              <a:spcAft>
                <a:spcPts val="0"/>
              </a:spcAft>
              <a:buClr>
                <a:schemeClr val="lt1"/>
              </a:buClr>
              <a:buSzPts val="2700"/>
              <a:buNone/>
              <a:defRPr sz="3600">
                <a:solidFill>
                  <a:schemeClr val="lt1"/>
                </a:solidFill>
              </a:defRPr>
            </a:lvl3pPr>
            <a:lvl4pPr lvl="3" algn="ctr" rtl="0">
              <a:lnSpc>
                <a:spcPct val="80000"/>
              </a:lnSpc>
              <a:spcBef>
                <a:spcPts val="0"/>
              </a:spcBef>
              <a:spcAft>
                <a:spcPts val="0"/>
              </a:spcAft>
              <a:buClr>
                <a:schemeClr val="lt1"/>
              </a:buClr>
              <a:buSzPts val="2700"/>
              <a:buNone/>
              <a:defRPr sz="3600">
                <a:solidFill>
                  <a:schemeClr val="lt1"/>
                </a:solidFill>
              </a:defRPr>
            </a:lvl4pPr>
            <a:lvl5pPr lvl="4" algn="ctr" rtl="0">
              <a:lnSpc>
                <a:spcPct val="80000"/>
              </a:lnSpc>
              <a:spcBef>
                <a:spcPts val="0"/>
              </a:spcBef>
              <a:spcAft>
                <a:spcPts val="0"/>
              </a:spcAft>
              <a:buClr>
                <a:schemeClr val="lt1"/>
              </a:buClr>
              <a:buSzPts val="2700"/>
              <a:buNone/>
              <a:defRPr sz="3600">
                <a:solidFill>
                  <a:schemeClr val="lt1"/>
                </a:solidFill>
              </a:defRPr>
            </a:lvl5pPr>
            <a:lvl6pPr lvl="5" algn="ctr" rtl="0">
              <a:lnSpc>
                <a:spcPct val="80000"/>
              </a:lnSpc>
              <a:spcBef>
                <a:spcPts val="0"/>
              </a:spcBef>
              <a:spcAft>
                <a:spcPts val="0"/>
              </a:spcAft>
              <a:buClr>
                <a:schemeClr val="lt1"/>
              </a:buClr>
              <a:buSzPts val="2700"/>
              <a:buNone/>
              <a:defRPr sz="3600">
                <a:solidFill>
                  <a:schemeClr val="lt1"/>
                </a:solidFill>
              </a:defRPr>
            </a:lvl6pPr>
            <a:lvl7pPr lvl="6" algn="ctr" rtl="0">
              <a:lnSpc>
                <a:spcPct val="80000"/>
              </a:lnSpc>
              <a:spcBef>
                <a:spcPts val="0"/>
              </a:spcBef>
              <a:spcAft>
                <a:spcPts val="0"/>
              </a:spcAft>
              <a:buClr>
                <a:schemeClr val="lt1"/>
              </a:buClr>
              <a:buSzPts val="2700"/>
              <a:buNone/>
              <a:defRPr sz="3600">
                <a:solidFill>
                  <a:schemeClr val="lt1"/>
                </a:solidFill>
              </a:defRPr>
            </a:lvl7pPr>
            <a:lvl8pPr lvl="7" algn="ctr" rtl="0">
              <a:lnSpc>
                <a:spcPct val="80000"/>
              </a:lnSpc>
              <a:spcBef>
                <a:spcPts val="0"/>
              </a:spcBef>
              <a:spcAft>
                <a:spcPts val="0"/>
              </a:spcAft>
              <a:buClr>
                <a:schemeClr val="lt1"/>
              </a:buClr>
              <a:buSzPts val="2700"/>
              <a:buNone/>
              <a:defRPr sz="3600">
                <a:solidFill>
                  <a:schemeClr val="lt1"/>
                </a:solidFill>
              </a:defRPr>
            </a:lvl8pPr>
            <a:lvl9pPr lvl="8" algn="ctr" rtl="0">
              <a:lnSpc>
                <a:spcPct val="80000"/>
              </a:lnSpc>
              <a:spcBef>
                <a:spcPts val="0"/>
              </a:spcBef>
              <a:spcAft>
                <a:spcPts val="0"/>
              </a:spcAft>
              <a:buClr>
                <a:schemeClr val="lt1"/>
              </a:buClr>
              <a:buSzPts val="2700"/>
              <a:buNone/>
              <a:defRPr sz="3600">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72001434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only 9">
  <p:cSld name="1_Title only 9">
    <p:bg>
      <p:bgPr>
        <a:blipFill>
          <a:blip r:embed="rId2">
            <a:alphaModFix/>
          </a:blip>
          <a:stretch>
            <a:fillRect/>
          </a:stretch>
        </a:blipFill>
        <a:effectLst/>
      </p:bgPr>
    </p:bg>
    <p:spTree>
      <p:nvGrpSpPr>
        <p:cNvPr id="1" name="Shape 239"/>
        <p:cNvGrpSpPr/>
        <p:nvPr/>
      </p:nvGrpSpPr>
      <p:grpSpPr>
        <a:xfrm>
          <a:off x="0" y="0"/>
          <a:ext cx="0" cy="0"/>
          <a:chOff x="0" y="0"/>
          <a:chExt cx="0" cy="0"/>
        </a:xfrm>
      </p:grpSpPr>
      <p:sp>
        <p:nvSpPr>
          <p:cNvPr id="240" name="Google Shape;240;p51"/>
          <p:cNvSpPr txBox="1">
            <a:spLocks noGrp="1"/>
          </p:cNvSpPr>
          <p:nvPr>
            <p:ph type="ctrTitle"/>
          </p:nvPr>
        </p:nvSpPr>
        <p:spPr>
          <a:xfrm>
            <a:off x="925137" y="979905"/>
            <a:ext cx="9851600" cy="848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chemeClr val="lt1"/>
              </a:buClr>
              <a:buSzPts val="2700"/>
              <a:buNone/>
              <a:defRPr sz="3600">
                <a:solidFill>
                  <a:schemeClr val="lt1"/>
                </a:solidFill>
              </a:defRPr>
            </a:lvl1pPr>
            <a:lvl2pPr lvl="1" algn="ctr" rtl="0">
              <a:spcBef>
                <a:spcPts val="0"/>
              </a:spcBef>
              <a:spcAft>
                <a:spcPts val="0"/>
              </a:spcAft>
              <a:buClr>
                <a:schemeClr val="lt1"/>
              </a:buClr>
              <a:buSzPts val="2700"/>
              <a:buNone/>
              <a:defRPr sz="3600">
                <a:solidFill>
                  <a:schemeClr val="lt1"/>
                </a:solidFill>
              </a:defRPr>
            </a:lvl2pPr>
            <a:lvl3pPr lvl="2" algn="ctr" rtl="0">
              <a:spcBef>
                <a:spcPts val="0"/>
              </a:spcBef>
              <a:spcAft>
                <a:spcPts val="0"/>
              </a:spcAft>
              <a:buClr>
                <a:schemeClr val="lt1"/>
              </a:buClr>
              <a:buSzPts val="2700"/>
              <a:buNone/>
              <a:defRPr sz="3600">
                <a:solidFill>
                  <a:schemeClr val="lt1"/>
                </a:solidFill>
              </a:defRPr>
            </a:lvl3pPr>
            <a:lvl4pPr lvl="3" algn="ctr" rtl="0">
              <a:spcBef>
                <a:spcPts val="0"/>
              </a:spcBef>
              <a:spcAft>
                <a:spcPts val="0"/>
              </a:spcAft>
              <a:buClr>
                <a:schemeClr val="lt1"/>
              </a:buClr>
              <a:buSzPts val="2700"/>
              <a:buNone/>
              <a:defRPr sz="3600">
                <a:solidFill>
                  <a:schemeClr val="lt1"/>
                </a:solidFill>
              </a:defRPr>
            </a:lvl4pPr>
            <a:lvl5pPr lvl="4" algn="ctr" rtl="0">
              <a:spcBef>
                <a:spcPts val="0"/>
              </a:spcBef>
              <a:spcAft>
                <a:spcPts val="0"/>
              </a:spcAft>
              <a:buClr>
                <a:schemeClr val="lt1"/>
              </a:buClr>
              <a:buSzPts val="2700"/>
              <a:buNone/>
              <a:defRPr sz="3600">
                <a:solidFill>
                  <a:schemeClr val="lt1"/>
                </a:solidFill>
              </a:defRPr>
            </a:lvl5pPr>
            <a:lvl6pPr lvl="5" algn="ctr" rtl="0">
              <a:spcBef>
                <a:spcPts val="0"/>
              </a:spcBef>
              <a:spcAft>
                <a:spcPts val="0"/>
              </a:spcAft>
              <a:buClr>
                <a:schemeClr val="lt1"/>
              </a:buClr>
              <a:buSzPts val="2700"/>
              <a:buNone/>
              <a:defRPr sz="3600">
                <a:solidFill>
                  <a:schemeClr val="lt1"/>
                </a:solidFill>
              </a:defRPr>
            </a:lvl6pPr>
            <a:lvl7pPr lvl="6" algn="ctr" rtl="0">
              <a:spcBef>
                <a:spcPts val="0"/>
              </a:spcBef>
              <a:spcAft>
                <a:spcPts val="0"/>
              </a:spcAft>
              <a:buClr>
                <a:schemeClr val="lt1"/>
              </a:buClr>
              <a:buSzPts val="2700"/>
              <a:buNone/>
              <a:defRPr sz="3600">
                <a:solidFill>
                  <a:schemeClr val="lt1"/>
                </a:solidFill>
              </a:defRPr>
            </a:lvl7pPr>
            <a:lvl8pPr lvl="7" algn="ctr" rtl="0">
              <a:spcBef>
                <a:spcPts val="0"/>
              </a:spcBef>
              <a:spcAft>
                <a:spcPts val="0"/>
              </a:spcAft>
              <a:buClr>
                <a:schemeClr val="lt1"/>
              </a:buClr>
              <a:buSzPts val="2700"/>
              <a:buNone/>
              <a:defRPr sz="3600">
                <a:solidFill>
                  <a:schemeClr val="lt1"/>
                </a:solidFill>
              </a:defRPr>
            </a:lvl8pPr>
            <a:lvl9pPr lvl="8" algn="ctr" rtl="0">
              <a:spcBef>
                <a:spcPts val="0"/>
              </a:spcBef>
              <a:spcAft>
                <a:spcPts val="0"/>
              </a:spcAft>
              <a:buClr>
                <a:schemeClr val="lt1"/>
              </a:buClr>
              <a:buSzPts val="2700"/>
              <a:buNone/>
              <a:defRPr sz="3600">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50327845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only 10">
  <p:cSld name="Title only 10">
    <p:bg>
      <p:bgPr>
        <a:blipFill>
          <a:blip r:embed="rId2">
            <a:alphaModFix/>
          </a:blip>
          <a:stretch>
            <a:fillRect/>
          </a:stretch>
        </a:blipFill>
        <a:effectLst/>
      </p:bgPr>
    </p:bg>
    <p:spTree>
      <p:nvGrpSpPr>
        <p:cNvPr id="1" name="Shape 241"/>
        <p:cNvGrpSpPr/>
        <p:nvPr/>
      </p:nvGrpSpPr>
      <p:grpSpPr>
        <a:xfrm>
          <a:off x="0" y="0"/>
          <a:ext cx="0" cy="0"/>
          <a:chOff x="0" y="0"/>
          <a:chExt cx="0" cy="0"/>
        </a:xfrm>
      </p:grpSpPr>
      <p:sp>
        <p:nvSpPr>
          <p:cNvPr id="242" name="Google Shape;242;p52"/>
          <p:cNvSpPr txBox="1">
            <a:spLocks noGrp="1"/>
          </p:cNvSpPr>
          <p:nvPr>
            <p:ph type="ctrTitle"/>
          </p:nvPr>
        </p:nvSpPr>
        <p:spPr>
          <a:xfrm>
            <a:off x="925137" y="979905"/>
            <a:ext cx="9851600" cy="848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chemeClr val="lt1"/>
              </a:buClr>
              <a:buSzPts val="2700"/>
              <a:buNone/>
              <a:defRPr sz="3600">
                <a:solidFill>
                  <a:schemeClr val="lt1"/>
                </a:solidFill>
              </a:defRPr>
            </a:lvl1pPr>
            <a:lvl2pPr lvl="1" algn="ctr" rtl="0">
              <a:spcBef>
                <a:spcPts val="0"/>
              </a:spcBef>
              <a:spcAft>
                <a:spcPts val="0"/>
              </a:spcAft>
              <a:buClr>
                <a:schemeClr val="lt1"/>
              </a:buClr>
              <a:buSzPts val="2700"/>
              <a:buNone/>
              <a:defRPr sz="3600">
                <a:solidFill>
                  <a:schemeClr val="lt1"/>
                </a:solidFill>
              </a:defRPr>
            </a:lvl2pPr>
            <a:lvl3pPr lvl="2" algn="ctr" rtl="0">
              <a:spcBef>
                <a:spcPts val="0"/>
              </a:spcBef>
              <a:spcAft>
                <a:spcPts val="0"/>
              </a:spcAft>
              <a:buClr>
                <a:schemeClr val="lt1"/>
              </a:buClr>
              <a:buSzPts val="2700"/>
              <a:buNone/>
              <a:defRPr sz="3600">
                <a:solidFill>
                  <a:schemeClr val="lt1"/>
                </a:solidFill>
              </a:defRPr>
            </a:lvl3pPr>
            <a:lvl4pPr lvl="3" algn="ctr" rtl="0">
              <a:spcBef>
                <a:spcPts val="0"/>
              </a:spcBef>
              <a:spcAft>
                <a:spcPts val="0"/>
              </a:spcAft>
              <a:buClr>
                <a:schemeClr val="lt1"/>
              </a:buClr>
              <a:buSzPts val="2700"/>
              <a:buNone/>
              <a:defRPr sz="3600">
                <a:solidFill>
                  <a:schemeClr val="lt1"/>
                </a:solidFill>
              </a:defRPr>
            </a:lvl4pPr>
            <a:lvl5pPr lvl="4" algn="ctr" rtl="0">
              <a:spcBef>
                <a:spcPts val="0"/>
              </a:spcBef>
              <a:spcAft>
                <a:spcPts val="0"/>
              </a:spcAft>
              <a:buClr>
                <a:schemeClr val="lt1"/>
              </a:buClr>
              <a:buSzPts val="2700"/>
              <a:buNone/>
              <a:defRPr sz="3600">
                <a:solidFill>
                  <a:schemeClr val="lt1"/>
                </a:solidFill>
              </a:defRPr>
            </a:lvl5pPr>
            <a:lvl6pPr lvl="5" algn="ctr" rtl="0">
              <a:spcBef>
                <a:spcPts val="0"/>
              </a:spcBef>
              <a:spcAft>
                <a:spcPts val="0"/>
              </a:spcAft>
              <a:buClr>
                <a:schemeClr val="lt1"/>
              </a:buClr>
              <a:buSzPts val="2700"/>
              <a:buNone/>
              <a:defRPr sz="3600">
                <a:solidFill>
                  <a:schemeClr val="lt1"/>
                </a:solidFill>
              </a:defRPr>
            </a:lvl6pPr>
            <a:lvl7pPr lvl="6" algn="ctr" rtl="0">
              <a:spcBef>
                <a:spcPts val="0"/>
              </a:spcBef>
              <a:spcAft>
                <a:spcPts val="0"/>
              </a:spcAft>
              <a:buClr>
                <a:schemeClr val="lt1"/>
              </a:buClr>
              <a:buSzPts val="2700"/>
              <a:buNone/>
              <a:defRPr sz="3600">
                <a:solidFill>
                  <a:schemeClr val="lt1"/>
                </a:solidFill>
              </a:defRPr>
            </a:lvl7pPr>
            <a:lvl8pPr lvl="7" algn="ctr" rtl="0">
              <a:spcBef>
                <a:spcPts val="0"/>
              </a:spcBef>
              <a:spcAft>
                <a:spcPts val="0"/>
              </a:spcAft>
              <a:buClr>
                <a:schemeClr val="lt1"/>
              </a:buClr>
              <a:buSzPts val="2700"/>
              <a:buNone/>
              <a:defRPr sz="3600">
                <a:solidFill>
                  <a:schemeClr val="lt1"/>
                </a:solidFill>
              </a:defRPr>
            </a:lvl8pPr>
            <a:lvl9pPr lvl="8" algn="ctr" rtl="0">
              <a:spcBef>
                <a:spcPts val="0"/>
              </a:spcBef>
              <a:spcAft>
                <a:spcPts val="0"/>
              </a:spcAft>
              <a:buClr>
                <a:schemeClr val="lt1"/>
              </a:buClr>
              <a:buSzPts val="2700"/>
              <a:buNone/>
              <a:defRPr sz="3600">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27780804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only 11">
  <p:cSld name="Title only 11">
    <p:bg>
      <p:bgPr>
        <a:blipFill>
          <a:blip r:embed="rId2">
            <a:alphaModFix/>
          </a:blip>
          <a:stretch>
            <a:fillRect/>
          </a:stretch>
        </a:blipFill>
        <a:effectLst/>
      </p:bgPr>
    </p:bg>
    <p:spTree>
      <p:nvGrpSpPr>
        <p:cNvPr id="1" name="Shape 243"/>
        <p:cNvGrpSpPr/>
        <p:nvPr/>
      </p:nvGrpSpPr>
      <p:grpSpPr>
        <a:xfrm>
          <a:off x="0" y="0"/>
          <a:ext cx="0" cy="0"/>
          <a:chOff x="0" y="0"/>
          <a:chExt cx="0" cy="0"/>
        </a:xfrm>
      </p:grpSpPr>
      <p:sp>
        <p:nvSpPr>
          <p:cNvPr id="244" name="Google Shape;244;p53"/>
          <p:cNvSpPr txBox="1">
            <a:spLocks noGrp="1"/>
          </p:cNvSpPr>
          <p:nvPr>
            <p:ph type="ctrTitle"/>
          </p:nvPr>
        </p:nvSpPr>
        <p:spPr>
          <a:xfrm>
            <a:off x="925137" y="979905"/>
            <a:ext cx="9851600" cy="848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chemeClr val="lt1"/>
              </a:buClr>
              <a:buSzPts val="2700"/>
              <a:buNone/>
              <a:defRPr sz="3600">
                <a:solidFill>
                  <a:schemeClr val="lt1"/>
                </a:solidFill>
              </a:defRPr>
            </a:lvl1pPr>
            <a:lvl2pPr lvl="1" algn="ctr" rtl="0">
              <a:spcBef>
                <a:spcPts val="0"/>
              </a:spcBef>
              <a:spcAft>
                <a:spcPts val="0"/>
              </a:spcAft>
              <a:buClr>
                <a:schemeClr val="lt1"/>
              </a:buClr>
              <a:buSzPts val="2700"/>
              <a:buNone/>
              <a:defRPr sz="3600">
                <a:solidFill>
                  <a:schemeClr val="lt1"/>
                </a:solidFill>
              </a:defRPr>
            </a:lvl2pPr>
            <a:lvl3pPr lvl="2" algn="ctr" rtl="0">
              <a:spcBef>
                <a:spcPts val="0"/>
              </a:spcBef>
              <a:spcAft>
                <a:spcPts val="0"/>
              </a:spcAft>
              <a:buClr>
                <a:schemeClr val="lt1"/>
              </a:buClr>
              <a:buSzPts val="2700"/>
              <a:buNone/>
              <a:defRPr sz="3600">
                <a:solidFill>
                  <a:schemeClr val="lt1"/>
                </a:solidFill>
              </a:defRPr>
            </a:lvl3pPr>
            <a:lvl4pPr lvl="3" algn="ctr" rtl="0">
              <a:spcBef>
                <a:spcPts val="0"/>
              </a:spcBef>
              <a:spcAft>
                <a:spcPts val="0"/>
              </a:spcAft>
              <a:buClr>
                <a:schemeClr val="lt1"/>
              </a:buClr>
              <a:buSzPts val="2700"/>
              <a:buNone/>
              <a:defRPr sz="3600">
                <a:solidFill>
                  <a:schemeClr val="lt1"/>
                </a:solidFill>
              </a:defRPr>
            </a:lvl4pPr>
            <a:lvl5pPr lvl="4" algn="ctr" rtl="0">
              <a:spcBef>
                <a:spcPts val="0"/>
              </a:spcBef>
              <a:spcAft>
                <a:spcPts val="0"/>
              </a:spcAft>
              <a:buClr>
                <a:schemeClr val="lt1"/>
              </a:buClr>
              <a:buSzPts val="2700"/>
              <a:buNone/>
              <a:defRPr sz="3600">
                <a:solidFill>
                  <a:schemeClr val="lt1"/>
                </a:solidFill>
              </a:defRPr>
            </a:lvl5pPr>
            <a:lvl6pPr lvl="5" algn="ctr" rtl="0">
              <a:spcBef>
                <a:spcPts val="0"/>
              </a:spcBef>
              <a:spcAft>
                <a:spcPts val="0"/>
              </a:spcAft>
              <a:buClr>
                <a:schemeClr val="lt1"/>
              </a:buClr>
              <a:buSzPts val="2700"/>
              <a:buNone/>
              <a:defRPr sz="3600">
                <a:solidFill>
                  <a:schemeClr val="lt1"/>
                </a:solidFill>
              </a:defRPr>
            </a:lvl6pPr>
            <a:lvl7pPr lvl="6" algn="ctr" rtl="0">
              <a:spcBef>
                <a:spcPts val="0"/>
              </a:spcBef>
              <a:spcAft>
                <a:spcPts val="0"/>
              </a:spcAft>
              <a:buClr>
                <a:schemeClr val="lt1"/>
              </a:buClr>
              <a:buSzPts val="2700"/>
              <a:buNone/>
              <a:defRPr sz="3600">
                <a:solidFill>
                  <a:schemeClr val="lt1"/>
                </a:solidFill>
              </a:defRPr>
            </a:lvl7pPr>
            <a:lvl8pPr lvl="7" algn="ctr" rtl="0">
              <a:spcBef>
                <a:spcPts val="0"/>
              </a:spcBef>
              <a:spcAft>
                <a:spcPts val="0"/>
              </a:spcAft>
              <a:buClr>
                <a:schemeClr val="lt1"/>
              </a:buClr>
              <a:buSzPts val="2700"/>
              <a:buNone/>
              <a:defRPr sz="3600">
                <a:solidFill>
                  <a:schemeClr val="lt1"/>
                </a:solidFill>
              </a:defRPr>
            </a:lvl8pPr>
            <a:lvl9pPr lvl="8" algn="ctr" rtl="0">
              <a:spcBef>
                <a:spcPts val="0"/>
              </a:spcBef>
              <a:spcAft>
                <a:spcPts val="0"/>
              </a:spcAft>
              <a:buClr>
                <a:schemeClr val="lt1"/>
              </a:buClr>
              <a:buSzPts val="2700"/>
              <a:buNone/>
              <a:defRPr sz="3600">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74264259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text 2">
  <p:cSld name="1_Title and text 2">
    <p:bg>
      <p:bgPr>
        <a:blipFill>
          <a:blip r:embed="rId2">
            <a:alphaModFix/>
          </a:blip>
          <a:stretch>
            <a:fillRect/>
          </a:stretch>
        </a:blipFill>
        <a:effectLst/>
      </p:bgPr>
    </p:bg>
    <p:spTree>
      <p:nvGrpSpPr>
        <p:cNvPr id="1" name="Shape 245"/>
        <p:cNvGrpSpPr/>
        <p:nvPr/>
      </p:nvGrpSpPr>
      <p:grpSpPr>
        <a:xfrm>
          <a:off x="0" y="0"/>
          <a:ext cx="0" cy="0"/>
          <a:chOff x="0" y="0"/>
          <a:chExt cx="0" cy="0"/>
        </a:xfrm>
      </p:grpSpPr>
      <p:sp>
        <p:nvSpPr>
          <p:cNvPr id="246" name="Google Shape;246;p54"/>
          <p:cNvSpPr txBox="1">
            <a:spLocks noGrp="1"/>
          </p:cNvSpPr>
          <p:nvPr>
            <p:ph type="subTitle" idx="1"/>
          </p:nvPr>
        </p:nvSpPr>
        <p:spPr>
          <a:xfrm>
            <a:off x="7158467" y="2555600"/>
            <a:ext cx="3780000" cy="3081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400"/>
              <a:buNone/>
              <a:defRPr sz="1867">
                <a:solidFill>
                  <a:schemeClr val="lt1"/>
                </a:solidFill>
              </a:defRPr>
            </a:lvl1pPr>
            <a:lvl2pPr lvl="1" rtl="0">
              <a:spcBef>
                <a:spcPts val="2133"/>
              </a:spcBef>
              <a:spcAft>
                <a:spcPts val="0"/>
              </a:spcAft>
              <a:buSzPts val="1300"/>
              <a:buNone/>
              <a:defRPr/>
            </a:lvl2pPr>
            <a:lvl3pPr lvl="2" rtl="0">
              <a:spcBef>
                <a:spcPts val="2133"/>
              </a:spcBef>
              <a:spcAft>
                <a:spcPts val="0"/>
              </a:spcAft>
              <a:buSzPts val="1300"/>
              <a:buNone/>
              <a:defRPr/>
            </a:lvl3pPr>
            <a:lvl4pPr lvl="3" rtl="0">
              <a:spcBef>
                <a:spcPts val="2133"/>
              </a:spcBef>
              <a:spcAft>
                <a:spcPts val="0"/>
              </a:spcAft>
              <a:buSzPts val="1300"/>
              <a:buNone/>
              <a:defRPr/>
            </a:lvl4pPr>
            <a:lvl5pPr lvl="4" rtl="0">
              <a:spcBef>
                <a:spcPts val="2133"/>
              </a:spcBef>
              <a:spcAft>
                <a:spcPts val="0"/>
              </a:spcAft>
              <a:buSzPts val="1300"/>
              <a:buNone/>
              <a:defRPr/>
            </a:lvl5pPr>
            <a:lvl6pPr lvl="5" rtl="0">
              <a:spcBef>
                <a:spcPts val="2133"/>
              </a:spcBef>
              <a:spcAft>
                <a:spcPts val="0"/>
              </a:spcAft>
              <a:buSzPts val="1300"/>
              <a:buNone/>
              <a:defRPr/>
            </a:lvl6pPr>
            <a:lvl7pPr lvl="6" rtl="0">
              <a:spcBef>
                <a:spcPts val="2133"/>
              </a:spcBef>
              <a:spcAft>
                <a:spcPts val="0"/>
              </a:spcAft>
              <a:buSzPts val="1300"/>
              <a:buNone/>
              <a:defRPr/>
            </a:lvl7pPr>
            <a:lvl8pPr lvl="7" rtl="0">
              <a:spcBef>
                <a:spcPts val="2133"/>
              </a:spcBef>
              <a:spcAft>
                <a:spcPts val="0"/>
              </a:spcAft>
              <a:buSzPts val="1300"/>
              <a:buNone/>
              <a:defRPr/>
            </a:lvl8pPr>
            <a:lvl9pPr lvl="8" rtl="0">
              <a:spcBef>
                <a:spcPts val="2133"/>
              </a:spcBef>
              <a:spcAft>
                <a:spcPts val="2133"/>
              </a:spcAft>
              <a:buSzPts val="1300"/>
              <a:buNone/>
              <a:defRPr/>
            </a:lvl9pPr>
          </a:lstStyle>
          <a:p>
            <a:r>
              <a:rPr lang="en-US"/>
              <a:t>Click to edit Master subtitle style</a:t>
            </a:r>
            <a:endParaRPr/>
          </a:p>
        </p:txBody>
      </p:sp>
      <p:sp>
        <p:nvSpPr>
          <p:cNvPr id="247" name="Google Shape;247;p54"/>
          <p:cNvSpPr txBox="1">
            <a:spLocks noGrp="1"/>
          </p:cNvSpPr>
          <p:nvPr>
            <p:ph type="ctrTitle"/>
          </p:nvPr>
        </p:nvSpPr>
        <p:spPr>
          <a:xfrm>
            <a:off x="7148933" y="1925952"/>
            <a:ext cx="3424400" cy="848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chemeClr val="lt1"/>
              </a:buClr>
              <a:buSzPts val="2700"/>
              <a:buNone/>
              <a:defRPr sz="3600">
                <a:solidFill>
                  <a:schemeClr val="lt1"/>
                </a:solidFill>
              </a:defRPr>
            </a:lvl1pPr>
            <a:lvl2pPr lvl="1" rtl="0">
              <a:spcBef>
                <a:spcPts val="0"/>
              </a:spcBef>
              <a:spcAft>
                <a:spcPts val="0"/>
              </a:spcAft>
              <a:buClr>
                <a:schemeClr val="lt1"/>
              </a:buClr>
              <a:buSzPts val="2700"/>
              <a:buNone/>
              <a:defRPr sz="3600">
                <a:solidFill>
                  <a:schemeClr val="lt1"/>
                </a:solidFill>
              </a:defRPr>
            </a:lvl2pPr>
            <a:lvl3pPr lvl="2" rtl="0">
              <a:spcBef>
                <a:spcPts val="0"/>
              </a:spcBef>
              <a:spcAft>
                <a:spcPts val="0"/>
              </a:spcAft>
              <a:buClr>
                <a:schemeClr val="lt1"/>
              </a:buClr>
              <a:buSzPts val="2700"/>
              <a:buNone/>
              <a:defRPr sz="3600">
                <a:solidFill>
                  <a:schemeClr val="lt1"/>
                </a:solidFill>
              </a:defRPr>
            </a:lvl3pPr>
            <a:lvl4pPr lvl="3" rtl="0">
              <a:spcBef>
                <a:spcPts val="0"/>
              </a:spcBef>
              <a:spcAft>
                <a:spcPts val="0"/>
              </a:spcAft>
              <a:buClr>
                <a:schemeClr val="lt1"/>
              </a:buClr>
              <a:buSzPts val="2700"/>
              <a:buNone/>
              <a:defRPr sz="3600">
                <a:solidFill>
                  <a:schemeClr val="lt1"/>
                </a:solidFill>
              </a:defRPr>
            </a:lvl4pPr>
            <a:lvl5pPr lvl="4" rtl="0">
              <a:spcBef>
                <a:spcPts val="0"/>
              </a:spcBef>
              <a:spcAft>
                <a:spcPts val="0"/>
              </a:spcAft>
              <a:buClr>
                <a:schemeClr val="lt1"/>
              </a:buClr>
              <a:buSzPts val="2700"/>
              <a:buNone/>
              <a:defRPr sz="3600">
                <a:solidFill>
                  <a:schemeClr val="lt1"/>
                </a:solidFill>
              </a:defRPr>
            </a:lvl5pPr>
            <a:lvl6pPr lvl="5" rtl="0">
              <a:spcBef>
                <a:spcPts val="0"/>
              </a:spcBef>
              <a:spcAft>
                <a:spcPts val="0"/>
              </a:spcAft>
              <a:buClr>
                <a:schemeClr val="lt1"/>
              </a:buClr>
              <a:buSzPts val="2700"/>
              <a:buNone/>
              <a:defRPr sz="3600">
                <a:solidFill>
                  <a:schemeClr val="lt1"/>
                </a:solidFill>
              </a:defRPr>
            </a:lvl6pPr>
            <a:lvl7pPr lvl="6" rtl="0">
              <a:spcBef>
                <a:spcPts val="0"/>
              </a:spcBef>
              <a:spcAft>
                <a:spcPts val="0"/>
              </a:spcAft>
              <a:buClr>
                <a:schemeClr val="lt1"/>
              </a:buClr>
              <a:buSzPts val="2700"/>
              <a:buNone/>
              <a:defRPr sz="3600">
                <a:solidFill>
                  <a:schemeClr val="lt1"/>
                </a:solidFill>
              </a:defRPr>
            </a:lvl7pPr>
            <a:lvl8pPr lvl="7" rtl="0">
              <a:spcBef>
                <a:spcPts val="0"/>
              </a:spcBef>
              <a:spcAft>
                <a:spcPts val="0"/>
              </a:spcAft>
              <a:buClr>
                <a:schemeClr val="lt1"/>
              </a:buClr>
              <a:buSzPts val="2700"/>
              <a:buNone/>
              <a:defRPr sz="3600">
                <a:solidFill>
                  <a:schemeClr val="lt1"/>
                </a:solidFill>
              </a:defRPr>
            </a:lvl8pPr>
            <a:lvl9pPr lvl="8" rtl="0">
              <a:spcBef>
                <a:spcPts val="0"/>
              </a:spcBef>
              <a:spcAft>
                <a:spcPts val="0"/>
              </a:spcAft>
              <a:buClr>
                <a:schemeClr val="lt1"/>
              </a:buClr>
              <a:buSzPts val="2700"/>
              <a:buNone/>
              <a:defRPr sz="3600">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3697711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and text 3">
  <p:cSld name="Title and text 3">
    <p:bg>
      <p:bgPr>
        <a:blipFill>
          <a:blip r:embed="rId2">
            <a:alphaModFix/>
          </a:blip>
          <a:stretch>
            <a:fillRect/>
          </a:stretch>
        </a:blipFill>
        <a:effectLst/>
      </p:bgPr>
    </p:bg>
    <p:spTree>
      <p:nvGrpSpPr>
        <p:cNvPr id="1" name="Shape 248"/>
        <p:cNvGrpSpPr/>
        <p:nvPr/>
      </p:nvGrpSpPr>
      <p:grpSpPr>
        <a:xfrm>
          <a:off x="0" y="0"/>
          <a:ext cx="0" cy="0"/>
          <a:chOff x="0" y="0"/>
          <a:chExt cx="0" cy="0"/>
        </a:xfrm>
      </p:grpSpPr>
      <p:sp>
        <p:nvSpPr>
          <p:cNvPr id="249" name="Google Shape;249;p55"/>
          <p:cNvSpPr txBox="1">
            <a:spLocks noGrp="1"/>
          </p:cNvSpPr>
          <p:nvPr>
            <p:ph type="ctrTitle"/>
          </p:nvPr>
        </p:nvSpPr>
        <p:spPr>
          <a:xfrm>
            <a:off x="1762513" y="1987300"/>
            <a:ext cx="3424400" cy="848400"/>
          </a:xfrm>
          <a:prstGeom prst="rect">
            <a:avLst/>
          </a:prstGeom>
        </p:spPr>
        <p:txBody>
          <a:bodyPr spcFirstLastPara="1" wrap="square" lIns="91425" tIns="91425" rIns="91425" bIns="91425" anchor="t" anchorCtr="0">
            <a:noAutofit/>
          </a:bodyPr>
          <a:lstStyle>
            <a:lvl1pPr lvl="0" algn="r" rtl="0">
              <a:lnSpc>
                <a:spcPct val="80000"/>
              </a:lnSpc>
              <a:spcBef>
                <a:spcPts val="0"/>
              </a:spcBef>
              <a:spcAft>
                <a:spcPts val="0"/>
              </a:spcAft>
              <a:buClr>
                <a:schemeClr val="lt1"/>
              </a:buClr>
              <a:buSzPts val="2700"/>
              <a:buNone/>
              <a:defRPr sz="3600">
                <a:solidFill>
                  <a:schemeClr val="lt1"/>
                </a:solidFill>
              </a:defRPr>
            </a:lvl1pPr>
            <a:lvl2pPr lvl="1" algn="r" rtl="0">
              <a:spcBef>
                <a:spcPts val="0"/>
              </a:spcBef>
              <a:spcAft>
                <a:spcPts val="0"/>
              </a:spcAft>
              <a:buClr>
                <a:schemeClr val="lt1"/>
              </a:buClr>
              <a:buSzPts val="2700"/>
              <a:buNone/>
              <a:defRPr sz="3600">
                <a:solidFill>
                  <a:schemeClr val="lt1"/>
                </a:solidFill>
              </a:defRPr>
            </a:lvl2pPr>
            <a:lvl3pPr lvl="2" algn="r" rtl="0">
              <a:spcBef>
                <a:spcPts val="0"/>
              </a:spcBef>
              <a:spcAft>
                <a:spcPts val="0"/>
              </a:spcAft>
              <a:buClr>
                <a:schemeClr val="lt1"/>
              </a:buClr>
              <a:buSzPts val="2700"/>
              <a:buNone/>
              <a:defRPr sz="3600">
                <a:solidFill>
                  <a:schemeClr val="lt1"/>
                </a:solidFill>
              </a:defRPr>
            </a:lvl3pPr>
            <a:lvl4pPr lvl="3" algn="r" rtl="0">
              <a:spcBef>
                <a:spcPts val="0"/>
              </a:spcBef>
              <a:spcAft>
                <a:spcPts val="0"/>
              </a:spcAft>
              <a:buClr>
                <a:schemeClr val="lt1"/>
              </a:buClr>
              <a:buSzPts val="2700"/>
              <a:buNone/>
              <a:defRPr sz="3600">
                <a:solidFill>
                  <a:schemeClr val="lt1"/>
                </a:solidFill>
              </a:defRPr>
            </a:lvl4pPr>
            <a:lvl5pPr lvl="4" algn="r" rtl="0">
              <a:spcBef>
                <a:spcPts val="0"/>
              </a:spcBef>
              <a:spcAft>
                <a:spcPts val="0"/>
              </a:spcAft>
              <a:buClr>
                <a:schemeClr val="lt1"/>
              </a:buClr>
              <a:buSzPts val="2700"/>
              <a:buNone/>
              <a:defRPr sz="3600">
                <a:solidFill>
                  <a:schemeClr val="lt1"/>
                </a:solidFill>
              </a:defRPr>
            </a:lvl5pPr>
            <a:lvl6pPr lvl="5" algn="r" rtl="0">
              <a:spcBef>
                <a:spcPts val="0"/>
              </a:spcBef>
              <a:spcAft>
                <a:spcPts val="0"/>
              </a:spcAft>
              <a:buClr>
                <a:schemeClr val="lt1"/>
              </a:buClr>
              <a:buSzPts val="2700"/>
              <a:buNone/>
              <a:defRPr sz="3600">
                <a:solidFill>
                  <a:schemeClr val="lt1"/>
                </a:solidFill>
              </a:defRPr>
            </a:lvl6pPr>
            <a:lvl7pPr lvl="6" algn="r" rtl="0">
              <a:spcBef>
                <a:spcPts val="0"/>
              </a:spcBef>
              <a:spcAft>
                <a:spcPts val="0"/>
              </a:spcAft>
              <a:buClr>
                <a:schemeClr val="lt1"/>
              </a:buClr>
              <a:buSzPts val="2700"/>
              <a:buNone/>
              <a:defRPr sz="3600">
                <a:solidFill>
                  <a:schemeClr val="lt1"/>
                </a:solidFill>
              </a:defRPr>
            </a:lvl7pPr>
            <a:lvl8pPr lvl="7" algn="r" rtl="0">
              <a:spcBef>
                <a:spcPts val="0"/>
              </a:spcBef>
              <a:spcAft>
                <a:spcPts val="0"/>
              </a:spcAft>
              <a:buClr>
                <a:schemeClr val="lt1"/>
              </a:buClr>
              <a:buSzPts val="2700"/>
              <a:buNone/>
              <a:defRPr sz="3600">
                <a:solidFill>
                  <a:schemeClr val="lt1"/>
                </a:solidFill>
              </a:defRPr>
            </a:lvl8pPr>
            <a:lvl9pPr lvl="8" algn="r" rtl="0">
              <a:spcBef>
                <a:spcPts val="0"/>
              </a:spcBef>
              <a:spcAft>
                <a:spcPts val="0"/>
              </a:spcAft>
              <a:buClr>
                <a:schemeClr val="lt1"/>
              </a:buClr>
              <a:buSzPts val="2700"/>
              <a:buNone/>
              <a:defRPr sz="3600">
                <a:solidFill>
                  <a:schemeClr val="lt1"/>
                </a:solidFill>
              </a:defRPr>
            </a:lvl9pPr>
          </a:lstStyle>
          <a:p>
            <a:r>
              <a:rPr lang="en-US"/>
              <a:t>Click to edit Master title style</a:t>
            </a:r>
            <a:endParaRPr/>
          </a:p>
        </p:txBody>
      </p:sp>
      <p:sp>
        <p:nvSpPr>
          <p:cNvPr id="250" name="Google Shape;250;p55"/>
          <p:cNvSpPr txBox="1">
            <a:spLocks noGrp="1"/>
          </p:cNvSpPr>
          <p:nvPr>
            <p:ph type="subTitle" idx="1"/>
          </p:nvPr>
        </p:nvSpPr>
        <p:spPr>
          <a:xfrm>
            <a:off x="1406913" y="2546031"/>
            <a:ext cx="3780000" cy="30816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400"/>
              <a:buNone/>
              <a:defRPr sz="1867">
                <a:solidFill>
                  <a:schemeClr val="lt1"/>
                </a:solidFill>
              </a:defRPr>
            </a:lvl1pPr>
            <a:lvl2pPr lvl="1" algn="r" rtl="0">
              <a:spcBef>
                <a:spcPts val="2133"/>
              </a:spcBef>
              <a:spcAft>
                <a:spcPts val="0"/>
              </a:spcAft>
              <a:buSzPts val="1300"/>
              <a:buNone/>
              <a:defRPr/>
            </a:lvl2pPr>
            <a:lvl3pPr lvl="2" algn="r" rtl="0">
              <a:spcBef>
                <a:spcPts val="2133"/>
              </a:spcBef>
              <a:spcAft>
                <a:spcPts val="0"/>
              </a:spcAft>
              <a:buSzPts val="1300"/>
              <a:buNone/>
              <a:defRPr/>
            </a:lvl3pPr>
            <a:lvl4pPr lvl="3" algn="r" rtl="0">
              <a:spcBef>
                <a:spcPts val="2133"/>
              </a:spcBef>
              <a:spcAft>
                <a:spcPts val="0"/>
              </a:spcAft>
              <a:buSzPts val="1300"/>
              <a:buNone/>
              <a:defRPr/>
            </a:lvl4pPr>
            <a:lvl5pPr lvl="4" algn="r" rtl="0">
              <a:spcBef>
                <a:spcPts val="2133"/>
              </a:spcBef>
              <a:spcAft>
                <a:spcPts val="0"/>
              </a:spcAft>
              <a:buSzPts val="1300"/>
              <a:buNone/>
              <a:defRPr/>
            </a:lvl5pPr>
            <a:lvl6pPr lvl="5" algn="r" rtl="0">
              <a:spcBef>
                <a:spcPts val="2133"/>
              </a:spcBef>
              <a:spcAft>
                <a:spcPts val="0"/>
              </a:spcAft>
              <a:buSzPts val="1300"/>
              <a:buNone/>
              <a:defRPr/>
            </a:lvl6pPr>
            <a:lvl7pPr lvl="6" algn="r" rtl="0">
              <a:spcBef>
                <a:spcPts val="2133"/>
              </a:spcBef>
              <a:spcAft>
                <a:spcPts val="0"/>
              </a:spcAft>
              <a:buSzPts val="1300"/>
              <a:buNone/>
              <a:defRPr/>
            </a:lvl7pPr>
            <a:lvl8pPr lvl="7" algn="r" rtl="0">
              <a:spcBef>
                <a:spcPts val="2133"/>
              </a:spcBef>
              <a:spcAft>
                <a:spcPts val="0"/>
              </a:spcAft>
              <a:buSzPts val="1300"/>
              <a:buNone/>
              <a:defRPr/>
            </a:lvl8pPr>
            <a:lvl9pPr lvl="8" algn="r" rtl="0">
              <a:spcBef>
                <a:spcPts val="2133"/>
              </a:spcBef>
              <a:spcAft>
                <a:spcPts val="2133"/>
              </a:spcAft>
              <a:buSzPts val="1300"/>
              <a:buNone/>
              <a:defRPr/>
            </a:lvl9pPr>
          </a:lstStyle>
          <a:p>
            <a:r>
              <a:rPr lang="en-US"/>
              <a:t>Click to edit Master subtitle style</a:t>
            </a:r>
            <a:endParaRPr/>
          </a:p>
        </p:txBody>
      </p:sp>
    </p:spTree>
    <p:extLst>
      <p:ext uri="{BB962C8B-B14F-4D97-AF65-F5344CB8AC3E}">
        <p14:creationId xmlns:p14="http://schemas.microsoft.com/office/powerpoint/2010/main" val="318618232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and three columns 3">
  <p:cSld name="Title and three columns 3">
    <p:bg>
      <p:bgPr>
        <a:blipFill>
          <a:blip r:embed="rId2">
            <a:alphaModFix/>
          </a:blip>
          <a:stretch>
            <a:fillRect/>
          </a:stretch>
        </a:blipFill>
        <a:effectLst/>
      </p:bgPr>
    </p:bg>
    <p:spTree>
      <p:nvGrpSpPr>
        <p:cNvPr id="1" name="Shape 251"/>
        <p:cNvGrpSpPr/>
        <p:nvPr/>
      </p:nvGrpSpPr>
      <p:grpSpPr>
        <a:xfrm>
          <a:off x="0" y="0"/>
          <a:ext cx="0" cy="0"/>
          <a:chOff x="0" y="0"/>
          <a:chExt cx="0" cy="0"/>
        </a:xfrm>
      </p:grpSpPr>
      <p:sp>
        <p:nvSpPr>
          <p:cNvPr id="252" name="Google Shape;252;p56"/>
          <p:cNvSpPr txBox="1">
            <a:spLocks noGrp="1"/>
          </p:cNvSpPr>
          <p:nvPr>
            <p:ph type="title"/>
          </p:nvPr>
        </p:nvSpPr>
        <p:spPr>
          <a:xfrm>
            <a:off x="865565" y="4166079"/>
            <a:ext cx="3405600" cy="92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2000"/>
              <a:buNone/>
              <a:defRPr sz="2667">
                <a:solidFill>
                  <a:schemeClr val="lt1"/>
                </a:solidFill>
              </a:defRPr>
            </a:lvl1pPr>
            <a:lvl2pPr lvl="1" algn="ctr" rtl="0">
              <a:spcBef>
                <a:spcPts val="0"/>
              </a:spcBef>
              <a:spcAft>
                <a:spcPts val="0"/>
              </a:spcAft>
              <a:buClr>
                <a:schemeClr val="lt1"/>
              </a:buClr>
              <a:buSzPts val="2000"/>
              <a:buNone/>
              <a:defRPr sz="2667">
                <a:solidFill>
                  <a:schemeClr val="lt1"/>
                </a:solidFill>
              </a:defRPr>
            </a:lvl2pPr>
            <a:lvl3pPr lvl="2" algn="ctr" rtl="0">
              <a:spcBef>
                <a:spcPts val="0"/>
              </a:spcBef>
              <a:spcAft>
                <a:spcPts val="0"/>
              </a:spcAft>
              <a:buClr>
                <a:schemeClr val="lt1"/>
              </a:buClr>
              <a:buSzPts val="2000"/>
              <a:buNone/>
              <a:defRPr sz="2667">
                <a:solidFill>
                  <a:schemeClr val="lt1"/>
                </a:solidFill>
              </a:defRPr>
            </a:lvl3pPr>
            <a:lvl4pPr lvl="3" algn="ctr" rtl="0">
              <a:spcBef>
                <a:spcPts val="0"/>
              </a:spcBef>
              <a:spcAft>
                <a:spcPts val="0"/>
              </a:spcAft>
              <a:buClr>
                <a:schemeClr val="lt1"/>
              </a:buClr>
              <a:buSzPts val="2000"/>
              <a:buNone/>
              <a:defRPr sz="2667">
                <a:solidFill>
                  <a:schemeClr val="lt1"/>
                </a:solidFill>
              </a:defRPr>
            </a:lvl4pPr>
            <a:lvl5pPr lvl="4" algn="ctr" rtl="0">
              <a:spcBef>
                <a:spcPts val="0"/>
              </a:spcBef>
              <a:spcAft>
                <a:spcPts val="0"/>
              </a:spcAft>
              <a:buClr>
                <a:schemeClr val="lt1"/>
              </a:buClr>
              <a:buSzPts val="2000"/>
              <a:buNone/>
              <a:defRPr sz="2667">
                <a:solidFill>
                  <a:schemeClr val="lt1"/>
                </a:solidFill>
              </a:defRPr>
            </a:lvl5pPr>
            <a:lvl6pPr lvl="5" algn="ctr" rtl="0">
              <a:spcBef>
                <a:spcPts val="0"/>
              </a:spcBef>
              <a:spcAft>
                <a:spcPts val="0"/>
              </a:spcAft>
              <a:buClr>
                <a:schemeClr val="lt1"/>
              </a:buClr>
              <a:buSzPts val="2000"/>
              <a:buNone/>
              <a:defRPr sz="2667">
                <a:solidFill>
                  <a:schemeClr val="lt1"/>
                </a:solidFill>
              </a:defRPr>
            </a:lvl6pPr>
            <a:lvl7pPr lvl="6" algn="ctr" rtl="0">
              <a:spcBef>
                <a:spcPts val="0"/>
              </a:spcBef>
              <a:spcAft>
                <a:spcPts val="0"/>
              </a:spcAft>
              <a:buClr>
                <a:schemeClr val="lt1"/>
              </a:buClr>
              <a:buSzPts val="2000"/>
              <a:buNone/>
              <a:defRPr sz="2667">
                <a:solidFill>
                  <a:schemeClr val="lt1"/>
                </a:solidFill>
              </a:defRPr>
            </a:lvl7pPr>
            <a:lvl8pPr lvl="7" algn="ctr" rtl="0">
              <a:spcBef>
                <a:spcPts val="0"/>
              </a:spcBef>
              <a:spcAft>
                <a:spcPts val="0"/>
              </a:spcAft>
              <a:buClr>
                <a:schemeClr val="lt1"/>
              </a:buClr>
              <a:buSzPts val="2000"/>
              <a:buNone/>
              <a:defRPr sz="2667">
                <a:solidFill>
                  <a:schemeClr val="lt1"/>
                </a:solidFill>
              </a:defRPr>
            </a:lvl8pPr>
            <a:lvl9pPr lvl="8" algn="ctr" rtl="0">
              <a:spcBef>
                <a:spcPts val="0"/>
              </a:spcBef>
              <a:spcAft>
                <a:spcPts val="0"/>
              </a:spcAft>
              <a:buClr>
                <a:schemeClr val="lt1"/>
              </a:buClr>
              <a:buSzPts val="2000"/>
              <a:buNone/>
              <a:defRPr sz="2667">
                <a:solidFill>
                  <a:schemeClr val="lt1"/>
                </a:solidFill>
              </a:defRPr>
            </a:lvl9pPr>
          </a:lstStyle>
          <a:p>
            <a:r>
              <a:rPr lang="en-US"/>
              <a:t>Click to edit Master title style</a:t>
            </a:r>
            <a:endParaRPr/>
          </a:p>
        </p:txBody>
      </p:sp>
      <p:sp>
        <p:nvSpPr>
          <p:cNvPr id="253" name="Google Shape;253;p56"/>
          <p:cNvSpPr txBox="1">
            <a:spLocks noGrp="1"/>
          </p:cNvSpPr>
          <p:nvPr>
            <p:ph type="subTitle" idx="1"/>
          </p:nvPr>
        </p:nvSpPr>
        <p:spPr>
          <a:xfrm>
            <a:off x="1060480" y="4928800"/>
            <a:ext cx="3016000" cy="130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867">
                <a:solidFill>
                  <a:schemeClr val="lt1"/>
                </a:solidFill>
              </a:defRPr>
            </a:lvl1pPr>
            <a:lvl2pPr lvl="1" algn="ctr" rtl="0">
              <a:lnSpc>
                <a:spcPct val="100000"/>
              </a:lnSpc>
              <a:spcBef>
                <a:spcPts val="0"/>
              </a:spcBef>
              <a:spcAft>
                <a:spcPts val="0"/>
              </a:spcAft>
              <a:buClr>
                <a:schemeClr val="lt1"/>
              </a:buClr>
              <a:buSzPts val="1400"/>
              <a:buNone/>
              <a:defRPr sz="1867">
                <a:solidFill>
                  <a:schemeClr val="lt1"/>
                </a:solidFill>
              </a:defRPr>
            </a:lvl2pPr>
            <a:lvl3pPr lvl="2" algn="ctr" rtl="0">
              <a:lnSpc>
                <a:spcPct val="100000"/>
              </a:lnSpc>
              <a:spcBef>
                <a:spcPts val="0"/>
              </a:spcBef>
              <a:spcAft>
                <a:spcPts val="0"/>
              </a:spcAft>
              <a:buClr>
                <a:schemeClr val="lt1"/>
              </a:buClr>
              <a:buSzPts val="1400"/>
              <a:buNone/>
              <a:defRPr sz="1867">
                <a:solidFill>
                  <a:schemeClr val="lt1"/>
                </a:solidFill>
              </a:defRPr>
            </a:lvl3pPr>
            <a:lvl4pPr lvl="3" algn="ctr" rtl="0">
              <a:lnSpc>
                <a:spcPct val="100000"/>
              </a:lnSpc>
              <a:spcBef>
                <a:spcPts val="0"/>
              </a:spcBef>
              <a:spcAft>
                <a:spcPts val="0"/>
              </a:spcAft>
              <a:buClr>
                <a:schemeClr val="lt1"/>
              </a:buClr>
              <a:buSzPts val="1400"/>
              <a:buNone/>
              <a:defRPr sz="1867">
                <a:solidFill>
                  <a:schemeClr val="lt1"/>
                </a:solidFill>
              </a:defRPr>
            </a:lvl4pPr>
            <a:lvl5pPr lvl="4" algn="ctr" rtl="0">
              <a:lnSpc>
                <a:spcPct val="100000"/>
              </a:lnSpc>
              <a:spcBef>
                <a:spcPts val="0"/>
              </a:spcBef>
              <a:spcAft>
                <a:spcPts val="0"/>
              </a:spcAft>
              <a:buClr>
                <a:schemeClr val="lt1"/>
              </a:buClr>
              <a:buSzPts val="1400"/>
              <a:buNone/>
              <a:defRPr sz="1867">
                <a:solidFill>
                  <a:schemeClr val="lt1"/>
                </a:solidFill>
              </a:defRPr>
            </a:lvl5pPr>
            <a:lvl6pPr lvl="5" algn="ctr" rtl="0">
              <a:lnSpc>
                <a:spcPct val="100000"/>
              </a:lnSpc>
              <a:spcBef>
                <a:spcPts val="0"/>
              </a:spcBef>
              <a:spcAft>
                <a:spcPts val="0"/>
              </a:spcAft>
              <a:buClr>
                <a:schemeClr val="lt1"/>
              </a:buClr>
              <a:buSzPts val="1400"/>
              <a:buNone/>
              <a:defRPr sz="1867">
                <a:solidFill>
                  <a:schemeClr val="lt1"/>
                </a:solidFill>
              </a:defRPr>
            </a:lvl6pPr>
            <a:lvl7pPr lvl="6" algn="ctr" rtl="0">
              <a:lnSpc>
                <a:spcPct val="100000"/>
              </a:lnSpc>
              <a:spcBef>
                <a:spcPts val="0"/>
              </a:spcBef>
              <a:spcAft>
                <a:spcPts val="0"/>
              </a:spcAft>
              <a:buClr>
                <a:schemeClr val="lt1"/>
              </a:buClr>
              <a:buSzPts val="1400"/>
              <a:buNone/>
              <a:defRPr sz="1867">
                <a:solidFill>
                  <a:schemeClr val="lt1"/>
                </a:solidFill>
              </a:defRPr>
            </a:lvl7pPr>
            <a:lvl8pPr lvl="7" algn="ctr" rtl="0">
              <a:lnSpc>
                <a:spcPct val="100000"/>
              </a:lnSpc>
              <a:spcBef>
                <a:spcPts val="0"/>
              </a:spcBef>
              <a:spcAft>
                <a:spcPts val="0"/>
              </a:spcAft>
              <a:buClr>
                <a:schemeClr val="lt1"/>
              </a:buClr>
              <a:buSzPts val="1400"/>
              <a:buNone/>
              <a:defRPr sz="1867">
                <a:solidFill>
                  <a:schemeClr val="lt1"/>
                </a:solidFill>
              </a:defRPr>
            </a:lvl8pPr>
            <a:lvl9pPr lvl="8" algn="ctr" rtl="0">
              <a:lnSpc>
                <a:spcPct val="100000"/>
              </a:lnSpc>
              <a:spcBef>
                <a:spcPts val="0"/>
              </a:spcBef>
              <a:spcAft>
                <a:spcPts val="0"/>
              </a:spcAft>
              <a:buClr>
                <a:schemeClr val="lt1"/>
              </a:buClr>
              <a:buSzPts val="1400"/>
              <a:buNone/>
              <a:defRPr sz="1867">
                <a:solidFill>
                  <a:schemeClr val="lt1"/>
                </a:solidFill>
              </a:defRPr>
            </a:lvl9pPr>
          </a:lstStyle>
          <a:p>
            <a:r>
              <a:rPr lang="en-US"/>
              <a:t>Click to edit Master subtitle style</a:t>
            </a:r>
            <a:endParaRPr/>
          </a:p>
        </p:txBody>
      </p:sp>
      <p:sp>
        <p:nvSpPr>
          <p:cNvPr id="254" name="Google Shape;254;p56"/>
          <p:cNvSpPr txBox="1">
            <a:spLocks noGrp="1"/>
          </p:cNvSpPr>
          <p:nvPr>
            <p:ph type="title" idx="2"/>
          </p:nvPr>
        </p:nvSpPr>
        <p:spPr>
          <a:xfrm>
            <a:off x="4393200" y="4165912"/>
            <a:ext cx="3405600" cy="92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2000"/>
              <a:buNone/>
              <a:defRPr sz="2667">
                <a:solidFill>
                  <a:schemeClr val="lt1"/>
                </a:solidFill>
              </a:defRPr>
            </a:lvl1pPr>
            <a:lvl2pPr lvl="1" algn="ctr" rtl="0">
              <a:spcBef>
                <a:spcPts val="0"/>
              </a:spcBef>
              <a:spcAft>
                <a:spcPts val="0"/>
              </a:spcAft>
              <a:buClr>
                <a:schemeClr val="lt1"/>
              </a:buClr>
              <a:buSzPts val="2000"/>
              <a:buNone/>
              <a:defRPr sz="2667">
                <a:solidFill>
                  <a:schemeClr val="lt1"/>
                </a:solidFill>
              </a:defRPr>
            </a:lvl2pPr>
            <a:lvl3pPr lvl="2" algn="ctr" rtl="0">
              <a:spcBef>
                <a:spcPts val="0"/>
              </a:spcBef>
              <a:spcAft>
                <a:spcPts val="0"/>
              </a:spcAft>
              <a:buClr>
                <a:schemeClr val="lt1"/>
              </a:buClr>
              <a:buSzPts val="2000"/>
              <a:buNone/>
              <a:defRPr sz="2667">
                <a:solidFill>
                  <a:schemeClr val="lt1"/>
                </a:solidFill>
              </a:defRPr>
            </a:lvl3pPr>
            <a:lvl4pPr lvl="3" algn="ctr" rtl="0">
              <a:spcBef>
                <a:spcPts val="0"/>
              </a:spcBef>
              <a:spcAft>
                <a:spcPts val="0"/>
              </a:spcAft>
              <a:buClr>
                <a:schemeClr val="lt1"/>
              </a:buClr>
              <a:buSzPts val="2000"/>
              <a:buNone/>
              <a:defRPr sz="2667">
                <a:solidFill>
                  <a:schemeClr val="lt1"/>
                </a:solidFill>
              </a:defRPr>
            </a:lvl4pPr>
            <a:lvl5pPr lvl="4" algn="ctr" rtl="0">
              <a:spcBef>
                <a:spcPts val="0"/>
              </a:spcBef>
              <a:spcAft>
                <a:spcPts val="0"/>
              </a:spcAft>
              <a:buClr>
                <a:schemeClr val="lt1"/>
              </a:buClr>
              <a:buSzPts val="2000"/>
              <a:buNone/>
              <a:defRPr sz="2667">
                <a:solidFill>
                  <a:schemeClr val="lt1"/>
                </a:solidFill>
              </a:defRPr>
            </a:lvl5pPr>
            <a:lvl6pPr lvl="5" algn="ctr" rtl="0">
              <a:spcBef>
                <a:spcPts val="0"/>
              </a:spcBef>
              <a:spcAft>
                <a:spcPts val="0"/>
              </a:spcAft>
              <a:buClr>
                <a:schemeClr val="lt1"/>
              </a:buClr>
              <a:buSzPts val="2000"/>
              <a:buNone/>
              <a:defRPr sz="2667">
                <a:solidFill>
                  <a:schemeClr val="lt1"/>
                </a:solidFill>
              </a:defRPr>
            </a:lvl6pPr>
            <a:lvl7pPr lvl="6" algn="ctr" rtl="0">
              <a:spcBef>
                <a:spcPts val="0"/>
              </a:spcBef>
              <a:spcAft>
                <a:spcPts val="0"/>
              </a:spcAft>
              <a:buClr>
                <a:schemeClr val="lt1"/>
              </a:buClr>
              <a:buSzPts val="2000"/>
              <a:buNone/>
              <a:defRPr sz="2667">
                <a:solidFill>
                  <a:schemeClr val="lt1"/>
                </a:solidFill>
              </a:defRPr>
            </a:lvl7pPr>
            <a:lvl8pPr lvl="7" algn="ctr" rtl="0">
              <a:spcBef>
                <a:spcPts val="0"/>
              </a:spcBef>
              <a:spcAft>
                <a:spcPts val="0"/>
              </a:spcAft>
              <a:buClr>
                <a:schemeClr val="lt1"/>
              </a:buClr>
              <a:buSzPts val="2000"/>
              <a:buNone/>
              <a:defRPr sz="2667">
                <a:solidFill>
                  <a:schemeClr val="lt1"/>
                </a:solidFill>
              </a:defRPr>
            </a:lvl8pPr>
            <a:lvl9pPr lvl="8" algn="ctr" rtl="0">
              <a:spcBef>
                <a:spcPts val="0"/>
              </a:spcBef>
              <a:spcAft>
                <a:spcPts val="0"/>
              </a:spcAft>
              <a:buClr>
                <a:schemeClr val="lt1"/>
              </a:buClr>
              <a:buSzPts val="2000"/>
              <a:buNone/>
              <a:defRPr sz="2667">
                <a:solidFill>
                  <a:schemeClr val="lt1"/>
                </a:solidFill>
              </a:defRPr>
            </a:lvl9pPr>
          </a:lstStyle>
          <a:p>
            <a:r>
              <a:rPr lang="en-US"/>
              <a:t>Click to edit Master title style</a:t>
            </a:r>
            <a:endParaRPr/>
          </a:p>
        </p:txBody>
      </p:sp>
      <p:sp>
        <p:nvSpPr>
          <p:cNvPr id="255" name="Google Shape;255;p56"/>
          <p:cNvSpPr txBox="1">
            <a:spLocks noGrp="1"/>
          </p:cNvSpPr>
          <p:nvPr>
            <p:ph type="subTitle" idx="3"/>
          </p:nvPr>
        </p:nvSpPr>
        <p:spPr>
          <a:xfrm>
            <a:off x="4588115" y="4928800"/>
            <a:ext cx="3016000" cy="130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867">
                <a:solidFill>
                  <a:schemeClr val="lt1"/>
                </a:solidFill>
              </a:defRPr>
            </a:lvl1pPr>
            <a:lvl2pPr lvl="1" algn="ctr" rtl="0">
              <a:lnSpc>
                <a:spcPct val="100000"/>
              </a:lnSpc>
              <a:spcBef>
                <a:spcPts val="0"/>
              </a:spcBef>
              <a:spcAft>
                <a:spcPts val="0"/>
              </a:spcAft>
              <a:buClr>
                <a:schemeClr val="lt1"/>
              </a:buClr>
              <a:buSzPts val="1400"/>
              <a:buNone/>
              <a:defRPr sz="1867">
                <a:solidFill>
                  <a:schemeClr val="lt1"/>
                </a:solidFill>
              </a:defRPr>
            </a:lvl2pPr>
            <a:lvl3pPr lvl="2" algn="ctr" rtl="0">
              <a:lnSpc>
                <a:spcPct val="100000"/>
              </a:lnSpc>
              <a:spcBef>
                <a:spcPts val="0"/>
              </a:spcBef>
              <a:spcAft>
                <a:spcPts val="0"/>
              </a:spcAft>
              <a:buClr>
                <a:schemeClr val="lt1"/>
              </a:buClr>
              <a:buSzPts val="1400"/>
              <a:buNone/>
              <a:defRPr sz="1867">
                <a:solidFill>
                  <a:schemeClr val="lt1"/>
                </a:solidFill>
              </a:defRPr>
            </a:lvl3pPr>
            <a:lvl4pPr lvl="3" algn="ctr" rtl="0">
              <a:lnSpc>
                <a:spcPct val="100000"/>
              </a:lnSpc>
              <a:spcBef>
                <a:spcPts val="0"/>
              </a:spcBef>
              <a:spcAft>
                <a:spcPts val="0"/>
              </a:spcAft>
              <a:buClr>
                <a:schemeClr val="lt1"/>
              </a:buClr>
              <a:buSzPts val="1400"/>
              <a:buNone/>
              <a:defRPr sz="1867">
                <a:solidFill>
                  <a:schemeClr val="lt1"/>
                </a:solidFill>
              </a:defRPr>
            </a:lvl4pPr>
            <a:lvl5pPr lvl="4" algn="ctr" rtl="0">
              <a:lnSpc>
                <a:spcPct val="100000"/>
              </a:lnSpc>
              <a:spcBef>
                <a:spcPts val="0"/>
              </a:spcBef>
              <a:spcAft>
                <a:spcPts val="0"/>
              </a:spcAft>
              <a:buClr>
                <a:schemeClr val="lt1"/>
              </a:buClr>
              <a:buSzPts val="1400"/>
              <a:buNone/>
              <a:defRPr sz="1867">
                <a:solidFill>
                  <a:schemeClr val="lt1"/>
                </a:solidFill>
              </a:defRPr>
            </a:lvl5pPr>
            <a:lvl6pPr lvl="5" algn="ctr" rtl="0">
              <a:lnSpc>
                <a:spcPct val="100000"/>
              </a:lnSpc>
              <a:spcBef>
                <a:spcPts val="0"/>
              </a:spcBef>
              <a:spcAft>
                <a:spcPts val="0"/>
              </a:spcAft>
              <a:buClr>
                <a:schemeClr val="lt1"/>
              </a:buClr>
              <a:buSzPts val="1400"/>
              <a:buNone/>
              <a:defRPr sz="1867">
                <a:solidFill>
                  <a:schemeClr val="lt1"/>
                </a:solidFill>
              </a:defRPr>
            </a:lvl6pPr>
            <a:lvl7pPr lvl="6" algn="ctr" rtl="0">
              <a:lnSpc>
                <a:spcPct val="100000"/>
              </a:lnSpc>
              <a:spcBef>
                <a:spcPts val="0"/>
              </a:spcBef>
              <a:spcAft>
                <a:spcPts val="0"/>
              </a:spcAft>
              <a:buClr>
                <a:schemeClr val="lt1"/>
              </a:buClr>
              <a:buSzPts val="1400"/>
              <a:buNone/>
              <a:defRPr sz="1867">
                <a:solidFill>
                  <a:schemeClr val="lt1"/>
                </a:solidFill>
              </a:defRPr>
            </a:lvl7pPr>
            <a:lvl8pPr lvl="7" algn="ctr" rtl="0">
              <a:lnSpc>
                <a:spcPct val="100000"/>
              </a:lnSpc>
              <a:spcBef>
                <a:spcPts val="0"/>
              </a:spcBef>
              <a:spcAft>
                <a:spcPts val="0"/>
              </a:spcAft>
              <a:buClr>
                <a:schemeClr val="lt1"/>
              </a:buClr>
              <a:buSzPts val="1400"/>
              <a:buNone/>
              <a:defRPr sz="1867">
                <a:solidFill>
                  <a:schemeClr val="lt1"/>
                </a:solidFill>
              </a:defRPr>
            </a:lvl8pPr>
            <a:lvl9pPr lvl="8" algn="ctr" rtl="0">
              <a:lnSpc>
                <a:spcPct val="100000"/>
              </a:lnSpc>
              <a:spcBef>
                <a:spcPts val="0"/>
              </a:spcBef>
              <a:spcAft>
                <a:spcPts val="0"/>
              </a:spcAft>
              <a:buClr>
                <a:schemeClr val="lt1"/>
              </a:buClr>
              <a:buSzPts val="1400"/>
              <a:buNone/>
              <a:defRPr sz="1867">
                <a:solidFill>
                  <a:schemeClr val="lt1"/>
                </a:solidFill>
              </a:defRPr>
            </a:lvl9pPr>
          </a:lstStyle>
          <a:p>
            <a:r>
              <a:rPr lang="en-US"/>
              <a:t>Click to edit Master subtitle style</a:t>
            </a:r>
            <a:endParaRPr/>
          </a:p>
        </p:txBody>
      </p:sp>
      <p:sp>
        <p:nvSpPr>
          <p:cNvPr id="256" name="Google Shape;256;p56"/>
          <p:cNvSpPr txBox="1">
            <a:spLocks noGrp="1"/>
          </p:cNvSpPr>
          <p:nvPr>
            <p:ph type="title" idx="4"/>
          </p:nvPr>
        </p:nvSpPr>
        <p:spPr>
          <a:xfrm>
            <a:off x="7902935" y="4166079"/>
            <a:ext cx="3405600" cy="92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2000"/>
              <a:buNone/>
              <a:defRPr sz="2667">
                <a:solidFill>
                  <a:schemeClr val="lt1"/>
                </a:solidFill>
              </a:defRPr>
            </a:lvl1pPr>
            <a:lvl2pPr lvl="1" algn="ctr" rtl="0">
              <a:spcBef>
                <a:spcPts val="0"/>
              </a:spcBef>
              <a:spcAft>
                <a:spcPts val="0"/>
              </a:spcAft>
              <a:buClr>
                <a:schemeClr val="lt1"/>
              </a:buClr>
              <a:buSzPts val="2000"/>
              <a:buNone/>
              <a:defRPr sz="2667">
                <a:solidFill>
                  <a:schemeClr val="lt1"/>
                </a:solidFill>
              </a:defRPr>
            </a:lvl2pPr>
            <a:lvl3pPr lvl="2" algn="ctr" rtl="0">
              <a:spcBef>
                <a:spcPts val="0"/>
              </a:spcBef>
              <a:spcAft>
                <a:spcPts val="0"/>
              </a:spcAft>
              <a:buClr>
                <a:schemeClr val="lt1"/>
              </a:buClr>
              <a:buSzPts val="2000"/>
              <a:buNone/>
              <a:defRPr sz="2667">
                <a:solidFill>
                  <a:schemeClr val="lt1"/>
                </a:solidFill>
              </a:defRPr>
            </a:lvl3pPr>
            <a:lvl4pPr lvl="3" algn="ctr" rtl="0">
              <a:spcBef>
                <a:spcPts val="0"/>
              </a:spcBef>
              <a:spcAft>
                <a:spcPts val="0"/>
              </a:spcAft>
              <a:buClr>
                <a:schemeClr val="lt1"/>
              </a:buClr>
              <a:buSzPts val="2000"/>
              <a:buNone/>
              <a:defRPr sz="2667">
                <a:solidFill>
                  <a:schemeClr val="lt1"/>
                </a:solidFill>
              </a:defRPr>
            </a:lvl4pPr>
            <a:lvl5pPr lvl="4" algn="ctr" rtl="0">
              <a:spcBef>
                <a:spcPts val="0"/>
              </a:spcBef>
              <a:spcAft>
                <a:spcPts val="0"/>
              </a:spcAft>
              <a:buClr>
                <a:schemeClr val="lt1"/>
              </a:buClr>
              <a:buSzPts val="2000"/>
              <a:buNone/>
              <a:defRPr sz="2667">
                <a:solidFill>
                  <a:schemeClr val="lt1"/>
                </a:solidFill>
              </a:defRPr>
            </a:lvl5pPr>
            <a:lvl6pPr lvl="5" algn="ctr" rtl="0">
              <a:spcBef>
                <a:spcPts val="0"/>
              </a:spcBef>
              <a:spcAft>
                <a:spcPts val="0"/>
              </a:spcAft>
              <a:buClr>
                <a:schemeClr val="lt1"/>
              </a:buClr>
              <a:buSzPts val="2000"/>
              <a:buNone/>
              <a:defRPr sz="2667">
                <a:solidFill>
                  <a:schemeClr val="lt1"/>
                </a:solidFill>
              </a:defRPr>
            </a:lvl6pPr>
            <a:lvl7pPr lvl="6" algn="ctr" rtl="0">
              <a:spcBef>
                <a:spcPts val="0"/>
              </a:spcBef>
              <a:spcAft>
                <a:spcPts val="0"/>
              </a:spcAft>
              <a:buClr>
                <a:schemeClr val="lt1"/>
              </a:buClr>
              <a:buSzPts val="2000"/>
              <a:buNone/>
              <a:defRPr sz="2667">
                <a:solidFill>
                  <a:schemeClr val="lt1"/>
                </a:solidFill>
              </a:defRPr>
            </a:lvl7pPr>
            <a:lvl8pPr lvl="7" algn="ctr" rtl="0">
              <a:spcBef>
                <a:spcPts val="0"/>
              </a:spcBef>
              <a:spcAft>
                <a:spcPts val="0"/>
              </a:spcAft>
              <a:buClr>
                <a:schemeClr val="lt1"/>
              </a:buClr>
              <a:buSzPts val="2000"/>
              <a:buNone/>
              <a:defRPr sz="2667">
                <a:solidFill>
                  <a:schemeClr val="lt1"/>
                </a:solidFill>
              </a:defRPr>
            </a:lvl8pPr>
            <a:lvl9pPr lvl="8" algn="ctr" rtl="0">
              <a:spcBef>
                <a:spcPts val="0"/>
              </a:spcBef>
              <a:spcAft>
                <a:spcPts val="0"/>
              </a:spcAft>
              <a:buClr>
                <a:schemeClr val="lt1"/>
              </a:buClr>
              <a:buSzPts val="2000"/>
              <a:buNone/>
              <a:defRPr sz="2667">
                <a:solidFill>
                  <a:schemeClr val="lt1"/>
                </a:solidFill>
              </a:defRPr>
            </a:lvl9pPr>
          </a:lstStyle>
          <a:p>
            <a:r>
              <a:rPr lang="en-US"/>
              <a:t>Click to edit Master title style</a:t>
            </a:r>
            <a:endParaRPr/>
          </a:p>
        </p:txBody>
      </p:sp>
      <p:sp>
        <p:nvSpPr>
          <p:cNvPr id="257" name="Google Shape;257;p56"/>
          <p:cNvSpPr txBox="1">
            <a:spLocks noGrp="1"/>
          </p:cNvSpPr>
          <p:nvPr>
            <p:ph type="subTitle" idx="5"/>
          </p:nvPr>
        </p:nvSpPr>
        <p:spPr>
          <a:xfrm>
            <a:off x="8097849" y="4928967"/>
            <a:ext cx="3016000" cy="130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867">
                <a:solidFill>
                  <a:schemeClr val="lt1"/>
                </a:solidFill>
              </a:defRPr>
            </a:lvl1pPr>
            <a:lvl2pPr lvl="1" algn="ctr" rtl="0">
              <a:lnSpc>
                <a:spcPct val="100000"/>
              </a:lnSpc>
              <a:spcBef>
                <a:spcPts val="0"/>
              </a:spcBef>
              <a:spcAft>
                <a:spcPts val="0"/>
              </a:spcAft>
              <a:buClr>
                <a:schemeClr val="lt1"/>
              </a:buClr>
              <a:buSzPts val="1400"/>
              <a:buNone/>
              <a:defRPr sz="1867">
                <a:solidFill>
                  <a:schemeClr val="lt1"/>
                </a:solidFill>
              </a:defRPr>
            </a:lvl2pPr>
            <a:lvl3pPr lvl="2" algn="ctr" rtl="0">
              <a:lnSpc>
                <a:spcPct val="100000"/>
              </a:lnSpc>
              <a:spcBef>
                <a:spcPts val="0"/>
              </a:spcBef>
              <a:spcAft>
                <a:spcPts val="0"/>
              </a:spcAft>
              <a:buClr>
                <a:schemeClr val="lt1"/>
              </a:buClr>
              <a:buSzPts val="1400"/>
              <a:buNone/>
              <a:defRPr sz="1867">
                <a:solidFill>
                  <a:schemeClr val="lt1"/>
                </a:solidFill>
              </a:defRPr>
            </a:lvl3pPr>
            <a:lvl4pPr lvl="3" algn="ctr" rtl="0">
              <a:lnSpc>
                <a:spcPct val="100000"/>
              </a:lnSpc>
              <a:spcBef>
                <a:spcPts val="0"/>
              </a:spcBef>
              <a:spcAft>
                <a:spcPts val="0"/>
              </a:spcAft>
              <a:buClr>
                <a:schemeClr val="lt1"/>
              </a:buClr>
              <a:buSzPts val="1400"/>
              <a:buNone/>
              <a:defRPr sz="1867">
                <a:solidFill>
                  <a:schemeClr val="lt1"/>
                </a:solidFill>
              </a:defRPr>
            </a:lvl4pPr>
            <a:lvl5pPr lvl="4" algn="ctr" rtl="0">
              <a:lnSpc>
                <a:spcPct val="100000"/>
              </a:lnSpc>
              <a:spcBef>
                <a:spcPts val="0"/>
              </a:spcBef>
              <a:spcAft>
                <a:spcPts val="0"/>
              </a:spcAft>
              <a:buClr>
                <a:schemeClr val="lt1"/>
              </a:buClr>
              <a:buSzPts val="1400"/>
              <a:buNone/>
              <a:defRPr sz="1867">
                <a:solidFill>
                  <a:schemeClr val="lt1"/>
                </a:solidFill>
              </a:defRPr>
            </a:lvl5pPr>
            <a:lvl6pPr lvl="5" algn="ctr" rtl="0">
              <a:lnSpc>
                <a:spcPct val="100000"/>
              </a:lnSpc>
              <a:spcBef>
                <a:spcPts val="0"/>
              </a:spcBef>
              <a:spcAft>
                <a:spcPts val="0"/>
              </a:spcAft>
              <a:buClr>
                <a:schemeClr val="lt1"/>
              </a:buClr>
              <a:buSzPts val="1400"/>
              <a:buNone/>
              <a:defRPr sz="1867">
                <a:solidFill>
                  <a:schemeClr val="lt1"/>
                </a:solidFill>
              </a:defRPr>
            </a:lvl6pPr>
            <a:lvl7pPr lvl="6" algn="ctr" rtl="0">
              <a:lnSpc>
                <a:spcPct val="100000"/>
              </a:lnSpc>
              <a:spcBef>
                <a:spcPts val="0"/>
              </a:spcBef>
              <a:spcAft>
                <a:spcPts val="0"/>
              </a:spcAft>
              <a:buClr>
                <a:schemeClr val="lt1"/>
              </a:buClr>
              <a:buSzPts val="1400"/>
              <a:buNone/>
              <a:defRPr sz="1867">
                <a:solidFill>
                  <a:schemeClr val="lt1"/>
                </a:solidFill>
              </a:defRPr>
            </a:lvl7pPr>
            <a:lvl8pPr lvl="7" algn="ctr" rtl="0">
              <a:lnSpc>
                <a:spcPct val="100000"/>
              </a:lnSpc>
              <a:spcBef>
                <a:spcPts val="0"/>
              </a:spcBef>
              <a:spcAft>
                <a:spcPts val="0"/>
              </a:spcAft>
              <a:buClr>
                <a:schemeClr val="lt1"/>
              </a:buClr>
              <a:buSzPts val="1400"/>
              <a:buNone/>
              <a:defRPr sz="1867">
                <a:solidFill>
                  <a:schemeClr val="lt1"/>
                </a:solidFill>
              </a:defRPr>
            </a:lvl8pPr>
            <a:lvl9pPr lvl="8" algn="ctr" rtl="0">
              <a:lnSpc>
                <a:spcPct val="100000"/>
              </a:lnSpc>
              <a:spcBef>
                <a:spcPts val="0"/>
              </a:spcBef>
              <a:spcAft>
                <a:spcPts val="0"/>
              </a:spcAft>
              <a:buClr>
                <a:schemeClr val="lt1"/>
              </a:buClr>
              <a:buSzPts val="1400"/>
              <a:buNone/>
              <a:defRPr sz="1867">
                <a:solidFill>
                  <a:schemeClr val="lt1"/>
                </a:solidFill>
              </a:defRPr>
            </a:lvl9pPr>
          </a:lstStyle>
          <a:p>
            <a:r>
              <a:rPr lang="en-US"/>
              <a:t>Click to edit Master subtitle style</a:t>
            </a:r>
            <a:endParaRPr/>
          </a:p>
        </p:txBody>
      </p:sp>
      <p:sp>
        <p:nvSpPr>
          <p:cNvPr id="258" name="Google Shape;258;p56"/>
          <p:cNvSpPr txBox="1">
            <a:spLocks noGrp="1"/>
          </p:cNvSpPr>
          <p:nvPr>
            <p:ph type="ctrTitle" idx="6"/>
          </p:nvPr>
        </p:nvSpPr>
        <p:spPr>
          <a:xfrm>
            <a:off x="925137" y="979905"/>
            <a:ext cx="9851600" cy="848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chemeClr val="lt1"/>
              </a:buClr>
              <a:buSzPts val="2700"/>
              <a:buNone/>
              <a:defRPr sz="3600">
                <a:solidFill>
                  <a:schemeClr val="lt1"/>
                </a:solidFill>
              </a:defRPr>
            </a:lvl1pPr>
            <a:lvl2pPr lvl="1" algn="ctr" rtl="0">
              <a:spcBef>
                <a:spcPts val="0"/>
              </a:spcBef>
              <a:spcAft>
                <a:spcPts val="0"/>
              </a:spcAft>
              <a:buClr>
                <a:schemeClr val="lt1"/>
              </a:buClr>
              <a:buSzPts val="2700"/>
              <a:buNone/>
              <a:defRPr sz="3600">
                <a:solidFill>
                  <a:schemeClr val="lt1"/>
                </a:solidFill>
              </a:defRPr>
            </a:lvl2pPr>
            <a:lvl3pPr lvl="2" algn="ctr" rtl="0">
              <a:spcBef>
                <a:spcPts val="0"/>
              </a:spcBef>
              <a:spcAft>
                <a:spcPts val="0"/>
              </a:spcAft>
              <a:buClr>
                <a:schemeClr val="lt1"/>
              </a:buClr>
              <a:buSzPts val="2700"/>
              <a:buNone/>
              <a:defRPr sz="3600">
                <a:solidFill>
                  <a:schemeClr val="lt1"/>
                </a:solidFill>
              </a:defRPr>
            </a:lvl3pPr>
            <a:lvl4pPr lvl="3" algn="ctr" rtl="0">
              <a:spcBef>
                <a:spcPts val="0"/>
              </a:spcBef>
              <a:spcAft>
                <a:spcPts val="0"/>
              </a:spcAft>
              <a:buClr>
                <a:schemeClr val="lt1"/>
              </a:buClr>
              <a:buSzPts val="2700"/>
              <a:buNone/>
              <a:defRPr sz="3600">
                <a:solidFill>
                  <a:schemeClr val="lt1"/>
                </a:solidFill>
              </a:defRPr>
            </a:lvl4pPr>
            <a:lvl5pPr lvl="4" algn="ctr" rtl="0">
              <a:spcBef>
                <a:spcPts val="0"/>
              </a:spcBef>
              <a:spcAft>
                <a:spcPts val="0"/>
              </a:spcAft>
              <a:buClr>
                <a:schemeClr val="lt1"/>
              </a:buClr>
              <a:buSzPts val="2700"/>
              <a:buNone/>
              <a:defRPr sz="3600">
                <a:solidFill>
                  <a:schemeClr val="lt1"/>
                </a:solidFill>
              </a:defRPr>
            </a:lvl5pPr>
            <a:lvl6pPr lvl="5" algn="ctr" rtl="0">
              <a:spcBef>
                <a:spcPts val="0"/>
              </a:spcBef>
              <a:spcAft>
                <a:spcPts val="0"/>
              </a:spcAft>
              <a:buClr>
                <a:schemeClr val="lt1"/>
              </a:buClr>
              <a:buSzPts val="2700"/>
              <a:buNone/>
              <a:defRPr sz="3600">
                <a:solidFill>
                  <a:schemeClr val="lt1"/>
                </a:solidFill>
              </a:defRPr>
            </a:lvl6pPr>
            <a:lvl7pPr lvl="6" algn="ctr" rtl="0">
              <a:spcBef>
                <a:spcPts val="0"/>
              </a:spcBef>
              <a:spcAft>
                <a:spcPts val="0"/>
              </a:spcAft>
              <a:buClr>
                <a:schemeClr val="lt1"/>
              </a:buClr>
              <a:buSzPts val="2700"/>
              <a:buNone/>
              <a:defRPr sz="3600">
                <a:solidFill>
                  <a:schemeClr val="lt1"/>
                </a:solidFill>
              </a:defRPr>
            </a:lvl7pPr>
            <a:lvl8pPr lvl="7" algn="ctr" rtl="0">
              <a:spcBef>
                <a:spcPts val="0"/>
              </a:spcBef>
              <a:spcAft>
                <a:spcPts val="0"/>
              </a:spcAft>
              <a:buClr>
                <a:schemeClr val="lt1"/>
              </a:buClr>
              <a:buSzPts val="2700"/>
              <a:buNone/>
              <a:defRPr sz="3600">
                <a:solidFill>
                  <a:schemeClr val="lt1"/>
                </a:solidFill>
              </a:defRPr>
            </a:lvl8pPr>
            <a:lvl9pPr lvl="8" algn="ctr" rtl="0">
              <a:spcBef>
                <a:spcPts val="0"/>
              </a:spcBef>
              <a:spcAft>
                <a:spcPts val="0"/>
              </a:spcAft>
              <a:buClr>
                <a:schemeClr val="lt1"/>
              </a:buClr>
              <a:buSzPts val="2700"/>
              <a:buNone/>
              <a:defRPr sz="3600">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128444789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title and description 1">
  <p:cSld name="1_Section title and description 1">
    <p:bg>
      <p:bgPr>
        <a:blipFill>
          <a:blip r:embed="rId2">
            <a:alphaModFix/>
          </a:blip>
          <a:stretch>
            <a:fillRect/>
          </a:stretch>
        </a:blipFill>
        <a:effectLst/>
      </p:bgPr>
    </p:bg>
    <p:spTree>
      <p:nvGrpSpPr>
        <p:cNvPr id="1" name="Shape 259"/>
        <p:cNvGrpSpPr/>
        <p:nvPr/>
      </p:nvGrpSpPr>
      <p:grpSpPr>
        <a:xfrm>
          <a:off x="0" y="0"/>
          <a:ext cx="0" cy="0"/>
          <a:chOff x="0" y="0"/>
          <a:chExt cx="0" cy="0"/>
        </a:xfrm>
      </p:grpSpPr>
      <p:sp>
        <p:nvSpPr>
          <p:cNvPr id="260" name="Google Shape;260;p57"/>
          <p:cNvSpPr txBox="1">
            <a:spLocks noGrp="1"/>
          </p:cNvSpPr>
          <p:nvPr>
            <p:ph type="subTitle" idx="1"/>
          </p:nvPr>
        </p:nvSpPr>
        <p:spPr>
          <a:xfrm>
            <a:off x="7324367" y="3929200"/>
            <a:ext cx="3780000" cy="226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400"/>
              <a:buNone/>
              <a:defRPr sz="1867">
                <a:solidFill>
                  <a:schemeClr val="lt1"/>
                </a:solidFill>
              </a:defRPr>
            </a:lvl1pPr>
            <a:lvl2pPr lvl="1" rtl="0">
              <a:spcBef>
                <a:spcPts val="2133"/>
              </a:spcBef>
              <a:spcAft>
                <a:spcPts val="0"/>
              </a:spcAft>
              <a:buSzPts val="1300"/>
              <a:buNone/>
              <a:defRPr/>
            </a:lvl2pPr>
            <a:lvl3pPr lvl="2" rtl="0">
              <a:spcBef>
                <a:spcPts val="2133"/>
              </a:spcBef>
              <a:spcAft>
                <a:spcPts val="0"/>
              </a:spcAft>
              <a:buSzPts val="1300"/>
              <a:buNone/>
              <a:defRPr/>
            </a:lvl3pPr>
            <a:lvl4pPr lvl="3" rtl="0">
              <a:spcBef>
                <a:spcPts val="2133"/>
              </a:spcBef>
              <a:spcAft>
                <a:spcPts val="0"/>
              </a:spcAft>
              <a:buSzPts val="1300"/>
              <a:buNone/>
              <a:defRPr/>
            </a:lvl4pPr>
            <a:lvl5pPr lvl="4" rtl="0">
              <a:spcBef>
                <a:spcPts val="2133"/>
              </a:spcBef>
              <a:spcAft>
                <a:spcPts val="0"/>
              </a:spcAft>
              <a:buSzPts val="1300"/>
              <a:buNone/>
              <a:defRPr/>
            </a:lvl5pPr>
            <a:lvl6pPr lvl="5" rtl="0">
              <a:spcBef>
                <a:spcPts val="2133"/>
              </a:spcBef>
              <a:spcAft>
                <a:spcPts val="0"/>
              </a:spcAft>
              <a:buSzPts val="1300"/>
              <a:buNone/>
              <a:defRPr/>
            </a:lvl6pPr>
            <a:lvl7pPr lvl="6" rtl="0">
              <a:spcBef>
                <a:spcPts val="2133"/>
              </a:spcBef>
              <a:spcAft>
                <a:spcPts val="0"/>
              </a:spcAft>
              <a:buSzPts val="1300"/>
              <a:buNone/>
              <a:defRPr/>
            </a:lvl7pPr>
            <a:lvl8pPr lvl="7" rtl="0">
              <a:spcBef>
                <a:spcPts val="2133"/>
              </a:spcBef>
              <a:spcAft>
                <a:spcPts val="0"/>
              </a:spcAft>
              <a:buSzPts val="1300"/>
              <a:buNone/>
              <a:defRPr/>
            </a:lvl8pPr>
            <a:lvl9pPr lvl="8" rtl="0">
              <a:spcBef>
                <a:spcPts val="2133"/>
              </a:spcBef>
              <a:spcAft>
                <a:spcPts val="2133"/>
              </a:spcAft>
              <a:buSzPts val="1300"/>
              <a:buNone/>
              <a:defRPr/>
            </a:lvl9pPr>
          </a:lstStyle>
          <a:p>
            <a:r>
              <a:rPr lang="en-US"/>
              <a:t>Click to edit Master subtitle style</a:t>
            </a:r>
            <a:endParaRPr/>
          </a:p>
        </p:txBody>
      </p:sp>
      <p:sp>
        <p:nvSpPr>
          <p:cNvPr id="261" name="Google Shape;261;p57"/>
          <p:cNvSpPr txBox="1">
            <a:spLocks noGrp="1"/>
          </p:cNvSpPr>
          <p:nvPr>
            <p:ph type="title"/>
          </p:nvPr>
        </p:nvSpPr>
        <p:spPr>
          <a:xfrm>
            <a:off x="1087633" y="140300"/>
            <a:ext cx="8074000" cy="5077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5000"/>
              <a:buNone/>
              <a:defRPr sz="6667">
                <a:solidFill>
                  <a:schemeClr val="lt1"/>
                </a:solidFill>
                <a:latin typeface="Raleway ExtraBold"/>
                <a:ea typeface="Raleway ExtraBold"/>
                <a:cs typeface="Raleway ExtraBold"/>
                <a:sym typeface="Raleway ExtraBold"/>
              </a:defRPr>
            </a:lvl1pPr>
            <a:lvl2pPr lvl="1" rtl="0">
              <a:spcBef>
                <a:spcPts val="0"/>
              </a:spcBef>
              <a:spcAft>
                <a:spcPts val="0"/>
              </a:spcAft>
              <a:buClr>
                <a:schemeClr val="lt1"/>
              </a:buClr>
              <a:buSzPts val="4800"/>
              <a:buNone/>
              <a:defRPr sz="6400">
                <a:solidFill>
                  <a:schemeClr val="lt1"/>
                </a:solidFill>
              </a:defRPr>
            </a:lvl2pPr>
            <a:lvl3pPr lvl="2" rtl="0">
              <a:spcBef>
                <a:spcPts val="0"/>
              </a:spcBef>
              <a:spcAft>
                <a:spcPts val="0"/>
              </a:spcAft>
              <a:buClr>
                <a:schemeClr val="lt1"/>
              </a:buClr>
              <a:buSzPts val="4800"/>
              <a:buNone/>
              <a:defRPr sz="6400">
                <a:solidFill>
                  <a:schemeClr val="lt1"/>
                </a:solidFill>
              </a:defRPr>
            </a:lvl3pPr>
            <a:lvl4pPr lvl="3" rtl="0">
              <a:spcBef>
                <a:spcPts val="0"/>
              </a:spcBef>
              <a:spcAft>
                <a:spcPts val="0"/>
              </a:spcAft>
              <a:buClr>
                <a:schemeClr val="lt1"/>
              </a:buClr>
              <a:buSzPts val="4800"/>
              <a:buNone/>
              <a:defRPr sz="6400">
                <a:solidFill>
                  <a:schemeClr val="lt1"/>
                </a:solidFill>
              </a:defRPr>
            </a:lvl4pPr>
            <a:lvl5pPr lvl="4" rtl="0">
              <a:spcBef>
                <a:spcPts val="0"/>
              </a:spcBef>
              <a:spcAft>
                <a:spcPts val="0"/>
              </a:spcAft>
              <a:buClr>
                <a:schemeClr val="lt1"/>
              </a:buClr>
              <a:buSzPts val="4800"/>
              <a:buNone/>
              <a:defRPr sz="6400">
                <a:solidFill>
                  <a:schemeClr val="lt1"/>
                </a:solidFill>
              </a:defRPr>
            </a:lvl5pPr>
            <a:lvl6pPr lvl="5" rtl="0">
              <a:spcBef>
                <a:spcPts val="0"/>
              </a:spcBef>
              <a:spcAft>
                <a:spcPts val="0"/>
              </a:spcAft>
              <a:buClr>
                <a:schemeClr val="lt1"/>
              </a:buClr>
              <a:buSzPts val="4800"/>
              <a:buNone/>
              <a:defRPr sz="6400">
                <a:solidFill>
                  <a:schemeClr val="lt1"/>
                </a:solidFill>
              </a:defRPr>
            </a:lvl6pPr>
            <a:lvl7pPr lvl="6" rtl="0">
              <a:spcBef>
                <a:spcPts val="0"/>
              </a:spcBef>
              <a:spcAft>
                <a:spcPts val="0"/>
              </a:spcAft>
              <a:buClr>
                <a:schemeClr val="lt1"/>
              </a:buClr>
              <a:buSzPts val="4800"/>
              <a:buNone/>
              <a:defRPr sz="6400">
                <a:solidFill>
                  <a:schemeClr val="lt1"/>
                </a:solidFill>
              </a:defRPr>
            </a:lvl7pPr>
            <a:lvl8pPr lvl="7" rtl="0">
              <a:spcBef>
                <a:spcPts val="0"/>
              </a:spcBef>
              <a:spcAft>
                <a:spcPts val="0"/>
              </a:spcAft>
              <a:buClr>
                <a:schemeClr val="lt1"/>
              </a:buClr>
              <a:buSzPts val="4800"/>
              <a:buNone/>
              <a:defRPr sz="6400">
                <a:solidFill>
                  <a:schemeClr val="lt1"/>
                </a:solidFill>
              </a:defRPr>
            </a:lvl8pPr>
            <a:lvl9pPr lvl="8" rtl="0">
              <a:spcBef>
                <a:spcPts val="0"/>
              </a:spcBef>
              <a:spcAft>
                <a:spcPts val="0"/>
              </a:spcAft>
              <a:buClr>
                <a:schemeClr val="lt1"/>
              </a:buClr>
              <a:buSzPts val="4800"/>
              <a:buNone/>
              <a:defRPr sz="6400">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203668884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ection title and description 2">
  <p:cSld name="1_Section title and description 2">
    <p:bg>
      <p:bgPr>
        <a:blipFill>
          <a:blip r:embed="rId2">
            <a:alphaModFix/>
          </a:blip>
          <a:stretch>
            <a:fillRect/>
          </a:stretch>
        </a:blipFill>
        <a:effectLst/>
      </p:bgPr>
    </p:bg>
    <p:spTree>
      <p:nvGrpSpPr>
        <p:cNvPr id="1" name="Shape 262"/>
        <p:cNvGrpSpPr/>
        <p:nvPr/>
      </p:nvGrpSpPr>
      <p:grpSpPr>
        <a:xfrm>
          <a:off x="0" y="0"/>
          <a:ext cx="0" cy="0"/>
          <a:chOff x="0" y="0"/>
          <a:chExt cx="0" cy="0"/>
        </a:xfrm>
      </p:grpSpPr>
      <p:sp>
        <p:nvSpPr>
          <p:cNvPr id="263" name="Google Shape;263;p58"/>
          <p:cNvSpPr txBox="1">
            <a:spLocks noGrp="1"/>
          </p:cNvSpPr>
          <p:nvPr>
            <p:ph type="subTitle" idx="1"/>
          </p:nvPr>
        </p:nvSpPr>
        <p:spPr>
          <a:xfrm>
            <a:off x="3915067" y="3532583"/>
            <a:ext cx="6054000" cy="633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400"/>
              <a:buChar char="●"/>
              <a:defRPr sz="1867">
                <a:solidFill>
                  <a:schemeClr val="lt1"/>
                </a:solidFill>
              </a:defRPr>
            </a:lvl1pPr>
            <a:lvl2pPr lvl="1" algn="r" rtl="0">
              <a:spcBef>
                <a:spcPts val="2133"/>
              </a:spcBef>
              <a:spcAft>
                <a:spcPts val="0"/>
              </a:spcAft>
              <a:buClr>
                <a:schemeClr val="lt1"/>
              </a:buClr>
              <a:buSzPts val="1400"/>
              <a:buChar char="○"/>
              <a:defRPr/>
            </a:lvl2pPr>
            <a:lvl3pPr lvl="2" algn="r" rtl="0">
              <a:spcBef>
                <a:spcPts val="2133"/>
              </a:spcBef>
              <a:spcAft>
                <a:spcPts val="0"/>
              </a:spcAft>
              <a:buClr>
                <a:schemeClr val="lt1"/>
              </a:buClr>
              <a:buSzPts val="1400"/>
              <a:buChar char="■"/>
              <a:defRPr/>
            </a:lvl3pPr>
            <a:lvl4pPr lvl="3" algn="r" rtl="0">
              <a:spcBef>
                <a:spcPts val="2133"/>
              </a:spcBef>
              <a:spcAft>
                <a:spcPts val="0"/>
              </a:spcAft>
              <a:buClr>
                <a:schemeClr val="lt1"/>
              </a:buClr>
              <a:buSzPts val="1400"/>
              <a:buChar char="●"/>
              <a:defRPr/>
            </a:lvl4pPr>
            <a:lvl5pPr lvl="4" algn="r" rtl="0">
              <a:spcBef>
                <a:spcPts val="2133"/>
              </a:spcBef>
              <a:spcAft>
                <a:spcPts val="0"/>
              </a:spcAft>
              <a:buClr>
                <a:schemeClr val="lt1"/>
              </a:buClr>
              <a:buSzPts val="1400"/>
              <a:buChar char="○"/>
              <a:defRPr/>
            </a:lvl5pPr>
            <a:lvl6pPr lvl="5" algn="r" rtl="0">
              <a:spcBef>
                <a:spcPts val="2133"/>
              </a:spcBef>
              <a:spcAft>
                <a:spcPts val="0"/>
              </a:spcAft>
              <a:buClr>
                <a:schemeClr val="lt1"/>
              </a:buClr>
              <a:buSzPts val="1400"/>
              <a:buChar char="■"/>
              <a:defRPr/>
            </a:lvl6pPr>
            <a:lvl7pPr lvl="6" algn="r" rtl="0">
              <a:spcBef>
                <a:spcPts val="2133"/>
              </a:spcBef>
              <a:spcAft>
                <a:spcPts val="0"/>
              </a:spcAft>
              <a:buClr>
                <a:schemeClr val="lt1"/>
              </a:buClr>
              <a:buSzPts val="1400"/>
              <a:buChar char="●"/>
              <a:defRPr/>
            </a:lvl7pPr>
            <a:lvl8pPr lvl="7" algn="r" rtl="0">
              <a:spcBef>
                <a:spcPts val="2133"/>
              </a:spcBef>
              <a:spcAft>
                <a:spcPts val="0"/>
              </a:spcAft>
              <a:buClr>
                <a:schemeClr val="lt1"/>
              </a:buClr>
              <a:buSzPts val="1400"/>
              <a:buChar char="○"/>
              <a:defRPr/>
            </a:lvl8pPr>
            <a:lvl9pPr lvl="8" algn="r" rtl="0">
              <a:spcBef>
                <a:spcPts val="2133"/>
              </a:spcBef>
              <a:spcAft>
                <a:spcPts val="2133"/>
              </a:spcAft>
              <a:buClr>
                <a:schemeClr val="lt1"/>
              </a:buClr>
              <a:buSzPts val="1400"/>
              <a:buChar char="■"/>
              <a:defRPr/>
            </a:lvl9pPr>
          </a:lstStyle>
          <a:p>
            <a:r>
              <a:rPr lang="en-US"/>
              <a:t>Click to edit Master subtitle style</a:t>
            </a:r>
            <a:endParaRPr/>
          </a:p>
        </p:txBody>
      </p:sp>
      <p:sp>
        <p:nvSpPr>
          <p:cNvPr id="264" name="Google Shape;264;p58"/>
          <p:cNvSpPr txBox="1">
            <a:spLocks noGrp="1"/>
          </p:cNvSpPr>
          <p:nvPr>
            <p:ph type="title"/>
          </p:nvPr>
        </p:nvSpPr>
        <p:spPr>
          <a:xfrm>
            <a:off x="3915067" y="1490549"/>
            <a:ext cx="7900800" cy="2439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5000"/>
              <a:buNone/>
              <a:defRPr sz="6667">
                <a:solidFill>
                  <a:schemeClr val="lt1"/>
                </a:solidFill>
              </a:defRPr>
            </a:lvl1pPr>
            <a:lvl2pPr lvl="1" algn="r" rtl="0">
              <a:spcBef>
                <a:spcPts val="0"/>
              </a:spcBef>
              <a:spcAft>
                <a:spcPts val="0"/>
              </a:spcAft>
              <a:buClr>
                <a:schemeClr val="lt1"/>
              </a:buClr>
              <a:buSzPts val="4800"/>
              <a:buNone/>
              <a:defRPr sz="6400">
                <a:solidFill>
                  <a:schemeClr val="lt1"/>
                </a:solidFill>
              </a:defRPr>
            </a:lvl2pPr>
            <a:lvl3pPr lvl="2" algn="r" rtl="0">
              <a:spcBef>
                <a:spcPts val="0"/>
              </a:spcBef>
              <a:spcAft>
                <a:spcPts val="0"/>
              </a:spcAft>
              <a:buClr>
                <a:schemeClr val="lt1"/>
              </a:buClr>
              <a:buSzPts val="4800"/>
              <a:buNone/>
              <a:defRPr sz="6400">
                <a:solidFill>
                  <a:schemeClr val="lt1"/>
                </a:solidFill>
              </a:defRPr>
            </a:lvl3pPr>
            <a:lvl4pPr lvl="3" algn="r" rtl="0">
              <a:spcBef>
                <a:spcPts val="0"/>
              </a:spcBef>
              <a:spcAft>
                <a:spcPts val="0"/>
              </a:spcAft>
              <a:buClr>
                <a:schemeClr val="lt1"/>
              </a:buClr>
              <a:buSzPts val="4800"/>
              <a:buNone/>
              <a:defRPr sz="6400">
                <a:solidFill>
                  <a:schemeClr val="lt1"/>
                </a:solidFill>
              </a:defRPr>
            </a:lvl4pPr>
            <a:lvl5pPr lvl="4" algn="r" rtl="0">
              <a:spcBef>
                <a:spcPts val="0"/>
              </a:spcBef>
              <a:spcAft>
                <a:spcPts val="0"/>
              </a:spcAft>
              <a:buClr>
                <a:schemeClr val="lt1"/>
              </a:buClr>
              <a:buSzPts val="4800"/>
              <a:buNone/>
              <a:defRPr sz="6400">
                <a:solidFill>
                  <a:schemeClr val="lt1"/>
                </a:solidFill>
              </a:defRPr>
            </a:lvl5pPr>
            <a:lvl6pPr lvl="5" algn="r" rtl="0">
              <a:spcBef>
                <a:spcPts val="0"/>
              </a:spcBef>
              <a:spcAft>
                <a:spcPts val="0"/>
              </a:spcAft>
              <a:buClr>
                <a:schemeClr val="lt1"/>
              </a:buClr>
              <a:buSzPts val="4800"/>
              <a:buNone/>
              <a:defRPr sz="6400">
                <a:solidFill>
                  <a:schemeClr val="lt1"/>
                </a:solidFill>
              </a:defRPr>
            </a:lvl6pPr>
            <a:lvl7pPr lvl="6" algn="r" rtl="0">
              <a:spcBef>
                <a:spcPts val="0"/>
              </a:spcBef>
              <a:spcAft>
                <a:spcPts val="0"/>
              </a:spcAft>
              <a:buClr>
                <a:schemeClr val="lt1"/>
              </a:buClr>
              <a:buSzPts val="4800"/>
              <a:buNone/>
              <a:defRPr sz="6400">
                <a:solidFill>
                  <a:schemeClr val="lt1"/>
                </a:solidFill>
              </a:defRPr>
            </a:lvl7pPr>
            <a:lvl8pPr lvl="7" algn="r" rtl="0">
              <a:spcBef>
                <a:spcPts val="0"/>
              </a:spcBef>
              <a:spcAft>
                <a:spcPts val="0"/>
              </a:spcAft>
              <a:buClr>
                <a:schemeClr val="lt1"/>
              </a:buClr>
              <a:buSzPts val="4800"/>
              <a:buNone/>
              <a:defRPr sz="6400">
                <a:solidFill>
                  <a:schemeClr val="lt1"/>
                </a:solidFill>
              </a:defRPr>
            </a:lvl8pPr>
            <a:lvl9pPr lvl="8" algn="r" rtl="0">
              <a:spcBef>
                <a:spcPts val="0"/>
              </a:spcBef>
              <a:spcAft>
                <a:spcPts val="0"/>
              </a:spcAft>
              <a:buClr>
                <a:schemeClr val="lt1"/>
              </a:buClr>
              <a:buSzPts val="4800"/>
              <a:buNone/>
              <a:defRPr sz="6400">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340847209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and three columns 4">
  <p:cSld name="Title and three columns 4">
    <p:bg>
      <p:bgPr>
        <a:blipFill>
          <a:blip r:embed="rId2">
            <a:alphaModFix/>
          </a:blip>
          <a:stretch>
            <a:fillRect/>
          </a:stretch>
        </a:blipFill>
        <a:effectLst/>
      </p:bgPr>
    </p:bg>
    <p:spTree>
      <p:nvGrpSpPr>
        <p:cNvPr id="1" name="Shape 265"/>
        <p:cNvGrpSpPr/>
        <p:nvPr/>
      </p:nvGrpSpPr>
      <p:grpSpPr>
        <a:xfrm>
          <a:off x="0" y="0"/>
          <a:ext cx="0" cy="0"/>
          <a:chOff x="0" y="0"/>
          <a:chExt cx="0" cy="0"/>
        </a:xfrm>
      </p:grpSpPr>
      <p:sp>
        <p:nvSpPr>
          <p:cNvPr id="266" name="Google Shape;266;p59"/>
          <p:cNvSpPr txBox="1">
            <a:spLocks noGrp="1"/>
          </p:cNvSpPr>
          <p:nvPr>
            <p:ph type="subTitle" idx="1"/>
          </p:nvPr>
        </p:nvSpPr>
        <p:spPr>
          <a:xfrm>
            <a:off x="6189033" y="4459419"/>
            <a:ext cx="4352000" cy="60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000"/>
              <a:buFont typeface="Raleway Black"/>
              <a:buNone/>
              <a:defRPr sz="2667">
                <a:solidFill>
                  <a:schemeClr val="lt1"/>
                </a:solidFill>
                <a:latin typeface="Raleway Black"/>
                <a:ea typeface="Raleway Black"/>
                <a:cs typeface="Raleway Black"/>
                <a:sym typeface="Raleway Black"/>
              </a:defRPr>
            </a:lvl1pPr>
            <a:lvl2pPr lvl="1" rtl="0">
              <a:spcBef>
                <a:spcPts val="2133"/>
              </a:spcBef>
              <a:spcAft>
                <a:spcPts val="0"/>
              </a:spcAft>
              <a:buClr>
                <a:schemeClr val="lt1"/>
              </a:buClr>
              <a:buSzPts val="1300"/>
              <a:buNone/>
              <a:defRPr>
                <a:solidFill>
                  <a:schemeClr val="lt1"/>
                </a:solidFill>
              </a:defRPr>
            </a:lvl2pPr>
            <a:lvl3pPr lvl="2" rtl="0">
              <a:spcBef>
                <a:spcPts val="2133"/>
              </a:spcBef>
              <a:spcAft>
                <a:spcPts val="0"/>
              </a:spcAft>
              <a:buClr>
                <a:schemeClr val="lt1"/>
              </a:buClr>
              <a:buSzPts val="1300"/>
              <a:buNone/>
              <a:defRPr>
                <a:solidFill>
                  <a:schemeClr val="lt1"/>
                </a:solidFill>
              </a:defRPr>
            </a:lvl3pPr>
            <a:lvl4pPr lvl="3" rtl="0">
              <a:spcBef>
                <a:spcPts val="2133"/>
              </a:spcBef>
              <a:spcAft>
                <a:spcPts val="0"/>
              </a:spcAft>
              <a:buClr>
                <a:schemeClr val="lt1"/>
              </a:buClr>
              <a:buSzPts val="1300"/>
              <a:buNone/>
              <a:defRPr>
                <a:solidFill>
                  <a:schemeClr val="lt1"/>
                </a:solidFill>
              </a:defRPr>
            </a:lvl4pPr>
            <a:lvl5pPr lvl="4" rtl="0">
              <a:spcBef>
                <a:spcPts val="2133"/>
              </a:spcBef>
              <a:spcAft>
                <a:spcPts val="0"/>
              </a:spcAft>
              <a:buClr>
                <a:schemeClr val="lt1"/>
              </a:buClr>
              <a:buSzPts val="1300"/>
              <a:buNone/>
              <a:defRPr>
                <a:solidFill>
                  <a:schemeClr val="lt1"/>
                </a:solidFill>
              </a:defRPr>
            </a:lvl5pPr>
            <a:lvl6pPr lvl="5" rtl="0">
              <a:spcBef>
                <a:spcPts val="2133"/>
              </a:spcBef>
              <a:spcAft>
                <a:spcPts val="0"/>
              </a:spcAft>
              <a:buClr>
                <a:schemeClr val="lt1"/>
              </a:buClr>
              <a:buSzPts val="1300"/>
              <a:buNone/>
              <a:defRPr>
                <a:solidFill>
                  <a:schemeClr val="lt1"/>
                </a:solidFill>
              </a:defRPr>
            </a:lvl6pPr>
            <a:lvl7pPr lvl="6" rtl="0">
              <a:spcBef>
                <a:spcPts val="2133"/>
              </a:spcBef>
              <a:spcAft>
                <a:spcPts val="0"/>
              </a:spcAft>
              <a:buClr>
                <a:schemeClr val="lt1"/>
              </a:buClr>
              <a:buSzPts val="1300"/>
              <a:buNone/>
              <a:defRPr>
                <a:solidFill>
                  <a:schemeClr val="lt1"/>
                </a:solidFill>
              </a:defRPr>
            </a:lvl7pPr>
            <a:lvl8pPr lvl="7" rtl="0">
              <a:spcBef>
                <a:spcPts val="2133"/>
              </a:spcBef>
              <a:spcAft>
                <a:spcPts val="0"/>
              </a:spcAft>
              <a:buClr>
                <a:schemeClr val="lt1"/>
              </a:buClr>
              <a:buSzPts val="1300"/>
              <a:buNone/>
              <a:defRPr>
                <a:solidFill>
                  <a:schemeClr val="lt1"/>
                </a:solidFill>
              </a:defRPr>
            </a:lvl8pPr>
            <a:lvl9pPr lvl="8" rtl="0">
              <a:spcBef>
                <a:spcPts val="2133"/>
              </a:spcBef>
              <a:spcAft>
                <a:spcPts val="2133"/>
              </a:spcAft>
              <a:buClr>
                <a:schemeClr val="lt1"/>
              </a:buClr>
              <a:buSzPts val="1300"/>
              <a:buNone/>
              <a:defRPr>
                <a:solidFill>
                  <a:schemeClr val="lt1"/>
                </a:solidFill>
              </a:defRPr>
            </a:lvl9pPr>
          </a:lstStyle>
          <a:p>
            <a:r>
              <a:rPr lang="en-US"/>
              <a:t>Click to edit Master subtitle style</a:t>
            </a:r>
            <a:endParaRPr/>
          </a:p>
        </p:txBody>
      </p:sp>
      <p:sp>
        <p:nvSpPr>
          <p:cNvPr id="267" name="Google Shape;267;p59"/>
          <p:cNvSpPr txBox="1">
            <a:spLocks noGrp="1"/>
          </p:cNvSpPr>
          <p:nvPr>
            <p:ph type="subTitle" idx="2"/>
          </p:nvPr>
        </p:nvSpPr>
        <p:spPr>
          <a:xfrm>
            <a:off x="6189033" y="2789685"/>
            <a:ext cx="4352000" cy="60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000"/>
              <a:buFont typeface="Raleway Black"/>
              <a:buNone/>
              <a:defRPr sz="2667">
                <a:solidFill>
                  <a:schemeClr val="lt1"/>
                </a:solidFill>
                <a:latin typeface="Raleway Black"/>
                <a:ea typeface="Raleway Black"/>
                <a:cs typeface="Raleway Black"/>
                <a:sym typeface="Raleway Black"/>
              </a:defRPr>
            </a:lvl1pPr>
            <a:lvl2pPr lvl="1" rtl="0">
              <a:spcBef>
                <a:spcPts val="2133"/>
              </a:spcBef>
              <a:spcAft>
                <a:spcPts val="0"/>
              </a:spcAft>
              <a:buClr>
                <a:schemeClr val="lt1"/>
              </a:buClr>
              <a:buSzPts val="1300"/>
              <a:buNone/>
              <a:defRPr>
                <a:solidFill>
                  <a:schemeClr val="lt1"/>
                </a:solidFill>
              </a:defRPr>
            </a:lvl2pPr>
            <a:lvl3pPr lvl="2" rtl="0">
              <a:spcBef>
                <a:spcPts val="2133"/>
              </a:spcBef>
              <a:spcAft>
                <a:spcPts val="0"/>
              </a:spcAft>
              <a:buClr>
                <a:schemeClr val="lt1"/>
              </a:buClr>
              <a:buSzPts val="1300"/>
              <a:buNone/>
              <a:defRPr>
                <a:solidFill>
                  <a:schemeClr val="lt1"/>
                </a:solidFill>
              </a:defRPr>
            </a:lvl3pPr>
            <a:lvl4pPr lvl="3" rtl="0">
              <a:spcBef>
                <a:spcPts val="2133"/>
              </a:spcBef>
              <a:spcAft>
                <a:spcPts val="0"/>
              </a:spcAft>
              <a:buClr>
                <a:schemeClr val="lt1"/>
              </a:buClr>
              <a:buSzPts val="1300"/>
              <a:buNone/>
              <a:defRPr>
                <a:solidFill>
                  <a:schemeClr val="lt1"/>
                </a:solidFill>
              </a:defRPr>
            </a:lvl4pPr>
            <a:lvl5pPr lvl="4" rtl="0">
              <a:spcBef>
                <a:spcPts val="2133"/>
              </a:spcBef>
              <a:spcAft>
                <a:spcPts val="0"/>
              </a:spcAft>
              <a:buClr>
                <a:schemeClr val="lt1"/>
              </a:buClr>
              <a:buSzPts val="1300"/>
              <a:buNone/>
              <a:defRPr>
                <a:solidFill>
                  <a:schemeClr val="lt1"/>
                </a:solidFill>
              </a:defRPr>
            </a:lvl5pPr>
            <a:lvl6pPr lvl="5" rtl="0">
              <a:spcBef>
                <a:spcPts val="2133"/>
              </a:spcBef>
              <a:spcAft>
                <a:spcPts val="0"/>
              </a:spcAft>
              <a:buClr>
                <a:schemeClr val="lt1"/>
              </a:buClr>
              <a:buSzPts val="1300"/>
              <a:buNone/>
              <a:defRPr>
                <a:solidFill>
                  <a:schemeClr val="lt1"/>
                </a:solidFill>
              </a:defRPr>
            </a:lvl6pPr>
            <a:lvl7pPr lvl="6" rtl="0">
              <a:spcBef>
                <a:spcPts val="2133"/>
              </a:spcBef>
              <a:spcAft>
                <a:spcPts val="0"/>
              </a:spcAft>
              <a:buClr>
                <a:schemeClr val="lt1"/>
              </a:buClr>
              <a:buSzPts val="1300"/>
              <a:buNone/>
              <a:defRPr>
                <a:solidFill>
                  <a:schemeClr val="lt1"/>
                </a:solidFill>
              </a:defRPr>
            </a:lvl7pPr>
            <a:lvl8pPr lvl="7" rtl="0">
              <a:spcBef>
                <a:spcPts val="2133"/>
              </a:spcBef>
              <a:spcAft>
                <a:spcPts val="0"/>
              </a:spcAft>
              <a:buClr>
                <a:schemeClr val="lt1"/>
              </a:buClr>
              <a:buSzPts val="1300"/>
              <a:buNone/>
              <a:defRPr>
                <a:solidFill>
                  <a:schemeClr val="lt1"/>
                </a:solidFill>
              </a:defRPr>
            </a:lvl8pPr>
            <a:lvl9pPr lvl="8" rtl="0">
              <a:spcBef>
                <a:spcPts val="2133"/>
              </a:spcBef>
              <a:spcAft>
                <a:spcPts val="2133"/>
              </a:spcAft>
              <a:buClr>
                <a:schemeClr val="lt1"/>
              </a:buClr>
              <a:buSzPts val="1300"/>
              <a:buNone/>
              <a:defRPr>
                <a:solidFill>
                  <a:schemeClr val="lt1"/>
                </a:solidFill>
              </a:defRPr>
            </a:lvl9pPr>
          </a:lstStyle>
          <a:p>
            <a:r>
              <a:rPr lang="en-US"/>
              <a:t>Click to edit Master subtitle style</a:t>
            </a:r>
            <a:endParaRPr/>
          </a:p>
        </p:txBody>
      </p:sp>
      <p:sp>
        <p:nvSpPr>
          <p:cNvPr id="268" name="Google Shape;268;p59"/>
          <p:cNvSpPr txBox="1">
            <a:spLocks noGrp="1"/>
          </p:cNvSpPr>
          <p:nvPr>
            <p:ph type="subTitle" idx="3"/>
          </p:nvPr>
        </p:nvSpPr>
        <p:spPr>
          <a:xfrm>
            <a:off x="6199967" y="1155200"/>
            <a:ext cx="4352000" cy="60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000"/>
              <a:buFont typeface="Raleway Black"/>
              <a:buNone/>
              <a:defRPr sz="2667">
                <a:solidFill>
                  <a:schemeClr val="lt1"/>
                </a:solidFill>
                <a:latin typeface="Raleway Black"/>
                <a:ea typeface="Raleway Black"/>
                <a:cs typeface="Raleway Black"/>
                <a:sym typeface="Raleway Black"/>
              </a:defRPr>
            </a:lvl1pPr>
            <a:lvl2pPr lvl="1">
              <a:spcBef>
                <a:spcPts val="2133"/>
              </a:spcBef>
              <a:spcAft>
                <a:spcPts val="0"/>
              </a:spcAft>
              <a:buClr>
                <a:schemeClr val="lt1"/>
              </a:buClr>
              <a:buSzPts val="1300"/>
              <a:buNone/>
              <a:defRPr>
                <a:solidFill>
                  <a:schemeClr val="lt1"/>
                </a:solidFill>
              </a:defRPr>
            </a:lvl2pPr>
            <a:lvl3pPr lvl="2">
              <a:spcBef>
                <a:spcPts val="2133"/>
              </a:spcBef>
              <a:spcAft>
                <a:spcPts val="0"/>
              </a:spcAft>
              <a:buClr>
                <a:schemeClr val="lt1"/>
              </a:buClr>
              <a:buSzPts val="1300"/>
              <a:buNone/>
              <a:defRPr>
                <a:solidFill>
                  <a:schemeClr val="lt1"/>
                </a:solidFill>
              </a:defRPr>
            </a:lvl3pPr>
            <a:lvl4pPr lvl="3">
              <a:spcBef>
                <a:spcPts val="2133"/>
              </a:spcBef>
              <a:spcAft>
                <a:spcPts val="0"/>
              </a:spcAft>
              <a:buClr>
                <a:schemeClr val="lt1"/>
              </a:buClr>
              <a:buSzPts val="1300"/>
              <a:buNone/>
              <a:defRPr>
                <a:solidFill>
                  <a:schemeClr val="lt1"/>
                </a:solidFill>
              </a:defRPr>
            </a:lvl4pPr>
            <a:lvl5pPr lvl="4">
              <a:spcBef>
                <a:spcPts val="2133"/>
              </a:spcBef>
              <a:spcAft>
                <a:spcPts val="0"/>
              </a:spcAft>
              <a:buClr>
                <a:schemeClr val="lt1"/>
              </a:buClr>
              <a:buSzPts val="1300"/>
              <a:buNone/>
              <a:defRPr>
                <a:solidFill>
                  <a:schemeClr val="lt1"/>
                </a:solidFill>
              </a:defRPr>
            </a:lvl5pPr>
            <a:lvl6pPr lvl="5">
              <a:spcBef>
                <a:spcPts val="2133"/>
              </a:spcBef>
              <a:spcAft>
                <a:spcPts val="0"/>
              </a:spcAft>
              <a:buClr>
                <a:schemeClr val="lt1"/>
              </a:buClr>
              <a:buSzPts val="1300"/>
              <a:buNone/>
              <a:defRPr>
                <a:solidFill>
                  <a:schemeClr val="lt1"/>
                </a:solidFill>
              </a:defRPr>
            </a:lvl6pPr>
            <a:lvl7pPr lvl="6">
              <a:spcBef>
                <a:spcPts val="2133"/>
              </a:spcBef>
              <a:spcAft>
                <a:spcPts val="0"/>
              </a:spcAft>
              <a:buClr>
                <a:schemeClr val="lt1"/>
              </a:buClr>
              <a:buSzPts val="1300"/>
              <a:buNone/>
              <a:defRPr>
                <a:solidFill>
                  <a:schemeClr val="lt1"/>
                </a:solidFill>
              </a:defRPr>
            </a:lvl7pPr>
            <a:lvl8pPr lvl="7">
              <a:spcBef>
                <a:spcPts val="2133"/>
              </a:spcBef>
              <a:spcAft>
                <a:spcPts val="0"/>
              </a:spcAft>
              <a:buClr>
                <a:schemeClr val="lt1"/>
              </a:buClr>
              <a:buSzPts val="1300"/>
              <a:buNone/>
              <a:defRPr>
                <a:solidFill>
                  <a:schemeClr val="lt1"/>
                </a:solidFill>
              </a:defRPr>
            </a:lvl8pPr>
            <a:lvl9pPr lvl="8">
              <a:spcBef>
                <a:spcPts val="2133"/>
              </a:spcBef>
              <a:spcAft>
                <a:spcPts val="2133"/>
              </a:spcAft>
              <a:buClr>
                <a:schemeClr val="lt1"/>
              </a:buClr>
              <a:buSzPts val="1300"/>
              <a:buNone/>
              <a:defRPr>
                <a:solidFill>
                  <a:schemeClr val="lt1"/>
                </a:solidFill>
              </a:defRPr>
            </a:lvl9pPr>
          </a:lstStyle>
          <a:p>
            <a:r>
              <a:rPr lang="en-US"/>
              <a:t>Click to edit Master subtitle style</a:t>
            </a:r>
            <a:endParaRPr/>
          </a:p>
        </p:txBody>
      </p:sp>
      <p:sp>
        <p:nvSpPr>
          <p:cNvPr id="269" name="Google Shape;269;p59"/>
          <p:cNvSpPr txBox="1">
            <a:spLocks noGrp="1"/>
          </p:cNvSpPr>
          <p:nvPr>
            <p:ph type="subTitle" idx="4"/>
          </p:nvPr>
        </p:nvSpPr>
        <p:spPr>
          <a:xfrm>
            <a:off x="6189033" y="4856052"/>
            <a:ext cx="4352000" cy="920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400"/>
              <a:buNone/>
              <a:defRPr sz="1867">
                <a:solidFill>
                  <a:schemeClr val="lt1"/>
                </a:solidFill>
              </a:defRPr>
            </a:lvl1pPr>
            <a:lvl2pPr lvl="1" rtl="0">
              <a:spcBef>
                <a:spcPts val="2133"/>
              </a:spcBef>
              <a:spcAft>
                <a:spcPts val="0"/>
              </a:spcAft>
              <a:buClr>
                <a:schemeClr val="lt1"/>
              </a:buClr>
              <a:buSzPts val="1400"/>
              <a:buNone/>
              <a:defRPr sz="1867">
                <a:solidFill>
                  <a:schemeClr val="lt1"/>
                </a:solidFill>
              </a:defRPr>
            </a:lvl2pPr>
            <a:lvl3pPr lvl="2" rtl="0">
              <a:spcBef>
                <a:spcPts val="2133"/>
              </a:spcBef>
              <a:spcAft>
                <a:spcPts val="0"/>
              </a:spcAft>
              <a:buClr>
                <a:schemeClr val="lt1"/>
              </a:buClr>
              <a:buSzPts val="1400"/>
              <a:buNone/>
              <a:defRPr sz="1867">
                <a:solidFill>
                  <a:schemeClr val="lt1"/>
                </a:solidFill>
              </a:defRPr>
            </a:lvl3pPr>
            <a:lvl4pPr lvl="3" rtl="0">
              <a:spcBef>
                <a:spcPts val="2133"/>
              </a:spcBef>
              <a:spcAft>
                <a:spcPts val="0"/>
              </a:spcAft>
              <a:buClr>
                <a:schemeClr val="lt1"/>
              </a:buClr>
              <a:buSzPts val="1400"/>
              <a:buNone/>
              <a:defRPr sz="1867">
                <a:solidFill>
                  <a:schemeClr val="lt1"/>
                </a:solidFill>
              </a:defRPr>
            </a:lvl4pPr>
            <a:lvl5pPr lvl="4" rtl="0">
              <a:spcBef>
                <a:spcPts val="2133"/>
              </a:spcBef>
              <a:spcAft>
                <a:spcPts val="0"/>
              </a:spcAft>
              <a:buClr>
                <a:schemeClr val="lt1"/>
              </a:buClr>
              <a:buSzPts val="1400"/>
              <a:buNone/>
              <a:defRPr sz="1867">
                <a:solidFill>
                  <a:schemeClr val="lt1"/>
                </a:solidFill>
              </a:defRPr>
            </a:lvl5pPr>
            <a:lvl6pPr lvl="5" rtl="0">
              <a:spcBef>
                <a:spcPts val="2133"/>
              </a:spcBef>
              <a:spcAft>
                <a:spcPts val="0"/>
              </a:spcAft>
              <a:buClr>
                <a:schemeClr val="lt1"/>
              </a:buClr>
              <a:buSzPts val="1400"/>
              <a:buNone/>
              <a:defRPr sz="1867">
                <a:solidFill>
                  <a:schemeClr val="lt1"/>
                </a:solidFill>
              </a:defRPr>
            </a:lvl6pPr>
            <a:lvl7pPr lvl="6" rtl="0">
              <a:spcBef>
                <a:spcPts val="2133"/>
              </a:spcBef>
              <a:spcAft>
                <a:spcPts val="0"/>
              </a:spcAft>
              <a:buClr>
                <a:schemeClr val="lt1"/>
              </a:buClr>
              <a:buSzPts val="1400"/>
              <a:buNone/>
              <a:defRPr sz="1867">
                <a:solidFill>
                  <a:schemeClr val="lt1"/>
                </a:solidFill>
              </a:defRPr>
            </a:lvl7pPr>
            <a:lvl8pPr lvl="7" rtl="0">
              <a:spcBef>
                <a:spcPts val="2133"/>
              </a:spcBef>
              <a:spcAft>
                <a:spcPts val="0"/>
              </a:spcAft>
              <a:buClr>
                <a:schemeClr val="lt1"/>
              </a:buClr>
              <a:buSzPts val="1400"/>
              <a:buNone/>
              <a:defRPr sz="1867">
                <a:solidFill>
                  <a:schemeClr val="lt1"/>
                </a:solidFill>
              </a:defRPr>
            </a:lvl8pPr>
            <a:lvl9pPr lvl="8" rtl="0">
              <a:spcBef>
                <a:spcPts val="2133"/>
              </a:spcBef>
              <a:spcAft>
                <a:spcPts val="2133"/>
              </a:spcAft>
              <a:buClr>
                <a:schemeClr val="lt1"/>
              </a:buClr>
              <a:buSzPts val="1400"/>
              <a:buNone/>
              <a:defRPr sz="1867">
                <a:solidFill>
                  <a:schemeClr val="lt1"/>
                </a:solidFill>
              </a:defRPr>
            </a:lvl9pPr>
          </a:lstStyle>
          <a:p>
            <a:r>
              <a:rPr lang="en-US"/>
              <a:t>Click to edit Master subtitle style</a:t>
            </a:r>
            <a:endParaRPr/>
          </a:p>
        </p:txBody>
      </p:sp>
      <p:sp>
        <p:nvSpPr>
          <p:cNvPr id="270" name="Google Shape;270;p59"/>
          <p:cNvSpPr txBox="1">
            <a:spLocks noGrp="1"/>
          </p:cNvSpPr>
          <p:nvPr>
            <p:ph type="subTitle" idx="5"/>
          </p:nvPr>
        </p:nvSpPr>
        <p:spPr>
          <a:xfrm>
            <a:off x="6189033" y="3163741"/>
            <a:ext cx="4352000" cy="920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400"/>
              <a:buNone/>
              <a:defRPr sz="1867">
                <a:solidFill>
                  <a:schemeClr val="lt1"/>
                </a:solidFill>
              </a:defRPr>
            </a:lvl1pPr>
            <a:lvl2pPr lvl="1" rtl="0">
              <a:spcBef>
                <a:spcPts val="2133"/>
              </a:spcBef>
              <a:spcAft>
                <a:spcPts val="0"/>
              </a:spcAft>
              <a:buClr>
                <a:schemeClr val="lt1"/>
              </a:buClr>
              <a:buSzPts val="1400"/>
              <a:buNone/>
              <a:defRPr sz="1867">
                <a:solidFill>
                  <a:schemeClr val="lt1"/>
                </a:solidFill>
              </a:defRPr>
            </a:lvl2pPr>
            <a:lvl3pPr lvl="2" rtl="0">
              <a:spcBef>
                <a:spcPts val="2133"/>
              </a:spcBef>
              <a:spcAft>
                <a:spcPts val="0"/>
              </a:spcAft>
              <a:buClr>
                <a:schemeClr val="lt1"/>
              </a:buClr>
              <a:buSzPts val="1400"/>
              <a:buNone/>
              <a:defRPr sz="1867">
                <a:solidFill>
                  <a:schemeClr val="lt1"/>
                </a:solidFill>
              </a:defRPr>
            </a:lvl3pPr>
            <a:lvl4pPr lvl="3" rtl="0">
              <a:spcBef>
                <a:spcPts val="2133"/>
              </a:spcBef>
              <a:spcAft>
                <a:spcPts val="0"/>
              </a:spcAft>
              <a:buClr>
                <a:schemeClr val="lt1"/>
              </a:buClr>
              <a:buSzPts val="1400"/>
              <a:buNone/>
              <a:defRPr sz="1867">
                <a:solidFill>
                  <a:schemeClr val="lt1"/>
                </a:solidFill>
              </a:defRPr>
            </a:lvl4pPr>
            <a:lvl5pPr lvl="4" rtl="0">
              <a:spcBef>
                <a:spcPts val="2133"/>
              </a:spcBef>
              <a:spcAft>
                <a:spcPts val="0"/>
              </a:spcAft>
              <a:buClr>
                <a:schemeClr val="lt1"/>
              </a:buClr>
              <a:buSzPts val="1400"/>
              <a:buNone/>
              <a:defRPr sz="1867">
                <a:solidFill>
                  <a:schemeClr val="lt1"/>
                </a:solidFill>
              </a:defRPr>
            </a:lvl5pPr>
            <a:lvl6pPr lvl="5" rtl="0">
              <a:spcBef>
                <a:spcPts val="2133"/>
              </a:spcBef>
              <a:spcAft>
                <a:spcPts val="0"/>
              </a:spcAft>
              <a:buClr>
                <a:schemeClr val="lt1"/>
              </a:buClr>
              <a:buSzPts val="1400"/>
              <a:buNone/>
              <a:defRPr sz="1867">
                <a:solidFill>
                  <a:schemeClr val="lt1"/>
                </a:solidFill>
              </a:defRPr>
            </a:lvl6pPr>
            <a:lvl7pPr lvl="6" rtl="0">
              <a:spcBef>
                <a:spcPts val="2133"/>
              </a:spcBef>
              <a:spcAft>
                <a:spcPts val="0"/>
              </a:spcAft>
              <a:buClr>
                <a:schemeClr val="lt1"/>
              </a:buClr>
              <a:buSzPts val="1400"/>
              <a:buNone/>
              <a:defRPr sz="1867">
                <a:solidFill>
                  <a:schemeClr val="lt1"/>
                </a:solidFill>
              </a:defRPr>
            </a:lvl7pPr>
            <a:lvl8pPr lvl="7" rtl="0">
              <a:spcBef>
                <a:spcPts val="2133"/>
              </a:spcBef>
              <a:spcAft>
                <a:spcPts val="0"/>
              </a:spcAft>
              <a:buClr>
                <a:schemeClr val="lt1"/>
              </a:buClr>
              <a:buSzPts val="1400"/>
              <a:buNone/>
              <a:defRPr sz="1867">
                <a:solidFill>
                  <a:schemeClr val="lt1"/>
                </a:solidFill>
              </a:defRPr>
            </a:lvl8pPr>
            <a:lvl9pPr lvl="8" rtl="0">
              <a:spcBef>
                <a:spcPts val="2133"/>
              </a:spcBef>
              <a:spcAft>
                <a:spcPts val="2133"/>
              </a:spcAft>
              <a:buClr>
                <a:schemeClr val="lt1"/>
              </a:buClr>
              <a:buSzPts val="1400"/>
              <a:buNone/>
              <a:defRPr sz="1867">
                <a:solidFill>
                  <a:schemeClr val="lt1"/>
                </a:solidFill>
              </a:defRPr>
            </a:lvl9pPr>
          </a:lstStyle>
          <a:p>
            <a:r>
              <a:rPr lang="en-US"/>
              <a:t>Click to edit Master subtitle style</a:t>
            </a:r>
            <a:endParaRPr/>
          </a:p>
        </p:txBody>
      </p:sp>
      <p:sp>
        <p:nvSpPr>
          <p:cNvPr id="271" name="Google Shape;271;p59"/>
          <p:cNvSpPr txBox="1">
            <a:spLocks noGrp="1"/>
          </p:cNvSpPr>
          <p:nvPr>
            <p:ph type="subTitle" idx="6"/>
          </p:nvPr>
        </p:nvSpPr>
        <p:spPr>
          <a:xfrm>
            <a:off x="6189033" y="1530479"/>
            <a:ext cx="4352000" cy="9208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None/>
              <a:defRPr sz="1867">
                <a:solidFill>
                  <a:schemeClr val="lt1"/>
                </a:solidFill>
              </a:defRPr>
            </a:lvl1pPr>
            <a:lvl2pPr lvl="1">
              <a:spcBef>
                <a:spcPts val="2133"/>
              </a:spcBef>
              <a:spcAft>
                <a:spcPts val="0"/>
              </a:spcAft>
              <a:buClr>
                <a:schemeClr val="lt1"/>
              </a:buClr>
              <a:buSzPts val="1400"/>
              <a:buNone/>
              <a:defRPr sz="1867">
                <a:solidFill>
                  <a:schemeClr val="lt1"/>
                </a:solidFill>
              </a:defRPr>
            </a:lvl2pPr>
            <a:lvl3pPr lvl="2">
              <a:spcBef>
                <a:spcPts val="2133"/>
              </a:spcBef>
              <a:spcAft>
                <a:spcPts val="0"/>
              </a:spcAft>
              <a:buClr>
                <a:schemeClr val="lt1"/>
              </a:buClr>
              <a:buSzPts val="1400"/>
              <a:buNone/>
              <a:defRPr sz="1867">
                <a:solidFill>
                  <a:schemeClr val="lt1"/>
                </a:solidFill>
              </a:defRPr>
            </a:lvl3pPr>
            <a:lvl4pPr lvl="3">
              <a:spcBef>
                <a:spcPts val="2133"/>
              </a:spcBef>
              <a:spcAft>
                <a:spcPts val="0"/>
              </a:spcAft>
              <a:buClr>
                <a:schemeClr val="lt1"/>
              </a:buClr>
              <a:buSzPts val="1400"/>
              <a:buNone/>
              <a:defRPr sz="1867">
                <a:solidFill>
                  <a:schemeClr val="lt1"/>
                </a:solidFill>
              </a:defRPr>
            </a:lvl4pPr>
            <a:lvl5pPr lvl="4">
              <a:spcBef>
                <a:spcPts val="2133"/>
              </a:spcBef>
              <a:spcAft>
                <a:spcPts val="0"/>
              </a:spcAft>
              <a:buClr>
                <a:schemeClr val="lt1"/>
              </a:buClr>
              <a:buSzPts val="1400"/>
              <a:buNone/>
              <a:defRPr sz="1867">
                <a:solidFill>
                  <a:schemeClr val="lt1"/>
                </a:solidFill>
              </a:defRPr>
            </a:lvl5pPr>
            <a:lvl6pPr lvl="5">
              <a:spcBef>
                <a:spcPts val="2133"/>
              </a:spcBef>
              <a:spcAft>
                <a:spcPts val="0"/>
              </a:spcAft>
              <a:buClr>
                <a:schemeClr val="lt1"/>
              </a:buClr>
              <a:buSzPts val="1400"/>
              <a:buNone/>
              <a:defRPr sz="1867">
                <a:solidFill>
                  <a:schemeClr val="lt1"/>
                </a:solidFill>
              </a:defRPr>
            </a:lvl6pPr>
            <a:lvl7pPr lvl="6">
              <a:spcBef>
                <a:spcPts val="2133"/>
              </a:spcBef>
              <a:spcAft>
                <a:spcPts val="0"/>
              </a:spcAft>
              <a:buClr>
                <a:schemeClr val="lt1"/>
              </a:buClr>
              <a:buSzPts val="1400"/>
              <a:buNone/>
              <a:defRPr sz="1867">
                <a:solidFill>
                  <a:schemeClr val="lt1"/>
                </a:solidFill>
              </a:defRPr>
            </a:lvl7pPr>
            <a:lvl8pPr lvl="7">
              <a:spcBef>
                <a:spcPts val="2133"/>
              </a:spcBef>
              <a:spcAft>
                <a:spcPts val="0"/>
              </a:spcAft>
              <a:buClr>
                <a:schemeClr val="lt1"/>
              </a:buClr>
              <a:buSzPts val="1400"/>
              <a:buNone/>
              <a:defRPr sz="1867">
                <a:solidFill>
                  <a:schemeClr val="lt1"/>
                </a:solidFill>
              </a:defRPr>
            </a:lvl8pPr>
            <a:lvl9pPr lvl="8">
              <a:spcBef>
                <a:spcPts val="2133"/>
              </a:spcBef>
              <a:spcAft>
                <a:spcPts val="2133"/>
              </a:spcAft>
              <a:buClr>
                <a:schemeClr val="lt1"/>
              </a:buClr>
              <a:buSzPts val="1400"/>
              <a:buNone/>
              <a:defRPr sz="1867">
                <a:solidFill>
                  <a:schemeClr val="lt1"/>
                </a:solidFill>
              </a:defRPr>
            </a:lvl9pPr>
          </a:lstStyle>
          <a:p>
            <a:r>
              <a:rPr lang="en-US"/>
              <a:t>Click to edit Master subtitle style</a:t>
            </a:r>
            <a:endParaRPr/>
          </a:p>
        </p:txBody>
      </p:sp>
      <p:sp>
        <p:nvSpPr>
          <p:cNvPr id="272" name="Google Shape;272;p59"/>
          <p:cNvSpPr txBox="1">
            <a:spLocks noGrp="1"/>
          </p:cNvSpPr>
          <p:nvPr>
            <p:ph type="title"/>
          </p:nvPr>
        </p:nvSpPr>
        <p:spPr>
          <a:xfrm>
            <a:off x="929145" y="2752400"/>
            <a:ext cx="3696800" cy="1353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000"/>
              <a:buNone/>
              <a:defRPr sz="4000">
                <a:solidFill>
                  <a:schemeClr val="lt1"/>
                </a:solidFill>
              </a:defRPr>
            </a:lvl1pPr>
            <a:lvl2pPr lvl="1" rtl="0">
              <a:spcBef>
                <a:spcPts val="0"/>
              </a:spcBef>
              <a:spcAft>
                <a:spcPts val="0"/>
              </a:spcAft>
              <a:buClr>
                <a:schemeClr val="lt1"/>
              </a:buClr>
              <a:buSzPts val="3000"/>
              <a:buNone/>
              <a:defRPr sz="4000">
                <a:solidFill>
                  <a:schemeClr val="lt1"/>
                </a:solidFill>
              </a:defRPr>
            </a:lvl2pPr>
            <a:lvl3pPr lvl="2" rtl="0">
              <a:spcBef>
                <a:spcPts val="0"/>
              </a:spcBef>
              <a:spcAft>
                <a:spcPts val="0"/>
              </a:spcAft>
              <a:buClr>
                <a:schemeClr val="lt1"/>
              </a:buClr>
              <a:buSzPts val="3000"/>
              <a:buNone/>
              <a:defRPr sz="4000">
                <a:solidFill>
                  <a:schemeClr val="lt1"/>
                </a:solidFill>
              </a:defRPr>
            </a:lvl3pPr>
            <a:lvl4pPr lvl="3" rtl="0">
              <a:spcBef>
                <a:spcPts val="0"/>
              </a:spcBef>
              <a:spcAft>
                <a:spcPts val="0"/>
              </a:spcAft>
              <a:buClr>
                <a:schemeClr val="lt1"/>
              </a:buClr>
              <a:buSzPts val="3000"/>
              <a:buNone/>
              <a:defRPr sz="4000">
                <a:solidFill>
                  <a:schemeClr val="lt1"/>
                </a:solidFill>
              </a:defRPr>
            </a:lvl4pPr>
            <a:lvl5pPr lvl="4" rtl="0">
              <a:spcBef>
                <a:spcPts val="0"/>
              </a:spcBef>
              <a:spcAft>
                <a:spcPts val="0"/>
              </a:spcAft>
              <a:buClr>
                <a:schemeClr val="lt1"/>
              </a:buClr>
              <a:buSzPts val="3000"/>
              <a:buNone/>
              <a:defRPr sz="4000">
                <a:solidFill>
                  <a:schemeClr val="lt1"/>
                </a:solidFill>
              </a:defRPr>
            </a:lvl5pPr>
            <a:lvl6pPr lvl="5" rtl="0">
              <a:spcBef>
                <a:spcPts val="0"/>
              </a:spcBef>
              <a:spcAft>
                <a:spcPts val="0"/>
              </a:spcAft>
              <a:buClr>
                <a:schemeClr val="lt1"/>
              </a:buClr>
              <a:buSzPts val="3000"/>
              <a:buNone/>
              <a:defRPr sz="4000">
                <a:solidFill>
                  <a:schemeClr val="lt1"/>
                </a:solidFill>
              </a:defRPr>
            </a:lvl6pPr>
            <a:lvl7pPr lvl="6" rtl="0">
              <a:spcBef>
                <a:spcPts val="0"/>
              </a:spcBef>
              <a:spcAft>
                <a:spcPts val="0"/>
              </a:spcAft>
              <a:buClr>
                <a:schemeClr val="lt1"/>
              </a:buClr>
              <a:buSzPts val="3000"/>
              <a:buNone/>
              <a:defRPr sz="4000">
                <a:solidFill>
                  <a:schemeClr val="lt1"/>
                </a:solidFill>
              </a:defRPr>
            </a:lvl7pPr>
            <a:lvl8pPr lvl="7" rtl="0">
              <a:spcBef>
                <a:spcPts val="0"/>
              </a:spcBef>
              <a:spcAft>
                <a:spcPts val="0"/>
              </a:spcAft>
              <a:buClr>
                <a:schemeClr val="lt1"/>
              </a:buClr>
              <a:buSzPts val="3000"/>
              <a:buNone/>
              <a:defRPr sz="4000">
                <a:solidFill>
                  <a:schemeClr val="lt1"/>
                </a:solidFill>
              </a:defRPr>
            </a:lvl8pPr>
            <a:lvl9pPr lvl="8" rtl="0">
              <a:spcBef>
                <a:spcPts val="0"/>
              </a:spcBef>
              <a:spcAft>
                <a:spcPts val="0"/>
              </a:spcAft>
              <a:buClr>
                <a:schemeClr val="lt1"/>
              </a:buClr>
              <a:buSzPts val="3000"/>
              <a:buNone/>
              <a:defRPr sz="4000">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360414338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and three columns 5">
  <p:cSld name="Title and three columns 5">
    <p:bg>
      <p:bgPr>
        <a:blipFill>
          <a:blip r:embed="rId2">
            <a:alphaModFix/>
          </a:blip>
          <a:stretch>
            <a:fillRect/>
          </a:stretch>
        </a:blipFill>
        <a:effectLst/>
      </p:bgPr>
    </p:bg>
    <p:spTree>
      <p:nvGrpSpPr>
        <p:cNvPr id="1" name="Shape 273"/>
        <p:cNvGrpSpPr/>
        <p:nvPr/>
      </p:nvGrpSpPr>
      <p:grpSpPr>
        <a:xfrm>
          <a:off x="0" y="0"/>
          <a:ext cx="0" cy="0"/>
          <a:chOff x="0" y="0"/>
          <a:chExt cx="0" cy="0"/>
        </a:xfrm>
      </p:grpSpPr>
      <p:sp>
        <p:nvSpPr>
          <p:cNvPr id="274" name="Google Shape;274;p60"/>
          <p:cNvSpPr txBox="1">
            <a:spLocks noGrp="1"/>
          </p:cNvSpPr>
          <p:nvPr>
            <p:ph type="subTitle" idx="1"/>
          </p:nvPr>
        </p:nvSpPr>
        <p:spPr>
          <a:xfrm>
            <a:off x="1240133" y="4657867"/>
            <a:ext cx="2675600" cy="920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None/>
              <a:defRPr sz="1867">
                <a:solidFill>
                  <a:schemeClr val="lt1"/>
                </a:solidFill>
              </a:defRPr>
            </a:lvl1pPr>
            <a:lvl2pPr lvl="1" algn="ctr" rtl="0">
              <a:spcBef>
                <a:spcPts val="2133"/>
              </a:spcBef>
              <a:spcAft>
                <a:spcPts val="0"/>
              </a:spcAft>
              <a:buClr>
                <a:schemeClr val="lt1"/>
              </a:buClr>
              <a:buSzPts val="1400"/>
              <a:buNone/>
              <a:defRPr sz="1867">
                <a:solidFill>
                  <a:schemeClr val="lt1"/>
                </a:solidFill>
              </a:defRPr>
            </a:lvl2pPr>
            <a:lvl3pPr lvl="2" algn="ctr" rtl="0">
              <a:spcBef>
                <a:spcPts val="2133"/>
              </a:spcBef>
              <a:spcAft>
                <a:spcPts val="0"/>
              </a:spcAft>
              <a:buClr>
                <a:schemeClr val="lt1"/>
              </a:buClr>
              <a:buSzPts val="1400"/>
              <a:buNone/>
              <a:defRPr sz="1867">
                <a:solidFill>
                  <a:schemeClr val="lt1"/>
                </a:solidFill>
              </a:defRPr>
            </a:lvl3pPr>
            <a:lvl4pPr lvl="3" algn="ctr" rtl="0">
              <a:spcBef>
                <a:spcPts val="2133"/>
              </a:spcBef>
              <a:spcAft>
                <a:spcPts val="0"/>
              </a:spcAft>
              <a:buClr>
                <a:schemeClr val="lt1"/>
              </a:buClr>
              <a:buSzPts val="1400"/>
              <a:buNone/>
              <a:defRPr sz="1867">
                <a:solidFill>
                  <a:schemeClr val="lt1"/>
                </a:solidFill>
              </a:defRPr>
            </a:lvl4pPr>
            <a:lvl5pPr lvl="4" algn="ctr" rtl="0">
              <a:spcBef>
                <a:spcPts val="2133"/>
              </a:spcBef>
              <a:spcAft>
                <a:spcPts val="0"/>
              </a:spcAft>
              <a:buClr>
                <a:schemeClr val="lt1"/>
              </a:buClr>
              <a:buSzPts val="1400"/>
              <a:buNone/>
              <a:defRPr sz="1867">
                <a:solidFill>
                  <a:schemeClr val="lt1"/>
                </a:solidFill>
              </a:defRPr>
            </a:lvl5pPr>
            <a:lvl6pPr lvl="5" algn="ctr" rtl="0">
              <a:spcBef>
                <a:spcPts val="2133"/>
              </a:spcBef>
              <a:spcAft>
                <a:spcPts val="0"/>
              </a:spcAft>
              <a:buClr>
                <a:schemeClr val="lt1"/>
              </a:buClr>
              <a:buSzPts val="1400"/>
              <a:buNone/>
              <a:defRPr sz="1867">
                <a:solidFill>
                  <a:schemeClr val="lt1"/>
                </a:solidFill>
              </a:defRPr>
            </a:lvl6pPr>
            <a:lvl7pPr lvl="6" algn="ctr" rtl="0">
              <a:spcBef>
                <a:spcPts val="2133"/>
              </a:spcBef>
              <a:spcAft>
                <a:spcPts val="0"/>
              </a:spcAft>
              <a:buClr>
                <a:schemeClr val="lt1"/>
              </a:buClr>
              <a:buSzPts val="1400"/>
              <a:buNone/>
              <a:defRPr sz="1867">
                <a:solidFill>
                  <a:schemeClr val="lt1"/>
                </a:solidFill>
              </a:defRPr>
            </a:lvl7pPr>
            <a:lvl8pPr lvl="7" algn="ctr" rtl="0">
              <a:spcBef>
                <a:spcPts val="2133"/>
              </a:spcBef>
              <a:spcAft>
                <a:spcPts val="0"/>
              </a:spcAft>
              <a:buClr>
                <a:schemeClr val="lt1"/>
              </a:buClr>
              <a:buSzPts val="1400"/>
              <a:buNone/>
              <a:defRPr sz="1867">
                <a:solidFill>
                  <a:schemeClr val="lt1"/>
                </a:solidFill>
              </a:defRPr>
            </a:lvl8pPr>
            <a:lvl9pPr lvl="8" algn="ctr" rtl="0">
              <a:spcBef>
                <a:spcPts val="2133"/>
              </a:spcBef>
              <a:spcAft>
                <a:spcPts val="2133"/>
              </a:spcAft>
              <a:buClr>
                <a:schemeClr val="lt1"/>
              </a:buClr>
              <a:buSzPts val="1400"/>
              <a:buNone/>
              <a:defRPr sz="1867">
                <a:solidFill>
                  <a:schemeClr val="lt1"/>
                </a:solidFill>
              </a:defRPr>
            </a:lvl9pPr>
          </a:lstStyle>
          <a:p>
            <a:r>
              <a:rPr lang="en-US"/>
              <a:t>Click to edit Master subtitle style</a:t>
            </a:r>
            <a:endParaRPr/>
          </a:p>
        </p:txBody>
      </p:sp>
      <p:sp>
        <p:nvSpPr>
          <p:cNvPr id="275" name="Google Shape;275;p60"/>
          <p:cNvSpPr txBox="1">
            <a:spLocks noGrp="1"/>
          </p:cNvSpPr>
          <p:nvPr>
            <p:ph type="subTitle" idx="2"/>
          </p:nvPr>
        </p:nvSpPr>
        <p:spPr>
          <a:xfrm>
            <a:off x="4758200" y="4657867"/>
            <a:ext cx="2675600" cy="920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None/>
              <a:defRPr sz="1867">
                <a:solidFill>
                  <a:schemeClr val="lt1"/>
                </a:solidFill>
              </a:defRPr>
            </a:lvl1pPr>
            <a:lvl2pPr lvl="1" algn="ctr" rtl="0">
              <a:spcBef>
                <a:spcPts val="2133"/>
              </a:spcBef>
              <a:spcAft>
                <a:spcPts val="0"/>
              </a:spcAft>
              <a:buClr>
                <a:schemeClr val="lt1"/>
              </a:buClr>
              <a:buSzPts val="1400"/>
              <a:buNone/>
              <a:defRPr sz="1867">
                <a:solidFill>
                  <a:schemeClr val="lt1"/>
                </a:solidFill>
              </a:defRPr>
            </a:lvl2pPr>
            <a:lvl3pPr lvl="2" algn="ctr" rtl="0">
              <a:spcBef>
                <a:spcPts val="2133"/>
              </a:spcBef>
              <a:spcAft>
                <a:spcPts val="0"/>
              </a:spcAft>
              <a:buClr>
                <a:schemeClr val="lt1"/>
              </a:buClr>
              <a:buSzPts val="1400"/>
              <a:buNone/>
              <a:defRPr sz="1867">
                <a:solidFill>
                  <a:schemeClr val="lt1"/>
                </a:solidFill>
              </a:defRPr>
            </a:lvl3pPr>
            <a:lvl4pPr lvl="3" algn="ctr" rtl="0">
              <a:spcBef>
                <a:spcPts val="2133"/>
              </a:spcBef>
              <a:spcAft>
                <a:spcPts val="0"/>
              </a:spcAft>
              <a:buClr>
                <a:schemeClr val="lt1"/>
              </a:buClr>
              <a:buSzPts val="1400"/>
              <a:buNone/>
              <a:defRPr sz="1867">
                <a:solidFill>
                  <a:schemeClr val="lt1"/>
                </a:solidFill>
              </a:defRPr>
            </a:lvl4pPr>
            <a:lvl5pPr lvl="4" algn="ctr" rtl="0">
              <a:spcBef>
                <a:spcPts val="2133"/>
              </a:spcBef>
              <a:spcAft>
                <a:spcPts val="0"/>
              </a:spcAft>
              <a:buClr>
                <a:schemeClr val="lt1"/>
              </a:buClr>
              <a:buSzPts val="1400"/>
              <a:buNone/>
              <a:defRPr sz="1867">
                <a:solidFill>
                  <a:schemeClr val="lt1"/>
                </a:solidFill>
              </a:defRPr>
            </a:lvl5pPr>
            <a:lvl6pPr lvl="5" algn="ctr" rtl="0">
              <a:spcBef>
                <a:spcPts val="2133"/>
              </a:spcBef>
              <a:spcAft>
                <a:spcPts val="0"/>
              </a:spcAft>
              <a:buClr>
                <a:schemeClr val="lt1"/>
              </a:buClr>
              <a:buSzPts val="1400"/>
              <a:buNone/>
              <a:defRPr sz="1867">
                <a:solidFill>
                  <a:schemeClr val="lt1"/>
                </a:solidFill>
              </a:defRPr>
            </a:lvl6pPr>
            <a:lvl7pPr lvl="6" algn="ctr" rtl="0">
              <a:spcBef>
                <a:spcPts val="2133"/>
              </a:spcBef>
              <a:spcAft>
                <a:spcPts val="0"/>
              </a:spcAft>
              <a:buClr>
                <a:schemeClr val="lt1"/>
              </a:buClr>
              <a:buSzPts val="1400"/>
              <a:buNone/>
              <a:defRPr sz="1867">
                <a:solidFill>
                  <a:schemeClr val="lt1"/>
                </a:solidFill>
              </a:defRPr>
            </a:lvl7pPr>
            <a:lvl8pPr lvl="7" algn="ctr" rtl="0">
              <a:spcBef>
                <a:spcPts val="2133"/>
              </a:spcBef>
              <a:spcAft>
                <a:spcPts val="0"/>
              </a:spcAft>
              <a:buClr>
                <a:schemeClr val="lt1"/>
              </a:buClr>
              <a:buSzPts val="1400"/>
              <a:buNone/>
              <a:defRPr sz="1867">
                <a:solidFill>
                  <a:schemeClr val="lt1"/>
                </a:solidFill>
              </a:defRPr>
            </a:lvl8pPr>
            <a:lvl9pPr lvl="8" algn="ctr" rtl="0">
              <a:spcBef>
                <a:spcPts val="2133"/>
              </a:spcBef>
              <a:spcAft>
                <a:spcPts val="2133"/>
              </a:spcAft>
              <a:buClr>
                <a:schemeClr val="lt1"/>
              </a:buClr>
              <a:buSzPts val="1400"/>
              <a:buNone/>
              <a:defRPr sz="1867">
                <a:solidFill>
                  <a:schemeClr val="lt1"/>
                </a:solidFill>
              </a:defRPr>
            </a:lvl9pPr>
          </a:lstStyle>
          <a:p>
            <a:r>
              <a:rPr lang="en-US"/>
              <a:t>Click to edit Master subtitle style</a:t>
            </a:r>
            <a:endParaRPr/>
          </a:p>
        </p:txBody>
      </p:sp>
      <p:sp>
        <p:nvSpPr>
          <p:cNvPr id="276" name="Google Shape;276;p60"/>
          <p:cNvSpPr txBox="1">
            <a:spLocks noGrp="1"/>
          </p:cNvSpPr>
          <p:nvPr>
            <p:ph type="subTitle" idx="3"/>
          </p:nvPr>
        </p:nvSpPr>
        <p:spPr>
          <a:xfrm>
            <a:off x="8416803" y="4657867"/>
            <a:ext cx="2675600" cy="920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None/>
              <a:defRPr sz="1867">
                <a:solidFill>
                  <a:schemeClr val="lt1"/>
                </a:solidFill>
              </a:defRPr>
            </a:lvl1pPr>
            <a:lvl2pPr lvl="1" algn="ctr" rtl="0">
              <a:spcBef>
                <a:spcPts val="2133"/>
              </a:spcBef>
              <a:spcAft>
                <a:spcPts val="0"/>
              </a:spcAft>
              <a:buClr>
                <a:schemeClr val="lt1"/>
              </a:buClr>
              <a:buSzPts val="1400"/>
              <a:buNone/>
              <a:defRPr sz="1867">
                <a:solidFill>
                  <a:schemeClr val="lt1"/>
                </a:solidFill>
              </a:defRPr>
            </a:lvl2pPr>
            <a:lvl3pPr lvl="2" algn="ctr" rtl="0">
              <a:spcBef>
                <a:spcPts val="2133"/>
              </a:spcBef>
              <a:spcAft>
                <a:spcPts val="0"/>
              </a:spcAft>
              <a:buClr>
                <a:schemeClr val="lt1"/>
              </a:buClr>
              <a:buSzPts val="1400"/>
              <a:buNone/>
              <a:defRPr sz="1867">
                <a:solidFill>
                  <a:schemeClr val="lt1"/>
                </a:solidFill>
              </a:defRPr>
            </a:lvl3pPr>
            <a:lvl4pPr lvl="3" algn="ctr" rtl="0">
              <a:spcBef>
                <a:spcPts val="2133"/>
              </a:spcBef>
              <a:spcAft>
                <a:spcPts val="0"/>
              </a:spcAft>
              <a:buClr>
                <a:schemeClr val="lt1"/>
              </a:buClr>
              <a:buSzPts val="1400"/>
              <a:buNone/>
              <a:defRPr sz="1867">
                <a:solidFill>
                  <a:schemeClr val="lt1"/>
                </a:solidFill>
              </a:defRPr>
            </a:lvl4pPr>
            <a:lvl5pPr lvl="4" algn="ctr" rtl="0">
              <a:spcBef>
                <a:spcPts val="2133"/>
              </a:spcBef>
              <a:spcAft>
                <a:spcPts val="0"/>
              </a:spcAft>
              <a:buClr>
                <a:schemeClr val="lt1"/>
              </a:buClr>
              <a:buSzPts val="1400"/>
              <a:buNone/>
              <a:defRPr sz="1867">
                <a:solidFill>
                  <a:schemeClr val="lt1"/>
                </a:solidFill>
              </a:defRPr>
            </a:lvl5pPr>
            <a:lvl6pPr lvl="5" algn="ctr" rtl="0">
              <a:spcBef>
                <a:spcPts val="2133"/>
              </a:spcBef>
              <a:spcAft>
                <a:spcPts val="0"/>
              </a:spcAft>
              <a:buClr>
                <a:schemeClr val="lt1"/>
              </a:buClr>
              <a:buSzPts val="1400"/>
              <a:buNone/>
              <a:defRPr sz="1867">
                <a:solidFill>
                  <a:schemeClr val="lt1"/>
                </a:solidFill>
              </a:defRPr>
            </a:lvl6pPr>
            <a:lvl7pPr lvl="6" algn="ctr" rtl="0">
              <a:spcBef>
                <a:spcPts val="2133"/>
              </a:spcBef>
              <a:spcAft>
                <a:spcPts val="0"/>
              </a:spcAft>
              <a:buClr>
                <a:schemeClr val="lt1"/>
              </a:buClr>
              <a:buSzPts val="1400"/>
              <a:buNone/>
              <a:defRPr sz="1867">
                <a:solidFill>
                  <a:schemeClr val="lt1"/>
                </a:solidFill>
              </a:defRPr>
            </a:lvl7pPr>
            <a:lvl8pPr lvl="7" algn="ctr" rtl="0">
              <a:spcBef>
                <a:spcPts val="2133"/>
              </a:spcBef>
              <a:spcAft>
                <a:spcPts val="0"/>
              </a:spcAft>
              <a:buClr>
                <a:schemeClr val="lt1"/>
              </a:buClr>
              <a:buSzPts val="1400"/>
              <a:buNone/>
              <a:defRPr sz="1867">
                <a:solidFill>
                  <a:schemeClr val="lt1"/>
                </a:solidFill>
              </a:defRPr>
            </a:lvl8pPr>
            <a:lvl9pPr lvl="8" algn="ctr" rtl="0">
              <a:spcBef>
                <a:spcPts val="2133"/>
              </a:spcBef>
              <a:spcAft>
                <a:spcPts val="2133"/>
              </a:spcAft>
              <a:buClr>
                <a:schemeClr val="lt1"/>
              </a:buClr>
              <a:buSzPts val="1400"/>
              <a:buNone/>
              <a:defRPr sz="1867">
                <a:solidFill>
                  <a:schemeClr val="lt1"/>
                </a:solidFill>
              </a:defRPr>
            </a:lvl9pPr>
          </a:lstStyle>
          <a:p>
            <a:r>
              <a:rPr lang="en-US"/>
              <a:t>Click to edit Master subtitle style</a:t>
            </a:r>
            <a:endParaRPr/>
          </a:p>
        </p:txBody>
      </p:sp>
      <p:sp>
        <p:nvSpPr>
          <p:cNvPr id="277" name="Google Shape;277;p60"/>
          <p:cNvSpPr txBox="1">
            <a:spLocks noGrp="1"/>
          </p:cNvSpPr>
          <p:nvPr>
            <p:ph type="ctrTitle"/>
          </p:nvPr>
        </p:nvSpPr>
        <p:spPr>
          <a:xfrm>
            <a:off x="925137" y="979905"/>
            <a:ext cx="9851600" cy="848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chemeClr val="lt1"/>
              </a:buClr>
              <a:buSzPts val="2700"/>
              <a:buNone/>
              <a:defRPr sz="3600">
                <a:solidFill>
                  <a:schemeClr val="lt1"/>
                </a:solidFill>
              </a:defRPr>
            </a:lvl1pPr>
            <a:lvl2pPr lvl="1" algn="ctr" rtl="0">
              <a:spcBef>
                <a:spcPts val="0"/>
              </a:spcBef>
              <a:spcAft>
                <a:spcPts val="0"/>
              </a:spcAft>
              <a:buClr>
                <a:schemeClr val="lt1"/>
              </a:buClr>
              <a:buSzPts val="2700"/>
              <a:buNone/>
              <a:defRPr sz="3600">
                <a:solidFill>
                  <a:schemeClr val="lt1"/>
                </a:solidFill>
              </a:defRPr>
            </a:lvl2pPr>
            <a:lvl3pPr lvl="2" algn="ctr" rtl="0">
              <a:spcBef>
                <a:spcPts val="0"/>
              </a:spcBef>
              <a:spcAft>
                <a:spcPts val="0"/>
              </a:spcAft>
              <a:buClr>
                <a:schemeClr val="lt1"/>
              </a:buClr>
              <a:buSzPts val="2700"/>
              <a:buNone/>
              <a:defRPr sz="3600">
                <a:solidFill>
                  <a:schemeClr val="lt1"/>
                </a:solidFill>
              </a:defRPr>
            </a:lvl3pPr>
            <a:lvl4pPr lvl="3" algn="ctr" rtl="0">
              <a:spcBef>
                <a:spcPts val="0"/>
              </a:spcBef>
              <a:spcAft>
                <a:spcPts val="0"/>
              </a:spcAft>
              <a:buClr>
                <a:schemeClr val="lt1"/>
              </a:buClr>
              <a:buSzPts val="2700"/>
              <a:buNone/>
              <a:defRPr sz="3600">
                <a:solidFill>
                  <a:schemeClr val="lt1"/>
                </a:solidFill>
              </a:defRPr>
            </a:lvl4pPr>
            <a:lvl5pPr lvl="4" algn="ctr" rtl="0">
              <a:spcBef>
                <a:spcPts val="0"/>
              </a:spcBef>
              <a:spcAft>
                <a:spcPts val="0"/>
              </a:spcAft>
              <a:buClr>
                <a:schemeClr val="lt1"/>
              </a:buClr>
              <a:buSzPts val="2700"/>
              <a:buNone/>
              <a:defRPr sz="3600">
                <a:solidFill>
                  <a:schemeClr val="lt1"/>
                </a:solidFill>
              </a:defRPr>
            </a:lvl5pPr>
            <a:lvl6pPr lvl="5" algn="ctr" rtl="0">
              <a:spcBef>
                <a:spcPts val="0"/>
              </a:spcBef>
              <a:spcAft>
                <a:spcPts val="0"/>
              </a:spcAft>
              <a:buClr>
                <a:schemeClr val="lt1"/>
              </a:buClr>
              <a:buSzPts val="2700"/>
              <a:buNone/>
              <a:defRPr sz="3600">
                <a:solidFill>
                  <a:schemeClr val="lt1"/>
                </a:solidFill>
              </a:defRPr>
            </a:lvl6pPr>
            <a:lvl7pPr lvl="6" algn="ctr" rtl="0">
              <a:spcBef>
                <a:spcPts val="0"/>
              </a:spcBef>
              <a:spcAft>
                <a:spcPts val="0"/>
              </a:spcAft>
              <a:buClr>
                <a:schemeClr val="lt1"/>
              </a:buClr>
              <a:buSzPts val="2700"/>
              <a:buNone/>
              <a:defRPr sz="3600">
                <a:solidFill>
                  <a:schemeClr val="lt1"/>
                </a:solidFill>
              </a:defRPr>
            </a:lvl7pPr>
            <a:lvl8pPr lvl="7" algn="ctr" rtl="0">
              <a:spcBef>
                <a:spcPts val="0"/>
              </a:spcBef>
              <a:spcAft>
                <a:spcPts val="0"/>
              </a:spcAft>
              <a:buClr>
                <a:schemeClr val="lt1"/>
              </a:buClr>
              <a:buSzPts val="2700"/>
              <a:buNone/>
              <a:defRPr sz="3600">
                <a:solidFill>
                  <a:schemeClr val="lt1"/>
                </a:solidFill>
              </a:defRPr>
            </a:lvl8pPr>
            <a:lvl9pPr lvl="8" algn="ctr" rtl="0">
              <a:spcBef>
                <a:spcPts val="0"/>
              </a:spcBef>
              <a:spcAft>
                <a:spcPts val="0"/>
              </a:spcAft>
              <a:buClr>
                <a:schemeClr val="lt1"/>
              </a:buClr>
              <a:buSzPts val="2700"/>
              <a:buNone/>
              <a:defRPr sz="3600">
                <a:solidFill>
                  <a:schemeClr val="lt1"/>
                </a:solidFill>
              </a:defRPr>
            </a:lvl9pPr>
          </a:lstStyle>
          <a:p>
            <a:r>
              <a:rPr lang="en-US"/>
              <a:t>Click to edit Master title style</a:t>
            </a:r>
            <a:endParaRPr/>
          </a:p>
        </p:txBody>
      </p:sp>
      <p:sp>
        <p:nvSpPr>
          <p:cNvPr id="278" name="Google Shape;278;p60"/>
          <p:cNvSpPr txBox="1">
            <a:spLocks noGrp="1"/>
          </p:cNvSpPr>
          <p:nvPr>
            <p:ph type="subTitle" idx="4"/>
          </p:nvPr>
        </p:nvSpPr>
        <p:spPr>
          <a:xfrm>
            <a:off x="1240133" y="4135244"/>
            <a:ext cx="2675600" cy="920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000"/>
              <a:buFont typeface="Raleway Black"/>
              <a:buNone/>
              <a:defRPr sz="2667">
                <a:solidFill>
                  <a:schemeClr val="lt1"/>
                </a:solidFill>
                <a:latin typeface="Raleway Black"/>
                <a:ea typeface="Raleway Black"/>
                <a:cs typeface="Raleway Black"/>
                <a:sym typeface="Raleway Black"/>
              </a:defRPr>
            </a:lvl1pPr>
            <a:lvl2pPr lvl="1" algn="ctr" rtl="0">
              <a:spcBef>
                <a:spcPts val="2133"/>
              </a:spcBef>
              <a:spcAft>
                <a:spcPts val="0"/>
              </a:spcAft>
              <a:buClr>
                <a:schemeClr val="lt1"/>
              </a:buClr>
              <a:buSzPts val="2000"/>
              <a:buFont typeface="Raleway Black"/>
              <a:buNone/>
              <a:defRPr sz="2667">
                <a:solidFill>
                  <a:schemeClr val="lt1"/>
                </a:solidFill>
                <a:latin typeface="Raleway Black"/>
                <a:ea typeface="Raleway Black"/>
                <a:cs typeface="Raleway Black"/>
                <a:sym typeface="Raleway Black"/>
              </a:defRPr>
            </a:lvl2pPr>
            <a:lvl3pPr lvl="2" algn="ctr" rtl="0">
              <a:spcBef>
                <a:spcPts val="2133"/>
              </a:spcBef>
              <a:spcAft>
                <a:spcPts val="0"/>
              </a:spcAft>
              <a:buClr>
                <a:schemeClr val="lt1"/>
              </a:buClr>
              <a:buSzPts val="2000"/>
              <a:buFont typeface="Raleway Black"/>
              <a:buNone/>
              <a:defRPr sz="2667">
                <a:solidFill>
                  <a:schemeClr val="lt1"/>
                </a:solidFill>
                <a:latin typeface="Raleway Black"/>
                <a:ea typeface="Raleway Black"/>
                <a:cs typeface="Raleway Black"/>
                <a:sym typeface="Raleway Black"/>
              </a:defRPr>
            </a:lvl3pPr>
            <a:lvl4pPr lvl="3" algn="ctr" rtl="0">
              <a:spcBef>
                <a:spcPts val="2133"/>
              </a:spcBef>
              <a:spcAft>
                <a:spcPts val="0"/>
              </a:spcAft>
              <a:buClr>
                <a:schemeClr val="lt1"/>
              </a:buClr>
              <a:buSzPts val="2000"/>
              <a:buFont typeface="Raleway Black"/>
              <a:buNone/>
              <a:defRPr sz="2667">
                <a:solidFill>
                  <a:schemeClr val="lt1"/>
                </a:solidFill>
                <a:latin typeface="Raleway Black"/>
                <a:ea typeface="Raleway Black"/>
                <a:cs typeface="Raleway Black"/>
                <a:sym typeface="Raleway Black"/>
              </a:defRPr>
            </a:lvl4pPr>
            <a:lvl5pPr lvl="4" algn="ctr" rtl="0">
              <a:spcBef>
                <a:spcPts val="2133"/>
              </a:spcBef>
              <a:spcAft>
                <a:spcPts val="0"/>
              </a:spcAft>
              <a:buClr>
                <a:schemeClr val="lt1"/>
              </a:buClr>
              <a:buSzPts val="2000"/>
              <a:buFont typeface="Raleway Black"/>
              <a:buNone/>
              <a:defRPr sz="2667">
                <a:solidFill>
                  <a:schemeClr val="lt1"/>
                </a:solidFill>
                <a:latin typeface="Raleway Black"/>
                <a:ea typeface="Raleway Black"/>
                <a:cs typeface="Raleway Black"/>
                <a:sym typeface="Raleway Black"/>
              </a:defRPr>
            </a:lvl5pPr>
            <a:lvl6pPr lvl="5" algn="ctr" rtl="0">
              <a:spcBef>
                <a:spcPts val="2133"/>
              </a:spcBef>
              <a:spcAft>
                <a:spcPts val="0"/>
              </a:spcAft>
              <a:buClr>
                <a:schemeClr val="lt1"/>
              </a:buClr>
              <a:buSzPts val="2000"/>
              <a:buFont typeface="Raleway Black"/>
              <a:buNone/>
              <a:defRPr sz="2667">
                <a:solidFill>
                  <a:schemeClr val="lt1"/>
                </a:solidFill>
                <a:latin typeface="Raleway Black"/>
                <a:ea typeface="Raleway Black"/>
                <a:cs typeface="Raleway Black"/>
                <a:sym typeface="Raleway Black"/>
              </a:defRPr>
            </a:lvl6pPr>
            <a:lvl7pPr lvl="6" algn="ctr" rtl="0">
              <a:spcBef>
                <a:spcPts val="2133"/>
              </a:spcBef>
              <a:spcAft>
                <a:spcPts val="0"/>
              </a:spcAft>
              <a:buClr>
                <a:schemeClr val="lt1"/>
              </a:buClr>
              <a:buSzPts val="2000"/>
              <a:buFont typeface="Raleway Black"/>
              <a:buNone/>
              <a:defRPr sz="2667">
                <a:solidFill>
                  <a:schemeClr val="lt1"/>
                </a:solidFill>
                <a:latin typeface="Raleway Black"/>
                <a:ea typeface="Raleway Black"/>
                <a:cs typeface="Raleway Black"/>
                <a:sym typeface="Raleway Black"/>
              </a:defRPr>
            </a:lvl7pPr>
            <a:lvl8pPr lvl="7" algn="ctr" rtl="0">
              <a:spcBef>
                <a:spcPts val="2133"/>
              </a:spcBef>
              <a:spcAft>
                <a:spcPts val="0"/>
              </a:spcAft>
              <a:buClr>
                <a:schemeClr val="lt1"/>
              </a:buClr>
              <a:buSzPts val="2000"/>
              <a:buFont typeface="Raleway Black"/>
              <a:buNone/>
              <a:defRPr sz="2667">
                <a:solidFill>
                  <a:schemeClr val="lt1"/>
                </a:solidFill>
                <a:latin typeface="Raleway Black"/>
                <a:ea typeface="Raleway Black"/>
                <a:cs typeface="Raleway Black"/>
                <a:sym typeface="Raleway Black"/>
              </a:defRPr>
            </a:lvl8pPr>
            <a:lvl9pPr lvl="8" algn="ctr" rtl="0">
              <a:spcBef>
                <a:spcPts val="2133"/>
              </a:spcBef>
              <a:spcAft>
                <a:spcPts val="2133"/>
              </a:spcAft>
              <a:buClr>
                <a:schemeClr val="lt1"/>
              </a:buClr>
              <a:buSzPts val="2000"/>
              <a:buFont typeface="Raleway Black"/>
              <a:buNone/>
              <a:defRPr sz="2667">
                <a:solidFill>
                  <a:schemeClr val="lt1"/>
                </a:solidFill>
                <a:latin typeface="Raleway Black"/>
                <a:ea typeface="Raleway Black"/>
                <a:cs typeface="Raleway Black"/>
                <a:sym typeface="Raleway Black"/>
              </a:defRPr>
            </a:lvl9pPr>
          </a:lstStyle>
          <a:p>
            <a:r>
              <a:rPr lang="en-US"/>
              <a:t>Click to edit Master subtitle style</a:t>
            </a:r>
            <a:endParaRPr/>
          </a:p>
        </p:txBody>
      </p:sp>
      <p:sp>
        <p:nvSpPr>
          <p:cNvPr id="279" name="Google Shape;279;p60"/>
          <p:cNvSpPr txBox="1">
            <a:spLocks noGrp="1"/>
          </p:cNvSpPr>
          <p:nvPr>
            <p:ph type="subTitle" idx="5"/>
          </p:nvPr>
        </p:nvSpPr>
        <p:spPr>
          <a:xfrm>
            <a:off x="4758200" y="4135244"/>
            <a:ext cx="2675600" cy="920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000"/>
              <a:buFont typeface="Raleway Black"/>
              <a:buNone/>
              <a:defRPr sz="2667">
                <a:solidFill>
                  <a:schemeClr val="lt1"/>
                </a:solidFill>
                <a:latin typeface="Raleway Black"/>
                <a:ea typeface="Raleway Black"/>
                <a:cs typeface="Raleway Black"/>
                <a:sym typeface="Raleway Black"/>
              </a:defRPr>
            </a:lvl1pPr>
            <a:lvl2pPr lvl="1" algn="ctr" rtl="0">
              <a:spcBef>
                <a:spcPts val="2133"/>
              </a:spcBef>
              <a:spcAft>
                <a:spcPts val="0"/>
              </a:spcAft>
              <a:buClr>
                <a:schemeClr val="lt1"/>
              </a:buClr>
              <a:buSzPts val="2000"/>
              <a:buFont typeface="Raleway Black"/>
              <a:buNone/>
              <a:defRPr sz="2667">
                <a:solidFill>
                  <a:schemeClr val="lt1"/>
                </a:solidFill>
                <a:latin typeface="Raleway Black"/>
                <a:ea typeface="Raleway Black"/>
                <a:cs typeface="Raleway Black"/>
                <a:sym typeface="Raleway Black"/>
              </a:defRPr>
            </a:lvl2pPr>
            <a:lvl3pPr lvl="2" algn="ctr" rtl="0">
              <a:spcBef>
                <a:spcPts val="2133"/>
              </a:spcBef>
              <a:spcAft>
                <a:spcPts val="0"/>
              </a:spcAft>
              <a:buClr>
                <a:schemeClr val="lt1"/>
              </a:buClr>
              <a:buSzPts val="2000"/>
              <a:buFont typeface="Raleway Black"/>
              <a:buNone/>
              <a:defRPr sz="2667">
                <a:solidFill>
                  <a:schemeClr val="lt1"/>
                </a:solidFill>
                <a:latin typeface="Raleway Black"/>
                <a:ea typeface="Raleway Black"/>
                <a:cs typeface="Raleway Black"/>
                <a:sym typeface="Raleway Black"/>
              </a:defRPr>
            </a:lvl3pPr>
            <a:lvl4pPr lvl="3" algn="ctr" rtl="0">
              <a:spcBef>
                <a:spcPts val="2133"/>
              </a:spcBef>
              <a:spcAft>
                <a:spcPts val="0"/>
              </a:spcAft>
              <a:buClr>
                <a:schemeClr val="lt1"/>
              </a:buClr>
              <a:buSzPts val="2000"/>
              <a:buFont typeface="Raleway Black"/>
              <a:buNone/>
              <a:defRPr sz="2667">
                <a:solidFill>
                  <a:schemeClr val="lt1"/>
                </a:solidFill>
                <a:latin typeface="Raleway Black"/>
                <a:ea typeface="Raleway Black"/>
                <a:cs typeface="Raleway Black"/>
                <a:sym typeface="Raleway Black"/>
              </a:defRPr>
            </a:lvl4pPr>
            <a:lvl5pPr lvl="4" algn="ctr" rtl="0">
              <a:spcBef>
                <a:spcPts val="2133"/>
              </a:spcBef>
              <a:spcAft>
                <a:spcPts val="0"/>
              </a:spcAft>
              <a:buClr>
                <a:schemeClr val="lt1"/>
              </a:buClr>
              <a:buSzPts val="2000"/>
              <a:buFont typeface="Raleway Black"/>
              <a:buNone/>
              <a:defRPr sz="2667">
                <a:solidFill>
                  <a:schemeClr val="lt1"/>
                </a:solidFill>
                <a:latin typeface="Raleway Black"/>
                <a:ea typeface="Raleway Black"/>
                <a:cs typeface="Raleway Black"/>
                <a:sym typeface="Raleway Black"/>
              </a:defRPr>
            </a:lvl5pPr>
            <a:lvl6pPr lvl="5" algn="ctr" rtl="0">
              <a:spcBef>
                <a:spcPts val="2133"/>
              </a:spcBef>
              <a:spcAft>
                <a:spcPts val="0"/>
              </a:spcAft>
              <a:buClr>
                <a:schemeClr val="lt1"/>
              </a:buClr>
              <a:buSzPts val="2000"/>
              <a:buFont typeface="Raleway Black"/>
              <a:buNone/>
              <a:defRPr sz="2667">
                <a:solidFill>
                  <a:schemeClr val="lt1"/>
                </a:solidFill>
                <a:latin typeface="Raleway Black"/>
                <a:ea typeface="Raleway Black"/>
                <a:cs typeface="Raleway Black"/>
                <a:sym typeface="Raleway Black"/>
              </a:defRPr>
            </a:lvl6pPr>
            <a:lvl7pPr lvl="6" algn="ctr" rtl="0">
              <a:spcBef>
                <a:spcPts val="2133"/>
              </a:spcBef>
              <a:spcAft>
                <a:spcPts val="0"/>
              </a:spcAft>
              <a:buClr>
                <a:schemeClr val="lt1"/>
              </a:buClr>
              <a:buSzPts val="2000"/>
              <a:buFont typeface="Raleway Black"/>
              <a:buNone/>
              <a:defRPr sz="2667">
                <a:solidFill>
                  <a:schemeClr val="lt1"/>
                </a:solidFill>
                <a:latin typeface="Raleway Black"/>
                <a:ea typeface="Raleway Black"/>
                <a:cs typeface="Raleway Black"/>
                <a:sym typeface="Raleway Black"/>
              </a:defRPr>
            </a:lvl7pPr>
            <a:lvl8pPr lvl="7" algn="ctr" rtl="0">
              <a:spcBef>
                <a:spcPts val="2133"/>
              </a:spcBef>
              <a:spcAft>
                <a:spcPts val="0"/>
              </a:spcAft>
              <a:buClr>
                <a:schemeClr val="lt1"/>
              </a:buClr>
              <a:buSzPts val="2000"/>
              <a:buFont typeface="Raleway Black"/>
              <a:buNone/>
              <a:defRPr sz="2667">
                <a:solidFill>
                  <a:schemeClr val="lt1"/>
                </a:solidFill>
                <a:latin typeface="Raleway Black"/>
                <a:ea typeface="Raleway Black"/>
                <a:cs typeface="Raleway Black"/>
                <a:sym typeface="Raleway Black"/>
              </a:defRPr>
            </a:lvl8pPr>
            <a:lvl9pPr lvl="8" algn="ctr" rtl="0">
              <a:spcBef>
                <a:spcPts val="2133"/>
              </a:spcBef>
              <a:spcAft>
                <a:spcPts val="2133"/>
              </a:spcAft>
              <a:buClr>
                <a:schemeClr val="lt1"/>
              </a:buClr>
              <a:buSzPts val="2000"/>
              <a:buFont typeface="Raleway Black"/>
              <a:buNone/>
              <a:defRPr sz="2667">
                <a:solidFill>
                  <a:schemeClr val="lt1"/>
                </a:solidFill>
                <a:latin typeface="Raleway Black"/>
                <a:ea typeface="Raleway Black"/>
                <a:cs typeface="Raleway Black"/>
                <a:sym typeface="Raleway Black"/>
              </a:defRPr>
            </a:lvl9pPr>
          </a:lstStyle>
          <a:p>
            <a:r>
              <a:rPr lang="en-US"/>
              <a:t>Click to edit Master subtitle style</a:t>
            </a:r>
            <a:endParaRPr/>
          </a:p>
        </p:txBody>
      </p:sp>
      <p:sp>
        <p:nvSpPr>
          <p:cNvPr id="280" name="Google Shape;280;p60"/>
          <p:cNvSpPr txBox="1">
            <a:spLocks noGrp="1"/>
          </p:cNvSpPr>
          <p:nvPr>
            <p:ph type="subTitle" idx="6"/>
          </p:nvPr>
        </p:nvSpPr>
        <p:spPr>
          <a:xfrm>
            <a:off x="8416803" y="4135244"/>
            <a:ext cx="2675600" cy="920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000"/>
              <a:buFont typeface="Raleway Black"/>
              <a:buNone/>
              <a:defRPr sz="2667">
                <a:solidFill>
                  <a:schemeClr val="lt1"/>
                </a:solidFill>
                <a:latin typeface="Raleway Black"/>
                <a:ea typeface="Raleway Black"/>
                <a:cs typeface="Raleway Black"/>
                <a:sym typeface="Raleway Black"/>
              </a:defRPr>
            </a:lvl1pPr>
            <a:lvl2pPr lvl="1" algn="ctr" rtl="0">
              <a:spcBef>
                <a:spcPts val="2133"/>
              </a:spcBef>
              <a:spcAft>
                <a:spcPts val="0"/>
              </a:spcAft>
              <a:buClr>
                <a:schemeClr val="lt1"/>
              </a:buClr>
              <a:buSzPts val="2000"/>
              <a:buFont typeface="Raleway Black"/>
              <a:buNone/>
              <a:defRPr sz="2667">
                <a:solidFill>
                  <a:schemeClr val="lt1"/>
                </a:solidFill>
                <a:latin typeface="Raleway Black"/>
                <a:ea typeface="Raleway Black"/>
                <a:cs typeface="Raleway Black"/>
                <a:sym typeface="Raleway Black"/>
              </a:defRPr>
            </a:lvl2pPr>
            <a:lvl3pPr lvl="2" algn="ctr" rtl="0">
              <a:spcBef>
                <a:spcPts val="2133"/>
              </a:spcBef>
              <a:spcAft>
                <a:spcPts val="0"/>
              </a:spcAft>
              <a:buClr>
                <a:schemeClr val="lt1"/>
              </a:buClr>
              <a:buSzPts val="2000"/>
              <a:buFont typeface="Raleway Black"/>
              <a:buNone/>
              <a:defRPr sz="2667">
                <a:solidFill>
                  <a:schemeClr val="lt1"/>
                </a:solidFill>
                <a:latin typeface="Raleway Black"/>
                <a:ea typeface="Raleway Black"/>
                <a:cs typeface="Raleway Black"/>
                <a:sym typeface="Raleway Black"/>
              </a:defRPr>
            </a:lvl3pPr>
            <a:lvl4pPr lvl="3" algn="ctr" rtl="0">
              <a:spcBef>
                <a:spcPts val="2133"/>
              </a:spcBef>
              <a:spcAft>
                <a:spcPts val="0"/>
              </a:spcAft>
              <a:buClr>
                <a:schemeClr val="lt1"/>
              </a:buClr>
              <a:buSzPts val="2000"/>
              <a:buFont typeface="Raleway Black"/>
              <a:buNone/>
              <a:defRPr sz="2667">
                <a:solidFill>
                  <a:schemeClr val="lt1"/>
                </a:solidFill>
                <a:latin typeface="Raleway Black"/>
                <a:ea typeface="Raleway Black"/>
                <a:cs typeface="Raleway Black"/>
                <a:sym typeface="Raleway Black"/>
              </a:defRPr>
            </a:lvl4pPr>
            <a:lvl5pPr lvl="4" algn="ctr" rtl="0">
              <a:spcBef>
                <a:spcPts val="2133"/>
              </a:spcBef>
              <a:spcAft>
                <a:spcPts val="0"/>
              </a:spcAft>
              <a:buClr>
                <a:schemeClr val="lt1"/>
              </a:buClr>
              <a:buSzPts val="2000"/>
              <a:buFont typeface="Raleway Black"/>
              <a:buNone/>
              <a:defRPr sz="2667">
                <a:solidFill>
                  <a:schemeClr val="lt1"/>
                </a:solidFill>
                <a:latin typeface="Raleway Black"/>
                <a:ea typeface="Raleway Black"/>
                <a:cs typeface="Raleway Black"/>
                <a:sym typeface="Raleway Black"/>
              </a:defRPr>
            </a:lvl5pPr>
            <a:lvl6pPr lvl="5" algn="ctr" rtl="0">
              <a:spcBef>
                <a:spcPts val="2133"/>
              </a:spcBef>
              <a:spcAft>
                <a:spcPts val="0"/>
              </a:spcAft>
              <a:buClr>
                <a:schemeClr val="lt1"/>
              </a:buClr>
              <a:buSzPts val="2000"/>
              <a:buFont typeface="Raleway Black"/>
              <a:buNone/>
              <a:defRPr sz="2667">
                <a:solidFill>
                  <a:schemeClr val="lt1"/>
                </a:solidFill>
                <a:latin typeface="Raleway Black"/>
                <a:ea typeface="Raleway Black"/>
                <a:cs typeface="Raleway Black"/>
                <a:sym typeface="Raleway Black"/>
              </a:defRPr>
            </a:lvl6pPr>
            <a:lvl7pPr lvl="6" algn="ctr" rtl="0">
              <a:spcBef>
                <a:spcPts val="2133"/>
              </a:spcBef>
              <a:spcAft>
                <a:spcPts val="0"/>
              </a:spcAft>
              <a:buClr>
                <a:schemeClr val="lt1"/>
              </a:buClr>
              <a:buSzPts val="2000"/>
              <a:buFont typeface="Raleway Black"/>
              <a:buNone/>
              <a:defRPr sz="2667">
                <a:solidFill>
                  <a:schemeClr val="lt1"/>
                </a:solidFill>
                <a:latin typeface="Raleway Black"/>
                <a:ea typeface="Raleway Black"/>
                <a:cs typeface="Raleway Black"/>
                <a:sym typeface="Raleway Black"/>
              </a:defRPr>
            </a:lvl7pPr>
            <a:lvl8pPr lvl="7" algn="ctr" rtl="0">
              <a:spcBef>
                <a:spcPts val="2133"/>
              </a:spcBef>
              <a:spcAft>
                <a:spcPts val="0"/>
              </a:spcAft>
              <a:buClr>
                <a:schemeClr val="lt1"/>
              </a:buClr>
              <a:buSzPts val="2000"/>
              <a:buFont typeface="Raleway Black"/>
              <a:buNone/>
              <a:defRPr sz="2667">
                <a:solidFill>
                  <a:schemeClr val="lt1"/>
                </a:solidFill>
                <a:latin typeface="Raleway Black"/>
                <a:ea typeface="Raleway Black"/>
                <a:cs typeface="Raleway Black"/>
                <a:sym typeface="Raleway Black"/>
              </a:defRPr>
            </a:lvl8pPr>
            <a:lvl9pPr lvl="8" algn="ctr" rtl="0">
              <a:spcBef>
                <a:spcPts val="2133"/>
              </a:spcBef>
              <a:spcAft>
                <a:spcPts val="2133"/>
              </a:spcAft>
              <a:buClr>
                <a:schemeClr val="lt1"/>
              </a:buClr>
              <a:buSzPts val="2000"/>
              <a:buFont typeface="Raleway Black"/>
              <a:buNone/>
              <a:defRPr sz="2667">
                <a:solidFill>
                  <a:schemeClr val="lt1"/>
                </a:solidFill>
                <a:latin typeface="Raleway Black"/>
                <a:ea typeface="Raleway Black"/>
                <a:cs typeface="Raleway Black"/>
                <a:sym typeface="Raleway Black"/>
              </a:defRPr>
            </a:lvl9pPr>
          </a:lstStyle>
          <a:p>
            <a:r>
              <a:rPr lang="en-US"/>
              <a:t>Click to edit Master subtitle style</a:t>
            </a:r>
            <a:endParaRPr/>
          </a:p>
        </p:txBody>
      </p:sp>
    </p:spTree>
    <p:extLst>
      <p:ext uri="{BB962C8B-B14F-4D97-AF65-F5344CB8AC3E}">
        <p14:creationId xmlns:p14="http://schemas.microsoft.com/office/powerpoint/2010/main" val="921787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blipFill>
          <a:blip r:embed="rId2">
            <a:alphaModFix/>
          </a:blip>
          <a:stretch>
            <a:fillRect/>
          </a:stretch>
        </a:blipFill>
        <a:effectLst/>
      </p:bgPr>
    </p:bg>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5823333" y="1504596"/>
            <a:ext cx="5145200" cy="2550000"/>
          </a:xfrm>
          <a:prstGeom prst="rect">
            <a:avLst/>
          </a:prstGeom>
        </p:spPr>
        <p:txBody>
          <a:bodyPr spcFirstLastPara="1" wrap="square" lIns="91425" tIns="91425" rIns="91425" bIns="91425" anchor="b" anchorCtr="0">
            <a:noAutofit/>
          </a:bodyPr>
          <a:lstStyle>
            <a:lvl1pPr lvl="0" rtl="0">
              <a:spcBef>
                <a:spcPts val="0"/>
              </a:spcBef>
              <a:spcAft>
                <a:spcPts val="0"/>
              </a:spcAft>
              <a:buNone/>
              <a:defRPr sz="3600">
                <a:solidFill>
                  <a:schemeClr val="lt1"/>
                </a:solidFill>
                <a:latin typeface="Raleway ExtraBold"/>
                <a:ea typeface="Raleway ExtraBold"/>
                <a:cs typeface="Raleway ExtraBold"/>
                <a:sym typeface="Raleway ExtraBold"/>
              </a:defRPr>
            </a:lvl1pPr>
            <a:lvl2pPr lvl="1" algn="r" rtl="0">
              <a:spcBef>
                <a:spcPts val="0"/>
              </a:spcBef>
              <a:spcAft>
                <a:spcPts val="0"/>
              </a:spcAft>
              <a:buNone/>
              <a:defRPr sz="4800" b="0">
                <a:solidFill>
                  <a:schemeClr val="lt1"/>
                </a:solidFill>
                <a:latin typeface="Montserrat ExtraBold"/>
                <a:ea typeface="Montserrat ExtraBold"/>
                <a:cs typeface="Montserrat ExtraBold"/>
                <a:sym typeface="Montserrat ExtraBold"/>
              </a:defRPr>
            </a:lvl2pPr>
            <a:lvl3pPr lvl="2" algn="r" rtl="0">
              <a:spcBef>
                <a:spcPts val="0"/>
              </a:spcBef>
              <a:spcAft>
                <a:spcPts val="0"/>
              </a:spcAft>
              <a:buNone/>
              <a:defRPr sz="4800" b="0">
                <a:solidFill>
                  <a:schemeClr val="lt1"/>
                </a:solidFill>
                <a:latin typeface="Montserrat ExtraBold"/>
                <a:ea typeface="Montserrat ExtraBold"/>
                <a:cs typeface="Montserrat ExtraBold"/>
                <a:sym typeface="Montserrat ExtraBold"/>
              </a:defRPr>
            </a:lvl3pPr>
            <a:lvl4pPr lvl="3" algn="r" rtl="0">
              <a:spcBef>
                <a:spcPts val="0"/>
              </a:spcBef>
              <a:spcAft>
                <a:spcPts val="0"/>
              </a:spcAft>
              <a:buNone/>
              <a:defRPr sz="4800" b="0">
                <a:solidFill>
                  <a:schemeClr val="lt1"/>
                </a:solidFill>
                <a:latin typeface="Montserrat ExtraBold"/>
                <a:ea typeface="Montserrat ExtraBold"/>
                <a:cs typeface="Montserrat ExtraBold"/>
                <a:sym typeface="Montserrat ExtraBold"/>
              </a:defRPr>
            </a:lvl4pPr>
            <a:lvl5pPr lvl="4" algn="r" rtl="0">
              <a:spcBef>
                <a:spcPts val="0"/>
              </a:spcBef>
              <a:spcAft>
                <a:spcPts val="0"/>
              </a:spcAft>
              <a:buNone/>
              <a:defRPr sz="4800" b="0">
                <a:solidFill>
                  <a:schemeClr val="lt1"/>
                </a:solidFill>
                <a:latin typeface="Montserrat ExtraBold"/>
                <a:ea typeface="Montserrat ExtraBold"/>
                <a:cs typeface="Montserrat ExtraBold"/>
                <a:sym typeface="Montserrat ExtraBold"/>
              </a:defRPr>
            </a:lvl5pPr>
            <a:lvl6pPr lvl="5" algn="r" rtl="0">
              <a:spcBef>
                <a:spcPts val="0"/>
              </a:spcBef>
              <a:spcAft>
                <a:spcPts val="0"/>
              </a:spcAft>
              <a:buNone/>
              <a:defRPr sz="4800" b="0">
                <a:solidFill>
                  <a:schemeClr val="lt1"/>
                </a:solidFill>
                <a:latin typeface="Montserrat ExtraBold"/>
                <a:ea typeface="Montserrat ExtraBold"/>
                <a:cs typeface="Montserrat ExtraBold"/>
                <a:sym typeface="Montserrat ExtraBold"/>
              </a:defRPr>
            </a:lvl6pPr>
            <a:lvl7pPr lvl="6" algn="r" rtl="0">
              <a:spcBef>
                <a:spcPts val="0"/>
              </a:spcBef>
              <a:spcAft>
                <a:spcPts val="0"/>
              </a:spcAft>
              <a:buNone/>
              <a:defRPr sz="4800" b="0">
                <a:solidFill>
                  <a:schemeClr val="lt1"/>
                </a:solidFill>
                <a:latin typeface="Montserrat ExtraBold"/>
                <a:ea typeface="Montserrat ExtraBold"/>
                <a:cs typeface="Montserrat ExtraBold"/>
                <a:sym typeface="Montserrat ExtraBold"/>
              </a:defRPr>
            </a:lvl7pPr>
            <a:lvl8pPr lvl="7" algn="r" rtl="0">
              <a:spcBef>
                <a:spcPts val="0"/>
              </a:spcBef>
              <a:spcAft>
                <a:spcPts val="0"/>
              </a:spcAft>
              <a:buNone/>
              <a:defRPr sz="4800" b="0">
                <a:solidFill>
                  <a:schemeClr val="lt1"/>
                </a:solidFill>
                <a:latin typeface="Montserrat ExtraBold"/>
                <a:ea typeface="Montserrat ExtraBold"/>
                <a:cs typeface="Montserrat ExtraBold"/>
                <a:sym typeface="Montserrat ExtraBold"/>
              </a:defRPr>
            </a:lvl8pPr>
            <a:lvl9pPr lvl="8" algn="r" rtl="0">
              <a:spcBef>
                <a:spcPts val="0"/>
              </a:spcBef>
              <a:spcAft>
                <a:spcPts val="0"/>
              </a:spcAft>
              <a:buNone/>
              <a:defRPr sz="4800" b="0">
                <a:solidFill>
                  <a:schemeClr val="lt1"/>
                </a:solidFill>
                <a:latin typeface="Montserrat ExtraBold"/>
                <a:ea typeface="Montserrat ExtraBold"/>
                <a:cs typeface="Montserrat ExtraBold"/>
                <a:sym typeface="Montserrat ExtraBold"/>
              </a:defRPr>
            </a:lvl9pPr>
          </a:lstStyle>
          <a:p>
            <a:r>
              <a:rPr lang="en-US"/>
              <a:t>Click to edit Master title style</a:t>
            </a:r>
            <a:endParaRPr/>
          </a:p>
        </p:txBody>
      </p:sp>
      <p:sp>
        <p:nvSpPr>
          <p:cNvPr id="29" name="Google Shape;29;p7"/>
          <p:cNvSpPr txBox="1">
            <a:spLocks noGrp="1"/>
          </p:cNvSpPr>
          <p:nvPr>
            <p:ph type="subTitle" idx="1"/>
          </p:nvPr>
        </p:nvSpPr>
        <p:spPr>
          <a:xfrm>
            <a:off x="5841575" y="4174188"/>
            <a:ext cx="5126000" cy="1278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67">
                <a:solidFill>
                  <a:schemeClr val="lt1"/>
                </a:solidFill>
              </a:defRPr>
            </a:lvl1pPr>
            <a:lvl2pPr lvl="1" algn="r" rtl="0">
              <a:spcBef>
                <a:spcPts val="2133"/>
              </a:spcBef>
              <a:spcAft>
                <a:spcPts val="0"/>
              </a:spcAft>
              <a:buNone/>
              <a:defRPr sz="1867">
                <a:solidFill>
                  <a:schemeClr val="lt1"/>
                </a:solidFill>
              </a:defRPr>
            </a:lvl2pPr>
            <a:lvl3pPr lvl="2" algn="r" rtl="0">
              <a:spcBef>
                <a:spcPts val="2133"/>
              </a:spcBef>
              <a:spcAft>
                <a:spcPts val="0"/>
              </a:spcAft>
              <a:buNone/>
              <a:defRPr sz="1867">
                <a:solidFill>
                  <a:schemeClr val="lt1"/>
                </a:solidFill>
              </a:defRPr>
            </a:lvl3pPr>
            <a:lvl4pPr lvl="3" algn="r" rtl="0">
              <a:spcBef>
                <a:spcPts val="2133"/>
              </a:spcBef>
              <a:spcAft>
                <a:spcPts val="0"/>
              </a:spcAft>
              <a:buNone/>
              <a:defRPr sz="1867">
                <a:solidFill>
                  <a:schemeClr val="lt1"/>
                </a:solidFill>
              </a:defRPr>
            </a:lvl4pPr>
            <a:lvl5pPr lvl="4" algn="r" rtl="0">
              <a:spcBef>
                <a:spcPts val="2133"/>
              </a:spcBef>
              <a:spcAft>
                <a:spcPts val="0"/>
              </a:spcAft>
              <a:buNone/>
              <a:defRPr sz="1867">
                <a:solidFill>
                  <a:schemeClr val="lt1"/>
                </a:solidFill>
              </a:defRPr>
            </a:lvl5pPr>
            <a:lvl6pPr lvl="5" algn="r" rtl="0">
              <a:spcBef>
                <a:spcPts val="2133"/>
              </a:spcBef>
              <a:spcAft>
                <a:spcPts val="0"/>
              </a:spcAft>
              <a:buNone/>
              <a:defRPr sz="1867">
                <a:solidFill>
                  <a:schemeClr val="lt1"/>
                </a:solidFill>
              </a:defRPr>
            </a:lvl6pPr>
            <a:lvl7pPr lvl="6" algn="r" rtl="0">
              <a:spcBef>
                <a:spcPts val="2133"/>
              </a:spcBef>
              <a:spcAft>
                <a:spcPts val="0"/>
              </a:spcAft>
              <a:buNone/>
              <a:defRPr sz="1867">
                <a:solidFill>
                  <a:schemeClr val="lt1"/>
                </a:solidFill>
              </a:defRPr>
            </a:lvl7pPr>
            <a:lvl8pPr lvl="7" algn="r" rtl="0">
              <a:spcBef>
                <a:spcPts val="2133"/>
              </a:spcBef>
              <a:spcAft>
                <a:spcPts val="0"/>
              </a:spcAft>
              <a:buNone/>
              <a:defRPr sz="1867">
                <a:solidFill>
                  <a:schemeClr val="lt1"/>
                </a:solidFill>
              </a:defRPr>
            </a:lvl8pPr>
            <a:lvl9pPr lvl="8" algn="r" rtl="0">
              <a:spcBef>
                <a:spcPts val="2133"/>
              </a:spcBef>
              <a:spcAft>
                <a:spcPts val="2133"/>
              </a:spcAft>
              <a:buNone/>
              <a:defRPr sz="1867">
                <a:solidFill>
                  <a:schemeClr val="lt1"/>
                </a:solidFill>
              </a:defRPr>
            </a:lvl9pPr>
          </a:lstStyle>
          <a:p>
            <a:r>
              <a:rPr lang="en-US"/>
              <a:t>Click to edit Master subtitle style</a:t>
            </a:r>
            <a:endParaRPr/>
          </a:p>
        </p:txBody>
      </p:sp>
    </p:spTree>
    <p:extLst>
      <p:ext uri="{BB962C8B-B14F-4D97-AF65-F5344CB8AC3E}">
        <p14:creationId xmlns:p14="http://schemas.microsoft.com/office/powerpoint/2010/main" val="64377268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hanks">
  <p:cSld name="Thanks">
    <p:bg>
      <p:bgPr>
        <a:blipFill>
          <a:blip r:embed="rId2">
            <a:alphaModFix/>
          </a:blip>
          <a:stretch>
            <a:fillRect/>
          </a:stretch>
        </a:blipFill>
        <a:effectLst/>
      </p:bgPr>
    </p:bg>
    <p:spTree>
      <p:nvGrpSpPr>
        <p:cNvPr id="1" name="Shape 281"/>
        <p:cNvGrpSpPr/>
        <p:nvPr/>
      </p:nvGrpSpPr>
      <p:grpSpPr>
        <a:xfrm>
          <a:off x="0" y="0"/>
          <a:ext cx="0" cy="0"/>
          <a:chOff x="0" y="0"/>
          <a:chExt cx="0" cy="0"/>
        </a:xfrm>
      </p:grpSpPr>
      <p:sp>
        <p:nvSpPr>
          <p:cNvPr id="282" name="Google Shape;282;p61"/>
          <p:cNvSpPr txBox="1"/>
          <p:nvPr/>
        </p:nvSpPr>
        <p:spPr>
          <a:xfrm>
            <a:off x="3894600" y="4524305"/>
            <a:ext cx="4402800" cy="1331600"/>
          </a:xfrm>
          <a:prstGeom prst="rect">
            <a:avLst/>
          </a:prstGeom>
          <a:noFill/>
          <a:ln>
            <a:noFill/>
          </a:ln>
        </p:spPr>
        <p:txBody>
          <a:bodyPr spcFirstLastPara="1" wrap="square" lIns="121900" tIns="121900" rIns="121900" bIns="121900" anchor="t" anchorCtr="0">
            <a:noAutofit/>
          </a:bodyPr>
          <a:lstStyle/>
          <a:p>
            <a:pPr marL="0" lvl="0" indent="0" algn="ctr" rtl="0">
              <a:spcBef>
                <a:spcPts val="400"/>
              </a:spcBef>
              <a:spcAft>
                <a:spcPts val="0"/>
              </a:spcAft>
              <a:buNone/>
            </a:pPr>
            <a:r>
              <a:rPr lang="en" sz="1133">
                <a:solidFill>
                  <a:schemeClr val="lt1"/>
                </a:solidFill>
                <a:latin typeface="Didact Gothic"/>
                <a:ea typeface="Didact Gothic"/>
                <a:cs typeface="Didact Gothic"/>
                <a:sym typeface="Didact Gothic"/>
              </a:rPr>
              <a:t>CREDITS: This presentation template was created by </a:t>
            </a:r>
            <a:r>
              <a:rPr lang="en" sz="1133" b="1">
                <a:solidFill>
                  <a:schemeClr val="lt1"/>
                </a:solidFill>
                <a:uFill>
                  <a:noFill/>
                </a:uFill>
                <a:latin typeface="Didact Gothic"/>
                <a:ea typeface="Didact Gothic"/>
                <a:cs typeface="Didact Gothic"/>
                <a:sym typeface="Didact Gothic"/>
                <a:hlinkClick r:id="rId3">
                  <a:extLst>
                    <a:ext uri="{A12FA001-AC4F-418D-AE19-62706E023703}">
                      <ahyp:hlinkClr xmlns:ahyp="http://schemas.microsoft.com/office/drawing/2018/hyperlinkcolor" val="tx"/>
                    </a:ext>
                  </a:extLst>
                </a:hlinkClick>
              </a:rPr>
              <a:t>Slidesgo</a:t>
            </a:r>
            <a:r>
              <a:rPr lang="en" sz="1133">
                <a:solidFill>
                  <a:schemeClr val="lt1"/>
                </a:solidFill>
                <a:latin typeface="Didact Gothic"/>
                <a:ea typeface="Didact Gothic"/>
                <a:cs typeface="Didact Gothic"/>
                <a:sym typeface="Didact Gothic"/>
              </a:rPr>
              <a:t>, including icons by </a:t>
            </a:r>
            <a:r>
              <a:rPr lang="en" sz="1133" b="1">
                <a:solidFill>
                  <a:schemeClr val="lt1"/>
                </a:solidFill>
                <a:uFill>
                  <a:noFill/>
                </a:uFill>
                <a:latin typeface="Didact Gothic"/>
                <a:ea typeface="Didact Gothic"/>
                <a:cs typeface="Didact Gothic"/>
                <a:sym typeface="Didact Gothic"/>
                <a:hlinkClick r:id="rId4">
                  <a:extLst>
                    <a:ext uri="{A12FA001-AC4F-418D-AE19-62706E023703}">
                      <ahyp:hlinkClr xmlns:ahyp="http://schemas.microsoft.com/office/drawing/2018/hyperlinkcolor" val="tx"/>
                    </a:ext>
                  </a:extLst>
                </a:hlinkClick>
              </a:rPr>
              <a:t>Flaticon</a:t>
            </a:r>
            <a:r>
              <a:rPr lang="en" sz="1133">
                <a:solidFill>
                  <a:schemeClr val="lt1"/>
                </a:solidFill>
                <a:latin typeface="Didact Gothic"/>
                <a:ea typeface="Didact Gothic"/>
                <a:cs typeface="Didact Gothic"/>
                <a:sym typeface="Didact Gothic"/>
              </a:rPr>
              <a:t>, and infographics &amp; images by </a:t>
            </a:r>
            <a:r>
              <a:rPr lang="en" sz="1133" b="1">
                <a:solidFill>
                  <a:schemeClr val="lt1"/>
                </a:solidFill>
                <a:uFill>
                  <a:noFill/>
                </a:uFill>
                <a:latin typeface="Didact Gothic"/>
                <a:ea typeface="Didact Gothic"/>
                <a:cs typeface="Didact Gothic"/>
                <a:sym typeface="Didact Gothic"/>
                <a:hlinkClick r:id="rId5">
                  <a:extLst>
                    <a:ext uri="{A12FA001-AC4F-418D-AE19-62706E023703}">
                      <ahyp:hlinkClr xmlns:ahyp="http://schemas.microsoft.com/office/drawing/2018/hyperlinkcolor" val="tx"/>
                    </a:ext>
                  </a:extLst>
                </a:hlinkClick>
              </a:rPr>
              <a:t>Freepik</a:t>
            </a:r>
            <a:r>
              <a:rPr lang="en" sz="1133">
                <a:solidFill>
                  <a:schemeClr val="lt1"/>
                </a:solidFill>
                <a:latin typeface="Didact Gothic"/>
                <a:ea typeface="Didact Gothic"/>
                <a:cs typeface="Didact Gothic"/>
                <a:sym typeface="Didact Gothic"/>
              </a:rPr>
              <a:t> </a:t>
            </a:r>
            <a:endParaRPr sz="1133">
              <a:solidFill>
                <a:schemeClr val="lt1"/>
              </a:solidFill>
              <a:latin typeface="Didact Gothic"/>
              <a:ea typeface="Didact Gothic"/>
              <a:cs typeface="Didact Gothic"/>
              <a:sym typeface="Didact Gothic"/>
            </a:endParaRPr>
          </a:p>
          <a:p>
            <a:pPr marL="0" lvl="0" indent="0" algn="ctr" rtl="0">
              <a:spcBef>
                <a:spcPts val="400"/>
              </a:spcBef>
              <a:spcAft>
                <a:spcPts val="0"/>
              </a:spcAft>
              <a:buNone/>
            </a:pPr>
            <a:endParaRPr sz="1267">
              <a:solidFill>
                <a:schemeClr val="lt1"/>
              </a:solidFill>
              <a:latin typeface="Didact Gothic"/>
              <a:ea typeface="Didact Gothic"/>
              <a:cs typeface="Didact Gothic"/>
              <a:sym typeface="Didact Gothic"/>
            </a:endParaRPr>
          </a:p>
          <a:p>
            <a:pPr marL="0" lvl="0" indent="0" algn="ctr" rtl="0">
              <a:spcBef>
                <a:spcPts val="400"/>
              </a:spcBef>
              <a:spcAft>
                <a:spcPts val="0"/>
              </a:spcAft>
              <a:buNone/>
            </a:pPr>
            <a:endParaRPr sz="1133">
              <a:solidFill>
                <a:schemeClr val="lt1"/>
              </a:solidFill>
              <a:latin typeface="Didact Gothic"/>
              <a:ea typeface="Didact Gothic"/>
              <a:cs typeface="Didact Gothic"/>
              <a:sym typeface="Didact Gothic"/>
            </a:endParaRPr>
          </a:p>
        </p:txBody>
      </p:sp>
      <p:sp>
        <p:nvSpPr>
          <p:cNvPr id="283" name="Google Shape;283;p61"/>
          <p:cNvSpPr txBox="1">
            <a:spLocks noGrp="1"/>
          </p:cNvSpPr>
          <p:nvPr>
            <p:ph type="ctrTitle"/>
          </p:nvPr>
        </p:nvSpPr>
        <p:spPr>
          <a:xfrm>
            <a:off x="1170200" y="1276100"/>
            <a:ext cx="9851600" cy="8484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Clr>
                <a:schemeClr val="lt1"/>
              </a:buClr>
              <a:buSzPts val="5100"/>
              <a:buNone/>
              <a:defRPr sz="6800">
                <a:solidFill>
                  <a:schemeClr val="lt1"/>
                </a:solidFill>
              </a:defRPr>
            </a:lvl1pPr>
            <a:lvl2pPr lvl="1" algn="ctr" rtl="0">
              <a:spcBef>
                <a:spcPts val="0"/>
              </a:spcBef>
              <a:spcAft>
                <a:spcPts val="0"/>
              </a:spcAft>
              <a:buClr>
                <a:schemeClr val="lt1"/>
              </a:buClr>
              <a:buSzPts val="3400"/>
              <a:buNone/>
              <a:defRPr sz="4533">
                <a:solidFill>
                  <a:schemeClr val="lt1"/>
                </a:solidFill>
              </a:defRPr>
            </a:lvl2pPr>
            <a:lvl3pPr lvl="2" algn="ctr" rtl="0">
              <a:spcBef>
                <a:spcPts val="0"/>
              </a:spcBef>
              <a:spcAft>
                <a:spcPts val="0"/>
              </a:spcAft>
              <a:buClr>
                <a:schemeClr val="lt1"/>
              </a:buClr>
              <a:buSzPts val="3400"/>
              <a:buNone/>
              <a:defRPr sz="4533">
                <a:solidFill>
                  <a:schemeClr val="lt1"/>
                </a:solidFill>
              </a:defRPr>
            </a:lvl3pPr>
            <a:lvl4pPr lvl="3" algn="ctr" rtl="0">
              <a:spcBef>
                <a:spcPts val="0"/>
              </a:spcBef>
              <a:spcAft>
                <a:spcPts val="0"/>
              </a:spcAft>
              <a:buClr>
                <a:schemeClr val="lt1"/>
              </a:buClr>
              <a:buSzPts val="3400"/>
              <a:buNone/>
              <a:defRPr sz="4533">
                <a:solidFill>
                  <a:schemeClr val="lt1"/>
                </a:solidFill>
              </a:defRPr>
            </a:lvl4pPr>
            <a:lvl5pPr lvl="4" algn="ctr" rtl="0">
              <a:spcBef>
                <a:spcPts val="0"/>
              </a:spcBef>
              <a:spcAft>
                <a:spcPts val="0"/>
              </a:spcAft>
              <a:buClr>
                <a:schemeClr val="lt1"/>
              </a:buClr>
              <a:buSzPts val="3400"/>
              <a:buNone/>
              <a:defRPr sz="4533">
                <a:solidFill>
                  <a:schemeClr val="lt1"/>
                </a:solidFill>
              </a:defRPr>
            </a:lvl5pPr>
            <a:lvl6pPr lvl="5" algn="ctr" rtl="0">
              <a:spcBef>
                <a:spcPts val="0"/>
              </a:spcBef>
              <a:spcAft>
                <a:spcPts val="0"/>
              </a:spcAft>
              <a:buClr>
                <a:schemeClr val="lt1"/>
              </a:buClr>
              <a:buSzPts val="3400"/>
              <a:buNone/>
              <a:defRPr sz="4533">
                <a:solidFill>
                  <a:schemeClr val="lt1"/>
                </a:solidFill>
              </a:defRPr>
            </a:lvl6pPr>
            <a:lvl7pPr lvl="6" algn="ctr" rtl="0">
              <a:spcBef>
                <a:spcPts val="0"/>
              </a:spcBef>
              <a:spcAft>
                <a:spcPts val="0"/>
              </a:spcAft>
              <a:buClr>
                <a:schemeClr val="lt1"/>
              </a:buClr>
              <a:buSzPts val="3400"/>
              <a:buNone/>
              <a:defRPr sz="4533">
                <a:solidFill>
                  <a:schemeClr val="lt1"/>
                </a:solidFill>
              </a:defRPr>
            </a:lvl7pPr>
            <a:lvl8pPr lvl="7" algn="ctr" rtl="0">
              <a:spcBef>
                <a:spcPts val="0"/>
              </a:spcBef>
              <a:spcAft>
                <a:spcPts val="0"/>
              </a:spcAft>
              <a:buClr>
                <a:schemeClr val="lt1"/>
              </a:buClr>
              <a:buSzPts val="3400"/>
              <a:buNone/>
              <a:defRPr sz="4533">
                <a:solidFill>
                  <a:schemeClr val="lt1"/>
                </a:solidFill>
              </a:defRPr>
            </a:lvl8pPr>
            <a:lvl9pPr lvl="8" algn="ctr" rtl="0">
              <a:spcBef>
                <a:spcPts val="0"/>
              </a:spcBef>
              <a:spcAft>
                <a:spcPts val="0"/>
              </a:spcAft>
              <a:buClr>
                <a:schemeClr val="lt1"/>
              </a:buClr>
              <a:buSzPts val="3400"/>
              <a:buNone/>
              <a:defRPr sz="4533">
                <a:solidFill>
                  <a:schemeClr val="lt1"/>
                </a:solidFill>
              </a:defRPr>
            </a:lvl9pPr>
          </a:lstStyle>
          <a:p>
            <a:r>
              <a:rPr lang="en-US"/>
              <a:t>Click to edit Master title style</a:t>
            </a:r>
            <a:endParaRPr/>
          </a:p>
        </p:txBody>
      </p:sp>
      <p:sp>
        <p:nvSpPr>
          <p:cNvPr id="284" name="Google Shape;284;p61"/>
          <p:cNvSpPr txBox="1">
            <a:spLocks noGrp="1"/>
          </p:cNvSpPr>
          <p:nvPr>
            <p:ph type="subTitle" idx="1"/>
          </p:nvPr>
        </p:nvSpPr>
        <p:spPr>
          <a:xfrm>
            <a:off x="4014200" y="2302333"/>
            <a:ext cx="4163600" cy="22224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1300"/>
              <a:buNone/>
              <a:defRPr>
                <a:solidFill>
                  <a:schemeClr val="lt1"/>
                </a:solidFill>
              </a:defRPr>
            </a:lvl1pPr>
            <a:lvl2pPr lvl="1">
              <a:spcBef>
                <a:spcPts val="2133"/>
              </a:spcBef>
              <a:spcAft>
                <a:spcPts val="0"/>
              </a:spcAft>
              <a:buSzPts val="1300"/>
              <a:buNone/>
              <a:defRPr/>
            </a:lvl2pPr>
            <a:lvl3pPr lvl="2">
              <a:spcBef>
                <a:spcPts val="2133"/>
              </a:spcBef>
              <a:spcAft>
                <a:spcPts val="0"/>
              </a:spcAft>
              <a:buSzPts val="1300"/>
              <a:buNone/>
              <a:defRPr/>
            </a:lvl3pPr>
            <a:lvl4pPr lvl="3">
              <a:spcBef>
                <a:spcPts val="2133"/>
              </a:spcBef>
              <a:spcAft>
                <a:spcPts val="0"/>
              </a:spcAft>
              <a:buSzPts val="1300"/>
              <a:buNone/>
              <a:defRPr/>
            </a:lvl4pPr>
            <a:lvl5pPr lvl="4">
              <a:spcBef>
                <a:spcPts val="2133"/>
              </a:spcBef>
              <a:spcAft>
                <a:spcPts val="0"/>
              </a:spcAft>
              <a:buSzPts val="1300"/>
              <a:buNone/>
              <a:defRPr/>
            </a:lvl5pPr>
            <a:lvl6pPr lvl="5">
              <a:spcBef>
                <a:spcPts val="2133"/>
              </a:spcBef>
              <a:spcAft>
                <a:spcPts val="0"/>
              </a:spcAft>
              <a:buSzPts val="1300"/>
              <a:buNone/>
              <a:defRPr/>
            </a:lvl6pPr>
            <a:lvl7pPr lvl="6">
              <a:spcBef>
                <a:spcPts val="2133"/>
              </a:spcBef>
              <a:spcAft>
                <a:spcPts val="0"/>
              </a:spcAft>
              <a:buSzPts val="1300"/>
              <a:buNone/>
              <a:defRPr/>
            </a:lvl7pPr>
            <a:lvl8pPr lvl="7">
              <a:spcBef>
                <a:spcPts val="2133"/>
              </a:spcBef>
              <a:spcAft>
                <a:spcPts val="0"/>
              </a:spcAft>
              <a:buSzPts val="1300"/>
              <a:buNone/>
              <a:defRPr/>
            </a:lvl8pPr>
            <a:lvl9pPr lvl="8">
              <a:spcBef>
                <a:spcPts val="2133"/>
              </a:spcBef>
              <a:spcAft>
                <a:spcPts val="2133"/>
              </a:spcAft>
              <a:buSzPts val="1300"/>
              <a:buNone/>
              <a:defRPr/>
            </a:lvl9pPr>
          </a:lstStyle>
          <a:p>
            <a:r>
              <a:rPr lang="en-US"/>
              <a:t>Click to edit Master subtitle style</a:t>
            </a:r>
            <a:endParaRPr/>
          </a:p>
        </p:txBody>
      </p:sp>
    </p:spTree>
    <p:extLst>
      <p:ext uri="{BB962C8B-B14F-4D97-AF65-F5344CB8AC3E}">
        <p14:creationId xmlns:p14="http://schemas.microsoft.com/office/powerpoint/2010/main" val="285477967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itle and text 4">
  <p:cSld name="Title and text 4">
    <p:bg>
      <p:bgPr>
        <a:blipFill>
          <a:blip r:embed="rId2">
            <a:alphaModFix/>
          </a:blip>
          <a:stretch>
            <a:fillRect/>
          </a:stretch>
        </a:blipFill>
        <a:effectLst/>
      </p:bgPr>
    </p:bg>
    <p:spTree>
      <p:nvGrpSpPr>
        <p:cNvPr id="1" name="Shape 285"/>
        <p:cNvGrpSpPr/>
        <p:nvPr/>
      </p:nvGrpSpPr>
      <p:grpSpPr>
        <a:xfrm>
          <a:off x="0" y="0"/>
          <a:ext cx="0" cy="0"/>
          <a:chOff x="0" y="0"/>
          <a:chExt cx="0" cy="0"/>
        </a:xfrm>
      </p:grpSpPr>
      <p:sp>
        <p:nvSpPr>
          <p:cNvPr id="286" name="Google Shape;286;p62"/>
          <p:cNvSpPr txBox="1">
            <a:spLocks noGrp="1"/>
          </p:cNvSpPr>
          <p:nvPr>
            <p:ph type="subTitle" idx="1"/>
          </p:nvPr>
        </p:nvSpPr>
        <p:spPr>
          <a:xfrm>
            <a:off x="925133" y="3736400"/>
            <a:ext cx="4748400" cy="84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300"/>
              <a:buNone/>
              <a:defRPr>
                <a:solidFill>
                  <a:schemeClr val="lt1"/>
                </a:solidFill>
              </a:defRPr>
            </a:lvl1pPr>
            <a:lvl2pPr lvl="1" rtl="0">
              <a:lnSpc>
                <a:spcPct val="100000"/>
              </a:lnSpc>
              <a:spcBef>
                <a:spcPts val="0"/>
              </a:spcBef>
              <a:spcAft>
                <a:spcPts val="0"/>
              </a:spcAft>
              <a:buClr>
                <a:schemeClr val="lt1"/>
              </a:buClr>
              <a:buSzPts val="1300"/>
              <a:buNone/>
              <a:defRPr>
                <a:solidFill>
                  <a:schemeClr val="lt1"/>
                </a:solidFill>
              </a:defRPr>
            </a:lvl2pPr>
            <a:lvl3pPr lvl="2" rtl="0">
              <a:lnSpc>
                <a:spcPct val="100000"/>
              </a:lnSpc>
              <a:spcBef>
                <a:spcPts val="0"/>
              </a:spcBef>
              <a:spcAft>
                <a:spcPts val="0"/>
              </a:spcAft>
              <a:buClr>
                <a:schemeClr val="lt1"/>
              </a:buClr>
              <a:buSzPts val="1300"/>
              <a:buNone/>
              <a:defRPr>
                <a:solidFill>
                  <a:schemeClr val="lt1"/>
                </a:solidFill>
              </a:defRPr>
            </a:lvl3pPr>
            <a:lvl4pPr lvl="3" rtl="0">
              <a:lnSpc>
                <a:spcPct val="100000"/>
              </a:lnSpc>
              <a:spcBef>
                <a:spcPts val="0"/>
              </a:spcBef>
              <a:spcAft>
                <a:spcPts val="0"/>
              </a:spcAft>
              <a:buClr>
                <a:schemeClr val="lt1"/>
              </a:buClr>
              <a:buSzPts val="1300"/>
              <a:buNone/>
              <a:defRPr>
                <a:solidFill>
                  <a:schemeClr val="lt1"/>
                </a:solidFill>
              </a:defRPr>
            </a:lvl4pPr>
            <a:lvl5pPr lvl="4" rtl="0">
              <a:lnSpc>
                <a:spcPct val="100000"/>
              </a:lnSpc>
              <a:spcBef>
                <a:spcPts val="0"/>
              </a:spcBef>
              <a:spcAft>
                <a:spcPts val="0"/>
              </a:spcAft>
              <a:buClr>
                <a:schemeClr val="lt1"/>
              </a:buClr>
              <a:buSzPts val="1300"/>
              <a:buNone/>
              <a:defRPr>
                <a:solidFill>
                  <a:schemeClr val="lt1"/>
                </a:solidFill>
              </a:defRPr>
            </a:lvl5pPr>
            <a:lvl6pPr lvl="5" rtl="0">
              <a:lnSpc>
                <a:spcPct val="100000"/>
              </a:lnSpc>
              <a:spcBef>
                <a:spcPts val="0"/>
              </a:spcBef>
              <a:spcAft>
                <a:spcPts val="0"/>
              </a:spcAft>
              <a:buClr>
                <a:schemeClr val="lt1"/>
              </a:buClr>
              <a:buSzPts val="1300"/>
              <a:buNone/>
              <a:defRPr>
                <a:solidFill>
                  <a:schemeClr val="lt1"/>
                </a:solidFill>
              </a:defRPr>
            </a:lvl6pPr>
            <a:lvl7pPr lvl="6" rtl="0">
              <a:lnSpc>
                <a:spcPct val="100000"/>
              </a:lnSpc>
              <a:spcBef>
                <a:spcPts val="0"/>
              </a:spcBef>
              <a:spcAft>
                <a:spcPts val="0"/>
              </a:spcAft>
              <a:buClr>
                <a:schemeClr val="lt1"/>
              </a:buClr>
              <a:buSzPts val="1300"/>
              <a:buNone/>
              <a:defRPr>
                <a:solidFill>
                  <a:schemeClr val="lt1"/>
                </a:solidFill>
              </a:defRPr>
            </a:lvl7pPr>
            <a:lvl8pPr lvl="7" rtl="0">
              <a:lnSpc>
                <a:spcPct val="100000"/>
              </a:lnSpc>
              <a:spcBef>
                <a:spcPts val="0"/>
              </a:spcBef>
              <a:spcAft>
                <a:spcPts val="0"/>
              </a:spcAft>
              <a:buClr>
                <a:schemeClr val="lt1"/>
              </a:buClr>
              <a:buSzPts val="1300"/>
              <a:buNone/>
              <a:defRPr>
                <a:solidFill>
                  <a:schemeClr val="lt1"/>
                </a:solidFill>
              </a:defRPr>
            </a:lvl8pPr>
            <a:lvl9pPr lvl="8" rtl="0">
              <a:lnSpc>
                <a:spcPct val="100000"/>
              </a:lnSpc>
              <a:spcBef>
                <a:spcPts val="0"/>
              </a:spcBef>
              <a:spcAft>
                <a:spcPts val="0"/>
              </a:spcAft>
              <a:buClr>
                <a:schemeClr val="lt1"/>
              </a:buClr>
              <a:buSzPts val="1300"/>
              <a:buNone/>
              <a:defRPr>
                <a:solidFill>
                  <a:schemeClr val="lt1"/>
                </a:solidFill>
              </a:defRPr>
            </a:lvl9pPr>
          </a:lstStyle>
          <a:p>
            <a:r>
              <a:rPr lang="en-US"/>
              <a:t>Click to edit Master subtitle style</a:t>
            </a:r>
            <a:endParaRPr/>
          </a:p>
        </p:txBody>
      </p:sp>
      <p:sp>
        <p:nvSpPr>
          <p:cNvPr id="287" name="Google Shape;287;p62"/>
          <p:cNvSpPr txBox="1">
            <a:spLocks noGrp="1"/>
          </p:cNvSpPr>
          <p:nvPr>
            <p:ph type="body" idx="2"/>
          </p:nvPr>
        </p:nvSpPr>
        <p:spPr>
          <a:xfrm>
            <a:off x="6255900" y="2076600"/>
            <a:ext cx="5116000" cy="3761600"/>
          </a:xfrm>
          <a:prstGeom prst="rect">
            <a:avLst/>
          </a:prstGeom>
        </p:spPr>
        <p:txBody>
          <a:bodyPr spcFirstLastPara="1" wrap="square" lIns="91425" tIns="91425" rIns="91425" bIns="91425" anchor="t" anchorCtr="0">
            <a:noAutofit/>
          </a:bodyPr>
          <a:lstStyle>
            <a:lvl1pPr marL="609585" lvl="0" indent="-414856" rtl="0">
              <a:spcBef>
                <a:spcPts val="0"/>
              </a:spcBef>
              <a:spcAft>
                <a:spcPts val="0"/>
              </a:spcAft>
              <a:buClr>
                <a:srgbClr val="FFFFFF"/>
              </a:buClr>
              <a:buSzPts val="1300"/>
              <a:buChar char="●"/>
              <a:defRPr>
                <a:solidFill>
                  <a:srgbClr val="FFFFFF"/>
                </a:solidFill>
              </a:defRPr>
            </a:lvl1pPr>
            <a:lvl2pPr marL="1219170" lvl="1" indent="-414856" rtl="0">
              <a:spcBef>
                <a:spcPts val="2133"/>
              </a:spcBef>
              <a:spcAft>
                <a:spcPts val="0"/>
              </a:spcAft>
              <a:buClr>
                <a:srgbClr val="FFFFFF"/>
              </a:buClr>
              <a:buSzPts val="1300"/>
              <a:buChar char="○"/>
              <a:defRPr>
                <a:solidFill>
                  <a:srgbClr val="FFFFFF"/>
                </a:solidFill>
              </a:defRPr>
            </a:lvl2pPr>
            <a:lvl3pPr marL="1828754" lvl="2" indent="-414856" rtl="0">
              <a:spcBef>
                <a:spcPts val="2133"/>
              </a:spcBef>
              <a:spcAft>
                <a:spcPts val="0"/>
              </a:spcAft>
              <a:buClr>
                <a:srgbClr val="FFFFFF"/>
              </a:buClr>
              <a:buSzPts val="1300"/>
              <a:buChar char="■"/>
              <a:defRPr>
                <a:solidFill>
                  <a:srgbClr val="FFFFFF"/>
                </a:solidFill>
              </a:defRPr>
            </a:lvl3pPr>
            <a:lvl4pPr marL="2438339" lvl="3" indent="-414856" rtl="0">
              <a:spcBef>
                <a:spcPts val="2133"/>
              </a:spcBef>
              <a:spcAft>
                <a:spcPts val="0"/>
              </a:spcAft>
              <a:buClr>
                <a:srgbClr val="FFFFFF"/>
              </a:buClr>
              <a:buSzPts val="1300"/>
              <a:buChar char="●"/>
              <a:defRPr>
                <a:solidFill>
                  <a:srgbClr val="FFFFFF"/>
                </a:solidFill>
              </a:defRPr>
            </a:lvl4pPr>
            <a:lvl5pPr marL="3047924" lvl="4" indent="-414856" rtl="0">
              <a:spcBef>
                <a:spcPts val="2133"/>
              </a:spcBef>
              <a:spcAft>
                <a:spcPts val="0"/>
              </a:spcAft>
              <a:buClr>
                <a:srgbClr val="FFFFFF"/>
              </a:buClr>
              <a:buSzPts val="1300"/>
              <a:buChar char="○"/>
              <a:defRPr>
                <a:solidFill>
                  <a:srgbClr val="FFFFFF"/>
                </a:solidFill>
              </a:defRPr>
            </a:lvl5pPr>
            <a:lvl6pPr marL="3657509" lvl="5" indent="-414856" rtl="0">
              <a:spcBef>
                <a:spcPts val="2133"/>
              </a:spcBef>
              <a:spcAft>
                <a:spcPts val="0"/>
              </a:spcAft>
              <a:buClr>
                <a:srgbClr val="FFFFFF"/>
              </a:buClr>
              <a:buSzPts val="1300"/>
              <a:buChar char="■"/>
              <a:defRPr>
                <a:solidFill>
                  <a:srgbClr val="FFFFFF"/>
                </a:solidFill>
              </a:defRPr>
            </a:lvl6pPr>
            <a:lvl7pPr marL="4267093" lvl="6" indent="-414856" rtl="0">
              <a:spcBef>
                <a:spcPts val="2133"/>
              </a:spcBef>
              <a:spcAft>
                <a:spcPts val="0"/>
              </a:spcAft>
              <a:buClr>
                <a:srgbClr val="FFFFFF"/>
              </a:buClr>
              <a:buSzPts val="1300"/>
              <a:buChar char="●"/>
              <a:defRPr>
                <a:solidFill>
                  <a:srgbClr val="FFFFFF"/>
                </a:solidFill>
              </a:defRPr>
            </a:lvl7pPr>
            <a:lvl8pPr marL="4876678" lvl="7" indent="-414856" rtl="0">
              <a:spcBef>
                <a:spcPts val="2133"/>
              </a:spcBef>
              <a:spcAft>
                <a:spcPts val="0"/>
              </a:spcAft>
              <a:buClr>
                <a:srgbClr val="FFFFFF"/>
              </a:buClr>
              <a:buSzPts val="1300"/>
              <a:buChar char="○"/>
              <a:defRPr>
                <a:solidFill>
                  <a:srgbClr val="FFFFFF"/>
                </a:solidFill>
              </a:defRPr>
            </a:lvl8pPr>
            <a:lvl9pPr marL="5486263" lvl="8" indent="-414856" rtl="0">
              <a:spcBef>
                <a:spcPts val="2133"/>
              </a:spcBef>
              <a:spcAft>
                <a:spcPts val="2133"/>
              </a:spcAft>
              <a:buClr>
                <a:srgbClr val="FFFFFF"/>
              </a:buClr>
              <a:buSzPts val="1300"/>
              <a:buChar char="■"/>
              <a:defRPr>
                <a:solidFill>
                  <a:srgbClr val="FFFFFF"/>
                </a:solidFill>
              </a:defRPr>
            </a:lvl9pPr>
          </a:lstStyle>
          <a:p>
            <a:pPr lvl="0"/>
            <a:r>
              <a:rPr lang="en-US"/>
              <a:t>Click to edit Master text styles</a:t>
            </a:r>
          </a:p>
        </p:txBody>
      </p:sp>
      <p:sp>
        <p:nvSpPr>
          <p:cNvPr id="288" name="Google Shape;288;p62"/>
          <p:cNvSpPr txBox="1">
            <a:spLocks noGrp="1"/>
          </p:cNvSpPr>
          <p:nvPr>
            <p:ph type="ctrTitle"/>
          </p:nvPr>
        </p:nvSpPr>
        <p:spPr>
          <a:xfrm>
            <a:off x="925133" y="2578000"/>
            <a:ext cx="4748400" cy="8484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Clr>
                <a:schemeClr val="lt1"/>
              </a:buClr>
              <a:buSzPts val="2700"/>
              <a:buNone/>
              <a:defRPr sz="3600">
                <a:solidFill>
                  <a:schemeClr val="lt1"/>
                </a:solidFill>
              </a:defRPr>
            </a:lvl1pPr>
            <a:lvl2pPr lvl="1" algn="ctr" rtl="0">
              <a:spcBef>
                <a:spcPts val="0"/>
              </a:spcBef>
              <a:spcAft>
                <a:spcPts val="0"/>
              </a:spcAft>
              <a:buClr>
                <a:schemeClr val="lt1"/>
              </a:buClr>
              <a:buSzPts val="2700"/>
              <a:buNone/>
              <a:defRPr sz="3600">
                <a:solidFill>
                  <a:schemeClr val="lt1"/>
                </a:solidFill>
              </a:defRPr>
            </a:lvl2pPr>
            <a:lvl3pPr lvl="2" algn="ctr" rtl="0">
              <a:spcBef>
                <a:spcPts val="0"/>
              </a:spcBef>
              <a:spcAft>
                <a:spcPts val="0"/>
              </a:spcAft>
              <a:buClr>
                <a:schemeClr val="lt1"/>
              </a:buClr>
              <a:buSzPts val="2700"/>
              <a:buNone/>
              <a:defRPr sz="3600">
                <a:solidFill>
                  <a:schemeClr val="lt1"/>
                </a:solidFill>
              </a:defRPr>
            </a:lvl3pPr>
            <a:lvl4pPr lvl="3" algn="ctr" rtl="0">
              <a:spcBef>
                <a:spcPts val="0"/>
              </a:spcBef>
              <a:spcAft>
                <a:spcPts val="0"/>
              </a:spcAft>
              <a:buClr>
                <a:schemeClr val="lt1"/>
              </a:buClr>
              <a:buSzPts val="2700"/>
              <a:buNone/>
              <a:defRPr sz="3600">
                <a:solidFill>
                  <a:schemeClr val="lt1"/>
                </a:solidFill>
              </a:defRPr>
            </a:lvl4pPr>
            <a:lvl5pPr lvl="4" algn="ctr" rtl="0">
              <a:spcBef>
                <a:spcPts val="0"/>
              </a:spcBef>
              <a:spcAft>
                <a:spcPts val="0"/>
              </a:spcAft>
              <a:buClr>
                <a:schemeClr val="lt1"/>
              </a:buClr>
              <a:buSzPts val="2700"/>
              <a:buNone/>
              <a:defRPr sz="3600">
                <a:solidFill>
                  <a:schemeClr val="lt1"/>
                </a:solidFill>
              </a:defRPr>
            </a:lvl5pPr>
            <a:lvl6pPr lvl="5" algn="ctr" rtl="0">
              <a:spcBef>
                <a:spcPts val="0"/>
              </a:spcBef>
              <a:spcAft>
                <a:spcPts val="0"/>
              </a:spcAft>
              <a:buClr>
                <a:schemeClr val="lt1"/>
              </a:buClr>
              <a:buSzPts val="2700"/>
              <a:buNone/>
              <a:defRPr sz="3600">
                <a:solidFill>
                  <a:schemeClr val="lt1"/>
                </a:solidFill>
              </a:defRPr>
            </a:lvl6pPr>
            <a:lvl7pPr lvl="6" algn="ctr" rtl="0">
              <a:spcBef>
                <a:spcPts val="0"/>
              </a:spcBef>
              <a:spcAft>
                <a:spcPts val="0"/>
              </a:spcAft>
              <a:buClr>
                <a:schemeClr val="lt1"/>
              </a:buClr>
              <a:buSzPts val="2700"/>
              <a:buNone/>
              <a:defRPr sz="3600">
                <a:solidFill>
                  <a:schemeClr val="lt1"/>
                </a:solidFill>
              </a:defRPr>
            </a:lvl7pPr>
            <a:lvl8pPr lvl="7" algn="ctr" rtl="0">
              <a:spcBef>
                <a:spcPts val="0"/>
              </a:spcBef>
              <a:spcAft>
                <a:spcPts val="0"/>
              </a:spcAft>
              <a:buClr>
                <a:schemeClr val="lt1"/>
              </a:buClr>
              <a:buSzPts val="2700"/>
              <a:buNone/>
              <a:defRPr sz="3600">
                <a:solidFill>
                  <a:schemeClr val="lt1"/>
                </a:solidFill>
              </a:defRPr>
            </a:lvl8pPr>
            <a:lvl9pPr lvl="8" algn="ctr" rtl="0">
              <a:spcBef>
                <a:spcPts val="0"/>
              </a:spcBef>
              <a:spcAft>
                <a:spcPts val="0"/>
              </a:spcAft>
              <a:buClr>
                <a:schemeClr val="lt1"/>
              </a:buClr>
              <a:buSzPts val="2700"/>
              <a:buNone/>
              <a:defRPr sz="3600">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336441016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background 1">
  <p:cSld name="background 1">
    <p:bg>
      <p:bgPr>
        <a:blipFill>
          <a:blip r:embed="rId2">
            <a:alphaModFix/>
          </a:blip>
          <a:stretch>
            <a:fillRect/>
          </a:stretch>
        </a:blipFill>
        <a:effectLst/>
      </p:bgPr>
    </p:bg>
    <p:spTree>
      <p:nvGrpSpPr>
        <p:cNvPr id="1" name="Shape 289"/>
        <p:cNvGrpSpPr/>
        <p:nvPr/>
      </p:nvGrpSpPr>
      <p:grpSpPr>
        <a:xfrm>
          <a:off x="0" y="0"/>
          <a:ext cx="0" cy="0"/>
          <a:chOff x="0" y="0"/>
          <a:chExt cx="0" cy="0"/>
        </a:xfrm>
      </p:grpSpPr>
    </p:spTree>
    <p:extLst>
      <p:ext uri="{BB962C8B-B14F-4D97-AF65-F5344CB8AC3E}">
        <p14:creationId xmlns:p14="http://schemas.microsoft.com/office/powerpoint/2010/main" val="122468092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background 2">
  <p:cSld name="background 2">
    <p:bg>
      <p:bgPr>
        <a:blipFill>
          <a:blip r:embed="rId2">
            <a:alphaModFix/>
          </a:blip>
          <a:stretch>
            <a:fillRect/>
          </a:stretch>
        </a:blipFill>
        <a:effectLst/>
      </p:bgPr>
    </p:bg>
    <p:spTree>
      <p:nvGrpSpPr>
        <p:cNvPr id="1" name="Shape 290"/>
        <p:cNvGrpSpPr/>
        <p:nvPr/>
      </p:nvGrpSpPr>
      <p:grpSpPr>
        <a:xfrm>
          <a:off x="0" y="0"/>
          <a:ext cx="0" cy="0"/>
          <a:chOff x="0" y="0"/>
          <a:chExt cx="0" cy="0"/>
        </a:xfrm>
      </p:grpSpPr>
    </p:spTree>
    <p:extLst>
      <p:ext uri="{BB962C8B-B14F-4D97-AF65-F5344CB8AC3E}">
        <p14:creationId xmlns:p14="http://schemas.microsoft.com/office/powerpoint/2010/main" val="427138795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background 3">
  <p:cSld name="background 3">
    <p:bg>
      <p:bgPr>
        <a:blipFill>
          <a:blip r:embed="rId2">
            <a:alphaModFix/>
          </a:blip>
          <a:stretch>
            <a:fillRect/>
          </a:stretch>
        </a:blipFill>
        <a:effectLst/>
      </p:bgPr>
    </p:bg>
    <p:spTree>
      <p:nvGrpSpPr>
        <p:cNvPr id="1" name="Shape 291"/>
        <p:cNvGrpSpPr/>
        <p:nvPr/>
      </p:nvGrpSpPr>
      <p:grpSpPr>
        <a:xfrm>
          <a:off x="0" y="0"/>
          <a:ext cx="0" cy="0"/>
          <a:chOff x="0" y="0"/>
          <a:chExt cx="0" cy="0"/>
        </a:xfrm>
      </p:grpSpPr>
    </p:spTree>
    <p:extLst>
      <p:ext uri="{BB962C8B-B14F-4D97-AF65-F5344CB8AC3E}">
        <p14:creationId xmlns:p14="http://schemas.microsoft.com/office/powerpoint/2010/main" val="343591327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295"/>
        <p:cNvGrpSpPr/>
        <p:nvPr/>
      </p:nvGrpSpPr>
      <p:grpSpPr>
        <a:xfrm>
          <a:off x="0" y="0"/>
          <a:ext cx="0" cy="0"/>
          <a:chOff x="0" y="0"/>
          <a:chExt cx="0" cy="0"/>
        </a:xfrm>
      </p:grpSpPr>
    </p:spTree>
    <p:extLst>
      <p:ext uri="{BB962C8B-B14F-4D97-AF65-F5344CB8AC3E}">
        <p14:creationId xmlns:p14="http://schemas.microsoft.com/office/powerpoint/2010/main" val="394107733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299"/>
        <p:cNvGrpSpPr/>
        <p:nvPr/>
      </p:nvGrpSpPr>
      <p:grpSpPr>
        <a:xfrm>
          <a:off x="0" y="0"/>
          <a:ext cx="0" cy="0"/>
          <a:chOff x="0" y="0"/>
          <a:chExt cx="0" cy="0"/>
        </a:xfrm>
      </p:grpSpPr>
    </p:spTree>
    <p:extLst>
      <p:ext uri="{BB962C8B-B14F-4D97-AF65-F5344CB8AC3E}">
        <p14:creationId xmlns:p14="http://schemas.microsoft.com/office/powerpoint/2010/main" val="116755851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03"/>
        <p:cNvGrpSpPr/>
        <p:nvPr/>
      </p:nvGrpSpPr>
      <p:grpSpPr>
        <a:xfrm>
          <a:off x="0" y="0"/>
          <a:ext cx="0" cy="0"/>
          <a:chOff x="0" y="0"/>
          <a:chExt cx="0" cy="0"/>
        </a:xfrm>
      </p:grpSpPr>
    </p:spTree>
    <p:extLst>
      <p:ext uri="{BB962C8B-B14F-4D97-AF65-F5344CB8AC3E}">
        <p14:creationId xmlns:p14="http://schemas.microsoft.com/office/powerpoint/2010/main" val="2175818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bg>
      <p:bgPr>
        <a:blipFill>
          <a:blip r:embed="rId2">
            <a:alphaModFix/>
          </a:blip>
          <a:stretch>
            <a:fillRect/>
          </a:stretch>
        </a:blipFill>
        <a:effectLst/>
      </p:bgPr>
    </p:bg>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1159000" y="2459800"/>
            <a:ext cx="9874000" cy="1328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8000">
                <a:solidFill>
                  <a:schemeClr val="lt1"/>
                </a:solidFill>
              </a:defRPr>
            </a:lvl1pPr>
            <a:lvl2pPr lvl="1" algn="ctr" rtl="0">
              <a:spcBef>
                <a:spcPts val="0"/>
              </a:spcBef>
              <a:spcAft>
                <a:spcPts val="0"/>
              </a:spcAft>
              <a:buClr>
                <a:schemeClr val="lt1"/>
              </a:buClr>
              <a:buSzPts val="3600"/>
              <a:buNone/>
              <a:defRPr sz="4800">
                <a:solidFill>
                  <a:schemeClr val="lt1"/>
                </a:solidFill>
              </a:defRPr>
            </a:lvl2pPr>
            <a:lvl3pPr lvl="2" algn="ctr" rtl="0">
              <a:spcBef>
                <a:spcPts val="0"/>
              </a:spcBef>
              <a:spcAft>
                <a:spcPts val="0"/>
              </a:spcAft>
              <a:buClr>
                <a:schemeClr val="lt1"/>
              </a:buClr>
              <a:buSzPts val="3600"/>
              <a:buNone/>
              <a:defRPr sz="4800">
                <a:solidFill>
                  <a:schemeClr val="lt1"/>
                </a:solidFill>
              </a:defRPr>
            </a:lvl3pPr>
            <a:lvl4pPr lvl="3" algn="ctr" rtl="0">
              <a:spcBef>
                <a:spcPts val="0"/>
              </a:spcBef>
              <a:spcAft>
                <a:spcPts val="0"/>
              </a:spcAft>
              <a:buClr>
                <a:schemeClr val="lt1"/>
              </a:buClr>
              <a:buSzPts val="3600"/>
              <a:buNone/>
              <a:defRPr sz="4800">
                <a:solidFill>
                  <a:schemeClr val="lt1"/>
                </a:solidFill>
              </a:defRPr>
            </a:lvl4pPr>
            <a:lvl5pPr lvl="4" algn="ctr" rtl="0">
              <a:spcBef>
                <a:spcPts val="0"/>
              </a:spcBef>
              <a:spcAft>
                <a:spcPts val="0"/>
              </a:spcAft>
              <a:buClr>
                <a:schemeClr val="lt1"/>
              </a:buClr>
              <a:buSzPts val="3600"/>
              <a:buNone/>
              <a:defRPr sz="4800">
                <a:solidFill>
                  <a:schemeClr val="lt1"/>
                </a:solidFill>
              </a:defRPr>
            </a:lvl5pPr>
            <a:lvl6pPr lvl="5" algn="ctr" rtl="0">
              <a:spcBef>
                <a:spcPts val="0"/>
              </a:spcBef>
              <a:spcAft>
                <a:spcPts val="0"/>
              </a:spcAft>
              <a:buClr>
                <a:schemeClr val="lt1"/>
              </a:buClr>
              <a:buSzPts val="3600"/>
              <a:buNone/>
              <a:defRPr sz="4800">
                <a:solidFill>
                  <a:schemeClr val="lt1"/>
                </a:solidFill>
              </a:defRPr>
            </a:lvl6pPr>
            <a:lvl7pPr lvl="6" algn="ctr" rtl="0">
              <a:spcBef>
                <a:spcPts val="0"/>
              </a:spcBef>
              <a:spcAft>
                <a:spcPts val="0"/>
              </a:spcAft>
              <a:buClr>
                <a:schemeClr val="lt1"/>
              </a:buClr>
              <a:buSzPts val="3600"/>
              <a:buNone/>
              <a:defRPr sz="4800">
                <a:solidFill>
                  <a:schemeClr val="lt1"/>
                </a:solidFill>
              </a:defRPr>
            </a:lvl7pPr>
            <a:lvl8pPr lvl="7" algn="ctr" rtl="0">
              <a:spcBef>
                <a:spcPts val="0"/>
              </a:spcBef>
              <a:spcAft>
                <a:spcPts val="0"/>
              </a:spcAft>
              <a:buClr>
                <a:schemeClr val="lt1"/>
              </a:buClr>
              <a:buSzPts val="3600"/>
              <a:buNone/>
              <a:defRPr sz="4800">
                <a:solidFill>
                  <a:schemeClr val="lt1"/>
                </a:solidFill>
              </a:defRPr>
            </a:lvl8pPr>
            <a:lvl9pPr lvl="8" algn="ctr" rtl="0">
              <a:spcBef>
                <a:spcPts val="0"/>
              </a:spcBef>
              <a:spcAft>
                <a:spcPts val="0"/>
              </a:spcAft>
              <a:buClr>
                <a:schemeClr val="lt1"/>
              </a:buClr>
              <a:buSzPts val="3600"/>
              <a:buNone/>
              <a:defRPr sz="4800">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2349841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5029200" y="1772925"/>
            <a:ext cx="5393600" cy="1122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2700"/>
              <a:buNone/>
              <a:defRPr sz="3600">
                <a:solidFill>
                  <a:schemeClr val="lt1"/>
                </a:solidFill>
              </a:defRPr>
            </a:lvl1pPr>
            <a:lvl2pPr lvl="1" rtl="0">
              <a:spcBef>
                <a:spcPts val="0"/>
              </a:spcBef>
              <a:spcAft>
                <a:spcPts val="0"/>
              </a:spcAft>
              <a:buClr>
                <a:schemeClr val="lt1"/>
              </a:buClr>
              <a:buSzPts val="3700"/>
              <a:buNone/>
              <a:defRPr sz="4933">
                <a:solidFill>
                  <a:schemeClr val="lt1"/>
                </a:solidFill>
              </a:defRPr>
            </a:lvl2pPr>
            <a:lvl3pPr lvl="2" rtl="0">
              <a:spcBef>
                <a:spcPts val="0"/>
              </a:spcBef>
              <a:spcAft>
                <a:spcPts val="0"/>
              </a:spcAft>
              <a:buClr>
                <a:schemeClr val="lt1"/>
              </a:buClr>
              <a:buSzPts val="3700"/>
              <a:buNone/>
              <a:defRPr sz="4933">
                <a:solidFill>
                  <a:schemeClr val="lt1"/>
                </a:solidFill>
              </a:defRPr>
            </a:lvl3pPr>
            <a:lvl4pPr lvl="3" rtl="0">
              <a:spcBef>
                <a:spcPts val="0"/>
              </a:spcBef>
              <a:spcAft>
                <a:spcPts val="0"/>
              </a:spcAft>
              <a:buClr>
                <a:schemeClr val="lt1"/>
              </a:buClr>
              <a:buSzPts val="3700"/>
              <a:buNone/>
              <a:defRPr sz="4933">
                <a:solidFill>
                  <a:schemeClr val="lt1"/>
                </a:solidFill>
              </a:defRPr>
            </a:lvl4pPr>
            <a:lvl5pPr lvl="4" rtl="0">
              <a:spcBef>
                <a:spcPts val="0"/>
              </a:spcBef>
              <a:spcAft>
                <a:spcPts val="0"/>
              </a:spcAft>
              <a:buClr>
                <a:schemeClr val="lt1"/>
              </a:buClr>
              <a:buSzPts val="3700"/>
              <a:buNone/>
              <a:defRPr sz="4933">
                <a:solidFill>
                  <a:schemeClr val="lt1"/>
                </a:solidFill>
              </a:defRPr>
            </a:lvl5pPr>
            <a:lvl6pPr lvl="5" rtl="0">
              <a:spcBef>
                <a:spcPts val="0"/>
              </a:spcBef>
              <a:spcAft>
                <a:spcPts val="0"/>
              </a:spcAft>
              <a:buClr>
                <a:schemeClr val="lt1"/>
              </a:buClr>
              <a:buSzPts val="3700"/>
              <a:buNone/>
              <a:defRPr sz="4933">
                <a:solidFill>
                  <a:schemeClr val="lt1"/>
                </a:solidFill>
              </a:defRPr>
            </a:lvl6pPr>
            <a:lvl7pPr lvl="6" rtl="0">
              <a:spcBef>
                <a:spcPts val="0"/>
              </a:spcBef>
              <a:spcAft>
                <a:spcPts val="0"/>
              </a:spcAft>
              <a:buClr>
                <a:schemeClr val="lt1"/>
              </a:buClr>
              <a:buSzPts val="3700"/>
              <a:buNone/>
              <a:defRPr sz="4933">
                <a:solidFill>
                  <a:schemeClr val="lt1"/>
                </a:solidFill>
              </a:defRPr>
            </a:lvl7pPr>
            <a:lvl8pPr lvl="7" rtl="0">
              <a:spcBef>
                <a:spcPts val="0"/>
              </a:spcBef>
              <a:spcAft>
                <a:spcPts val="0"/>
              </a:spcAft>
              <a:buClr>
                <a:schemeClr val="lt1"/>
              </a:buClr>
              <a:buSzPts val="3700"/>
              <a:buNone/>
              <a:defRPr sz="4933">
                <a:solidFill>
                  <a:schemeClr val="lt1"/>
                </a:solidFill>
              </a:defRPr>
            </a:lvl8pPr>
            <a:lvl9pPr lvl="8" rtl="0">
              <a:spcBef>
                <a:spcPts val="0"/>
              </a:spcBef>
              <a:spcAft>
                <a:spcPts val="0"/>
              </a:spcAft>
              <a:buClr>
                <a:schemeClr val="lt1"/>
              </a:buClr>
              <a:buSzPts val="3700"/>
              <a:buNone/>
              <a:defRPr sz="4933">
                <a:solidFill>
                  <a:schemeClr val="lt1"/>
                </a:solidFill>
              </a:defRPr>
            </a:lvl9pPr>
          </a:lstStyle>
          <a:p>
            <a:r>
              <a:rPr lang="en-US"/>
              <a:t>Click to edit Master title style</a:t>
            </a:r>
            <a:endParaRPr/>
          </a:p>
        </p:txBody>
      </p:sp>
      <p:sp>
        <p:nvSpPr>
          <p:cNvPr id="34" name="Google Shape;34;p9"/>
          <p:cNvSpPr txBox="1">
            <a:spLocks noGrp="1"/>
          </p:cNvSpPr>
          <p:nvPr>
            <p:ph type="title" idx="2" hasCustomPrompt="1"/>
          </p:nvPr>
        </p:nvSpPr>
        <p:spPr>
          <a:xfrm>
            <a:off x="2129200" y="2788933"/>
            <a:ext cx="3103200" cy="1122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8000">
                <a:solidFill>
                  <a:schemeClr val="lt1"/>
                </a:solidFill>
              </a:defRPr>
            </a:lvl1pPr>
            <a:lvl2pPr lvl="1" rtl="0">
              <a:spcBef>
                <a:spcPts val="0"/>
              </a:spcBef>
              <a:spcAft>
                <a:spcPts val="0"/>
              </a:spcAft>
              <a:buClr>
                <a:schemeClr val="lt1"/>
              </a:buClr>
              <a:buSzPts val="6000"/>
              <a:buNone/>
              <a:defRPr sz="8000">
                <a:solidFill>
                  <a:schemeClr val="lt1"/>
                </a:solidFill>
              </a:defRPr>
            </a:lvl2pPr>
            <a:lvl3pPr lvl="2" rtl="0">
              <a:spcBef>
                <a:spcPts val="0"/>
              </a:spcBef>
              <a:spcAft>
                <a:spcPts val="0"/>
              </a:spcAft>
              <a:buClr>
                <a:schemeClr val="lt1"/>
              </a:buClr>
              <a:buSzPts val="6000"/>
              <a:buNone/>
              <a:defRPr sz="8000">
                <a:solidFill>
                  <a:schemeClr val="lt1"/>
                </a:solidFill>
              </a:defRPr>
            </a:lvl3pPr>
            <a:lvl4pPr lvl="3" rtl="0">
              <a:spcBef>
                <a:spcPts val="0"/>
              </a:spcBef>
              <a:spcAft>
                <a:spcPts val="0"/>
              </a:spcAft>
              <a:buClr>
                <a:schemeClr val="lt1"/>
              </a:buClr>
              <a:buSzPts val="6000"/>
              <a:buNone/>
              <a:defRPr sz="8000">
                <a:solidFill>
                  <a:schemeClr val="lt1"/>
                </a:solidFill>
              </a:defRPr>
            </a:lvl4pPr>
            <a:lvl5pPr lvl="4" rtl="0">
              <a:spcBef>
                <a:spcPts val="0"/>
              </a:spcBef>
              <a:spcAft>
                <a:spcPts val="0"/>
              </a:spcAft>
              <a:buClr>
                <a:schemeClr val="lt1"/>
              </a:buClr>
              <a:buSzPts val="6000"/>
              <a:buNone/>
              <a:defRPr sz="8000">
                <a:solidFill>
                  <a:schemeClr val="lt1"/>
                </a:solidFill>
              </a:defRPr>
            </a:lvl5pPr>
            <a:lvl6pPr lvl="5" rtl="0">
              <a:spcBef>
                <a:spcPts val="0"/>
              </a:spcBef>
              <a:spcAft>
                <a:spcPts val="0"/>
              </a:spcAft>
              <a:buClr>
                <a:schemeClr val="lt1"/>
              </a:buClr>
              <a:buSzPts val="6000"/>
              <a:buNone/>
              <a:defRPr sz="8000">
                <a:solidFill>
                  <a:schemeClr val="lt1"/>
                </a:solidFill>
              </a:defRPr>
            </a:lvl6pPr>
            <a:lvl7pPr lvl="6" rtl="0">
              <a:spcBef>
                <a:spcPts val="0"/>
              </a:spcBef>
              <a:spcAft>
                <a:spcPts val="0"/>
              </a:spcAft>
              <a:buClr>
                <a:schemeClr val="lt1"/>
              </a:buClr>
              <a:buSzPts val="6000"/>
              <a:buNone/>
              <a:defRPr sz="8000">
                <a:solidFill>
                  <a:schemeClr val="lt1"/>
                </a:solidFill>
              </a:defRPr>
            </a:lvl7pPr>
            <a:lvl8pPr lvl="7" rtl="0">
              <a:spcBef>
                <a:spcPts val="0"/>
              </a:spcBef>
              <a:spcAft>
                <a:spcPts val="0"/>
              </a:spcAft>
              <a:buClr>
                <a:schemeClr val="lt1"/>
              </a:buClr>
              <a:buSzPts val="6000"/>
              <a:buNone/>
              <a:defRPr sz="8000">
                <a:solidFill>
                  <a:schemeClr val="lt1"/>
                </a:solidFill>
              </a:defRPr>
            </a:lvl8pPr>
            <a:lvl9pPr lvl="8" rtl="0">
              <a:spcBef>
                <a:spcPts val="0"/>
              </a:spcBef>
              <a:spcAft>
                <a:spcPts val="0"/>
              </a:spcAft>
              <a:buClr>
                <a:schemeClr val="lt1"/>
              </a:buClr>
              <a:buSzPts val="6000"/>
              <a:buNone/>
              <a:defRPr sz="8000">
                <a:solidFill>
                  <a:schemeClr val="lt1"/>
                </a:solidFill>
              </a:defRPr>
            </a:lvl9pPr>
          </a:lstStyle>
          <a:p>
            <a:r>
              <a:t>xx%</a:t>
            </a:r>
          </a:p>
        </p:txBody>
      </p:sp>
      <p:sp>
        <p:nvSpPr>
          <p:cNvPr id="35" name="Google Shape;35;p9"/>
          <p:cNvSpPr txBox="1">
            <a:spLocks noGrp="1"/>
          </p:cNvSpPr>
          <p:nvPr>
            <p:ph type="subTitle" idx="1"/>
          </p:nvPr>
        </p:nvSpPr>
        <p:spPr>
          <a:xfrm>
            <a:off x="5029200" y="3439100"/>
            <a:ext cx="4622800" cy="112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867">
                <a:solidFill>
                  <a:schemeClr val="lt1"/>
                </a:solidFill>
              </a:defRPr>
            </a:lvl1pPr>
            <a:lvl2pPr lvl="1" rtl="0">
              <a:lnSpc>
                <a:spcPct val="100000"/>
              </a:lnSpc>
              <a:spcBef>
                <a:spcPts val="0"/>
              </a:spcBef>
              <a:spcAft>
                <a:spcPts val="0"/>
              </a:spcAft>
              <a:buClr>
                <a:schemeClr val="lt1"/>
              </a:buClr>
              <a:buSzPts val="2100"/>
              <a:buNone/>
              <a:defRPr sz="2800">
                <a:solidFill>
                  <a:schemeClr val="lt1"/>
                </a:solidFill>
              </a:defRPr>
            </a:lvl2pPr>
            <a:lvl3pPr lvl="2" rtl="0">
              <a:lnSpc>
                <a:spcPct val="100000"/>
              </a:lnSpc>
              <a:spcBef>
                <a:spcPts val="0"/>
              </a:spcBef>
              <a:spcAft>
                <a:spcPts val="0"/>
              </a:spcAft>
              <a:buClr>
                <a:schemeClr val="lt1"/>
              </a:buClr>
              <a:buSzPts val="2100"/>
              <a:buNone/>
              <a:defRPr sz="2800">
                <a:solidFill>
                  <a:schemeClr val="lt1"/>
                </a:solidFill>
              </a:defRPr>
            </a:lvl3pPr>
            <a:lvl4pPr lvl="3" rtl="0">
              <a:lnSpc>
                <a:spcPct val="100000"/>
              </a:lnSpc>
              <a:spcBef>
                <a:spcPts val="0"/>
              </a:spcBef>
              <a:spcAft>
                <a:spcPts val="0"/>
              </a:spcAft>
              <a:buClr>
                <a:schemeClr val="lt1"/>
              </a:buClr>
              <a:buSzPts val="2100"/>
              <a:buNone/>
              <a:defRPr sz="2800">
                <a:solidFill>
                  <a:schemeClr val="lt1"/>
                </a:solidFill>
              </a:defRPr>
            </a:lvl4pPr>
            <a:lvl5pPr lvl="4" rtl="0">
              <a:lnSpc>
                <a:spcPct val="100000"/>
              </a:lnSpc>
              <a:spcBef>
                <a:spcPts val="0"/>
              </a:spcBef>
              <a:spcAft>
                <a:spcPts val="0"/>
              </a:spcAft>
              <a:buClr>
                <a:schemeClr val="lt1"/>
              </a:buClr>
              <a:buSzPts val="2100"/>
              <a:buNone/>
              <a:defRPr sz="2800">
                <a:solidFill>
                  <a:schemeClr val="lt1"/>
                </a:solidFill>
              </a:defRPr>
            </a:lvl5pPr>
            <a:lvl6pPr lvl="5" rtl="0">
              <a:lnSpc>
                <a:spcPct val="100000"/>
              </a:lnSpc>
              <a:spcBef>
                <a:spcPts val="0"/>
              </a:spcBef>
              <a:spcAft>
                <a:spcPts val="0"/>
              </a:spcAft>
              <a:buClr>
                <a:schemeClr val="lt1"/>
              </a:buClr>
              <a:buSzPts val="2100"/>
              <a:buNone/>
              <a:defRPr sz="2800">
                <a:solidFill>
                  <a:schemeClr val="lt1"/>
                </a:solidFill>
              </a:defRPr>
            </a:lvl6pPr>
            <a:lvl7pPr lvl="6" rtl="0">
              <a:lnSpc>
                <a:spcPct val="100000"/>
              </a:lnSpc>
              <a:spcBef>
                <a:spcPts val="0"/>
              </a:spcBef>
              <a:spcAft>
                <a:spcPts val="0"/>
              </a:spcAft>
              <a:buClr>
                <a:schemeClr val="lt1"/>
              </a:buClr>
              <a:buSzPts val="2100"/>
              <a:buNone/>
              <a:defRPr sz="2800">
                <a:solidFill>
                  <a:schemeClr val="lt1"/>
                </a:solidFill>
              </a:defRPr>
            </a:lvl7pPr>
            <a:lvl8pPr lvl="7" rtl="0">
              <a:lnSpc>
                <a:spcPct val="100000"/>
              </a:lnSpc>
              <a:spcBef>
                <a:spcPts val="0"/>
              </a:spcBef>
              <a:spcAft>
                <a:spcPts val="0"/>
              </a:spcAft>
              <a:buClr>
                <a:schemeClr val="lt1"/>
              </a:buClr>
              <a:buSzPts val="2100"/>
              <a:buNone/>
              <a:defRPr sz="2800">
                <a:solidFill>
                  <a:schemeClr val="lt1"/>
                </a:solidFill>
              </a:defRPr>
            </a:lvl8pPr>
            <a:lvl9pPr lvl="8" rtl="0">
              <a:lnSpc>
                <a:spcPct val="100000"/>
              </a:lnSpc>
              <a:spcBef>
                <a:spcPts val="0"/>
              </a:spcBef>
              <a:spcAft>
                <a:spcPts val="0"/>
              </a:spcAft>
              <a:buClr>
                <a:schemeClr val="lt1"/>
              </a:buClr>
              <a:buSzPts val="2100"/>
              <a:buNone/>
              <a:defRPr sz="2800">
                <a:solidFill>
                  <a:schemeClr val="lt1"/>
                </a:solidFill>
              </a:defRPr>
            </a:lvl9pPr>
          </a:lstStyle>
          <a:p>
            <a:r>
              <a:rPr lang="en-US"/>
              <a:t>Click to edit Master subtitle style</a:t>
            </a:r>
            <a:endParaRPr/>
          </a:p>
        </p:txBody>
      </p:sp>
    </p:spTree>
    <p:extLst>
      <p:ext uri="{BB962C8B-B14F-4D97-AF65-F5344CB8AC3E}">
        <p14:creationId xmlns:p14="http://schemas.microsoft.com/office/powerpoint/2010/main" val="4227912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bg>
      <p:bgPr>
        <a:blipFill>
          <a:blip r:embed="rId2">
            <a:alphaModFix/>
          </a:blip>
          <a:stretch>
            <a:fillRect/>
          </a:stretch>
        </a:blipFill>
        <a:effectLst/>
      </p:bgPr>
    </p:bg>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921733" y="890400"/>
            <a:ext cx="6202800" cy="5077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600"/>
              <a:buNone/>
              <a:defRPr sz="4800">
                <a:solidFill>
                  <a:schemeClr val="lt1"/>
                </a:solidFill>
                <a:latin typeface="Raleway ExtraBold"/>
                <a:ea typeface="Raleway ExtraBold"/>
                <a:cs typeface="Raleway ExtraBold"/>
                <a:sym typeface="Raleway ExtraBold"/>
              </a:defRPr>
            </a:lvl1pPr>
            <a:lvl2pPr lvl="1" rtl="0">
              <a:spcBef>
                <a:spcPts val="0"/>
              </a:spcBef>
              <a:spcAft>
                <a:spcPts val="0"/>
              </a:spcAft>
              <a:buClr>
                <a:schemeClr val="lt1"/>
              </a:buClr>
              <a:buSzPts val="4800"/>
              <a:buNone/>
              <a:defRPr sz="6400">
                <a:solidFill>
                  <a:schemeClr val="lt1"/>
                </a:solidFill>
              </a:defRPr>
            </a:lvl2pPr>
            <a:lvl3pPr lvl="2" rtl="0">
              <a:spcBef>
                <a:spcPts val="0"/>
              </a:spcBef>
              <a:spcAft>
                <a:spcPts val="0"/>
              </a:spcAft>
              <a:buClr>
                <a:schemeClr val="lt1"/>
              </a:buClr>
              <a:buSzPts val="4800"/>
              <a:buNone/>
              <a:defRPr sz="6400">
                <a:solidFill>
                  <a:schemeClr val="lt1"/>
                </a:solidFill>
              </a:defRPr>
            </a:lvl3pPr>
            <a:lvl4pPr lvl="3" rtl="0">
              <a:spcBef>
                <a:spcPts val="0"/>
              </a:spcBef>
              <a:spcAft>
                <a:spcPts val="0"/>
              </a:spcAft>
              <a:buClr>
                <a:schemeClr val="lt1"/>
              </a:buClr>
              <a:buSzPts val="4800"/>
              <a:buNone/>
              <a:defRPr sz="6400">
                <a:solidFill>
                  <a:schemeClr val="lt1"/>
                </a:solidFill>
              </a:defRPr>
            </a:lvl4pPr>
            <a:lvl5pPr lvl="4" rtl="0">
              <a:spcBef>
                <a:spcPts val="0"/>
              </a:spcBef>
              <a:spcAft>
                <a:spcPts val="0"/>
              </a:spcAft>
              <a:buClr>
                <a:schemeClr val="lt1"/>
              </a:buClr>
              <a:buSzPts val="4800"/>
              <a:buNone/>
              <a:defRPr sz="6400">
                <a:solidFill>
                  <a:schemeClr val="lt1"/>
                </a:solidFill>
              </a:defRPr>
            </a:lvl5pPr>
            <a:lvl6pPr lvl="5" rtl="0">
              <a:spcBef>
                <a:spcPts val="0"/>
              </a:spcBef>
              <a:spcAft>
                <a:spcPts val="0"/>
              </a:spcAft>
              <a:buClr>
                <a:schemeClr val="lt1"/>
              </a:buClr>
              <a:buSzPts val="4800"/>
              <a:buNone/>
              <a:defRPr sz="6400">
                <a:solidFill>
                  <a:schemeClr val="lt1"/>
                </a:solidFill>
              </a:defRPr>
            </a:lvl6pPr>
            <a:lvl7pPr lvl="6" rtl="0">
              <a:spcBef>
                <a:spcPts val="0"/>
              </a:spcBef>
              <a:spcAft>
                <a:spcPts val="0"/>
              </a:spcAft>
              <a:buClr>
                <a:schemeClr val="lt1"/>
              </a:buClr>
              <a:buSzPts val="4800"/>
              <a:buNone/>
              <a:defRPr sz="6400">
                <a:solidFill>
                  <a:schemeClr val="lt1"/>
                </a:solidFill>
              </a:defRPr>
            </a:lvl7pPr>
            <a:lvl8pPr lvl="7" rtl="0">
              <a:spcBef>
                <a:spcPts val="0"/>
              </a:spcBef>
              <a:spcAft>
                <a:spcPts val="0"/>
              </a:spcAft>
              <a:buClr>
                <a:schemeClr val="lt1"/>
              </a:buClr>
              <a:buSzPts val="4800"/>
              <a:buNone/>
              <a:defRPr sz="6400">
                <a:solidFill>
                  <a:schemeClr val="lt1"/>
                </a:solidFill>
              </a:defRPr>
            </a:lvl8pPr>
            <a:lvl9pPr lvl="8" rtl="0">
              <a:spcBef>
                <a:spcPts val="0"/>
              </a:spcBef>
              <a:spcAft>
                <a:spcPts val="0"/>
              </a:spcAft>
              <a:buClr>
                <a:schemeClr val="lt1"/>
              </a:buClr>
              <a:buSzPts val="4800"/>
              <a:buNone/>
              <a:defRPr sz="6400">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2771989618"/>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66.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500"/>
              <a:buFont typeface="Raleway Black"/>
              <a:buNone/>
              <a:defRPr sz="2500">
                <a:solidFill>
                  <a:schemeClr val="dk1"/>
                </a:solidFill>
                <a:latin typeface="Raleway Black"/>
                <a:ea typeface="Raleway Black"/>
                <a:cs typeface="Raleway Black"/>
                <a:sym typeface="Raleway Black"/>
              </a:defRPr>
            </a:lvl1pPr>
            <a:lvl2pPr lvl="1">
              <a:spcBef>
                <a:spcPts val="0"/>
              </a:spcBef>
              <a:spcAft>
                <a:spcPts val="0"/>
              </a:spcAft>
              <a:buClr>
                <a:schemeClr val="dk1"/>
              </a:buClr>
              <a:buSzPts val="2500"/>
              <a:buFont typeface="Staatliches"/>
              <a:buNone/>
              <a:defRPr sz="2500">
                <a:solidFill>
                  <a:schemeClr val="dk1"/>
                </a:solidFill>
                <a:latin typeface="Staatliches"/>
                <a:ea typeface="Staatliches"/>
                <a:cs typeface="Staatliches"/>
                <a:sym typeface="Staatliches"/>
              </a:defRPr>
            </a:lvl2pPr>
            <a:lvl3pPr lvl="2">
              <a:spcBef>
                <a:spcPts val="0"/>
              </a:spcBef>
              <a:spcAft>
                <a:spcPts val="0"/>
              </a:spcAft>
              <a:buClr>
                <a:schemeClr val="dk1"/>
              </a:buClr>
              <a:buSzPts val="2500"/>
              <a:buFont typeface="Staatliches"/>
              <a:buNone/>
              <a:defRPr sz="2500">
                <a:solidFill>
                  <a:schemeClr val="dk1"/>
                </a:solidFill>
                <a:latin typeface="Staatliches"/>
                <a:ea typeface="Staatliches"/>
                <a:cs typeface="Staatliches"/>
                <a:sym typeface="Staatliches"/>
              </a:defRPr>
            </a:lvl3pPr>
            <a:lvl4pPr lvl="3">
              <a:spcBef>
                <a:spcPts val="0"/>
              </a:spcBef>
              <a:spcAft>
                <a:spcPts val="0"/>
              </a:spcAft>
              <a:buClr>
                <a:schemeClr val="dk1"/>
              </a:buClr>
              <a:buSzPts val="2500"/>
              <a:buFont typeface="Staatliches"/>
              <a:buNone/>
              <a:defRPr sz="2500">
                <a:solidFill>
                  <a:schemeClr val="dk1"/>
                </a:solidFill>
                <a:latin typeface="Staatliches"/>
                <a:ea typeface="Staatliches"/>
                <a:cs typeface="Staatliches"/>
                <a:sym typeface="Staatliches"/>
              </a:defRPr>
            </a:lvl4pPr>
            <a:lvl5pPr lvl="4">
              <a:spcBef>
                <a:spcPts val="0"/>
              </a:spcBef>
              <a:spcAft>
                <a:spcPts val="0"/>
              </a:spcAft>
              <a:buClr>
                <a:schemeClr val="dk1"/>
              </a:buClr>
              <a:buSzPts val="2500"/>
              <a:buFont typeface="Staatliches"/>
              <a:buNone/>
              <a:defRPr sz="2500">
                <a:solidFill>
                  <a:schemeClr val="dk1"/>
                </a:solidFill>
                <a:latin typeface="Staatliches"/>
                <a:ea typeface="Staatliches"/>
                <a:cs typeface="Staatliches"/>
                <a:sym typeface="Staatliches"/>
              </a:defRPr>
            </a:lvl5pPr>
            <a:lvl6pPr lvl="5">
              <a:spcBef>
                <a:spcPts val="0"/>
              </a:spcBef>
              <a:spcAft>
                <a:spcPts val="0"/>
              </a:spcAft>
              <a:buClr>
                <a:schemeClr val="dk1"/>
              </a:buClr>
              <a:buSzPts val="2500"/>
              <a:buFont typeface="Staatliches"/>
              <a:buNone/>
              <a:defRPr sz="2500">
                <a:solidFill>
                  <a:schemeClr val="dk1"/>
                </a:solidFill>
                <a:latin typeface="Staatliches"/>
                <a:ea typeface="Staatliches"/>
                <a:cs typeface="Staatliches"/>
                <a:sym typeface="Staatliches"/>
              </a:defRPr>
            </a:lvl6pPr>
            <a:lvl7pPr lvl="6">
              <a:spcBef>
                <a:spcPts val="0"/>
              </a:spcBef>
              <a:spcAft>
                <a:spcPts val="0"/>
              </a:spcAft>
              <a:buClr>
                <a:schemeClr val="dk1"/>
              </a:buClr>
              <a:buSzPts val="2500"/>
              <a:buFont typeface="Staatliches"/>
              <a:buNone/>
              <a:defRPr sz="2500">
                <a:solidFill>
                  <a:schemeClr val="dk1"/>
                </a:solidFill>
                <a:latin typeface="Staatliches"/>
                <a:ea typeface="Staatliches"/>
                <a:cs typeface="Staatliches"/>
                <a:sym typeface="Staatliches"/>
              </a:defRPr>
            </a:lvl7pPr>
            <a:lvl8pPr lvl="7">
              <a:spcBef>
                <a:spcPts val="0"/>
              </a:spcBef>
              <a:spcAft>
                <a:spcPts val="0"/>
              </a:spcAft>
              <a:buClr>
                <a:schemeClr val="dk1"/>
              </a:buClr>
              <a:buSzPts val="2500"/>
              <a:buFont typeface="Staatliches"/>
              <a:buNone/>
              <a:defRPr sz="2500">
                <a:solidFill>
                  <a:schemeClr val="dk1"/>
                </a:solidFill>
                <a:latin typeface="Staatliches"/>
                <a:ea typeface="Staatliches"/>
                <a:cs typeface="Staatliches"/>
                <a:sym typeface="Staatliches"/>
              </a:defRPr>
            </a:lvl8pPr>
            <a:lvl9pPr lvl="8">
              <a:spcBef>
                <a:spcPts val="0"/>
              </a:spcBef>
              <a:spcAft>
                <a:spcPts val="0"/>
              </a:spcAft>
              <a:buClr>
                <a:schemeClr val="dk1"/>
              </a:buClr>
              <a:buSzPts val="2500"/>
              <a:buFont typeface="Staatliches"/>
              <a:buNone/>
              <a:defRPr sz="2500">
                <a:solidFill>
                  <a:schemeClr val="dk1"/>
                </a:solidFill>
                <a:latin typeface="Staatliches"/>
                <a:ea typeface="Staatliches"/>
                <a:cs typeface="Staatliches"/>
                <a:sym typeface="Staatliches"/>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Didact Gothic"/>
              <a:buChar char="●"/>
              <a:defRPr sz="1300">
                <a:solidFill>
                  <a:schemeClr val="dk2"/>
                </a:solidFill>
                <a:latin typeface="Didact Gothic"/>
                <a:ea typeface="Didact Gothic"/>
                <a:cs typeface="Didact Gothic"/>
                <a:sym typeface="Didact Gothic"/>
              </a:defRPr>
            </a:lvl1pPr>
            <a:lvl2pPr marL="914400" lvl="1" indent="-311150">
              <a:lnSpc>
                <a:spcPct val="115000"/>
              </a:lnSpc>
              <a:spcBef>
                <a:spcPts val="1600"/>
              </a:spcBef>
              <a:spcAft>
                <a:spcPts val="0"/>
              </a:spcAft>
              <a:buClr>
                <a:schemeClr val="dk2"/>
              </a:buClr>
              <a:buSzPts val="1300"/>
              <a:buFont typeface="Didact Gothic"/>
              <a:buChar char="○"/>
              <a:defRPr sz="1300">
                <a:solidFill>
                  <a:schemeClr val="dk2"/>
                </a:solidFill>
                <a:latin typeface="Didact Gothic"/>
                <a:ea typeface="Didact Gothic"/>
                <a:cs typeface="Didact Gothic"/>
                <a:sym typeface="Didact Gothic"/>
              </a:defRPr>
            </a:lvl2pPr>
            <a:lvl3pPr marL="1371600" lvl="2" indent="-311150">
              <a:lnSpc>
                <a:spcPct val="115000"/>
              </a:lnSpc>
              <a:spcBef>
                <a:spcPts val="1600"/>
              </a:spcBef>
              <a:spcAft>
                <a:spcPts val="0"/>
              </a:spcAft>
              <a:buClr>
                <a:schemeClr val="dk2"/>
              </a:buClr>
              <a:buSzPts val="1300"/>
              <a:buFont typeface="Didact Gothic"/>
              <a:buChar char="■"/>
              <a:defRPr sz="1300">
                <a:solidFill>
                  <a:schemeClr val="dk2"/>
                </a:solidFill>
                <a:latin typeface="Didact Gothic"/>
                <a:ea typeface="Didact Gothic"/>
                <a:cs typeface="Didact Gothic"/>
                <a:sym typeface="Didact Gothic"/>
              </a:defRPr>
            </a:lvl3pPr>
            <a:lvl4pPr marL="1828800" lvl="3" indent="-311150">
              <a:lnSpc>
                <a:spcPct val="115000"/>
              </a:lnSpc>
              <a:spcBef>
                <a:spcPts val="1600"/>
              </a:spcBef>
              <a:spcAft>
                <a:spcPts val="0"/>
              </a:spcAft>
              <a:buClr>
                <a:schemeClr val="dk2"/>
              </a:buClr>
              <a:buSzPts val="1300"/>
              <a:buFont typeface="Didact Gothic"/>
              <a:buChar char="●"/>
              <a:defRPr sz="1300">
                <a:solidFill>
                  <a:schemeClr val="dk2"/>
                </a:solidFill>
                <a:latin typeface="Didact Gothic"/>
                <a:ea typeface="Didact Gothic"/>
                <a:cs typeface="Didact Gothic"/>
                <a:sym typeface="Didact Gothic"/>
              </a:defRPr>
            </a:lvl4pPr>
            <a:lvl5pPr marL="2286000" lvl="4" indent="-311150">
              <a:lnSpc>
                <a:spcPct val="115000"/>
              </a:lnSpc>
              <a:spcBef>
                <a:spcPts val="1600"/>
              </a:spcBef>
              <a:spcAft>
                <a:spcPts val="0"/>
              </a:spcAft>
              <a:buClr>
                <a:schemeClr val="dk2"/>
              </a:buClr>
              <a:buSzPts val="1300"/>
              <a:buFont typeface="Didact Gothic"/>
              <a:buChar char="○"/>
              <a:defRPr sz="1300">
                <a:solidFill>
                  <a:schemeClr val="dk2"/>
                </a:solidFill>
                <a:latin typeface="Didact Gothic"/>
                <a:ea typeface="Didact Gothic"/>
                <a:cs typeface="Didact Gothic"/>
                <a:sym typeface="Didact Gothic"/>
              </a:defRPr>
            </a:lvl5pPr>
            <a:lvl6pPr marL="2743200" lvl="5" indent="-311150">
              <a:lnSpc>
                <a:spcPct val="115000"/>
              </a:lnSpc>
              <a:spcBef>
                <a:spcPts val="1600"/>
              </a:spcBef>
              <a:spcAft>
                <a:spcPts val="0"/>
              </a:spcAft>
              <a:buClr>
                <a:schemeClr val="dk2"/>
              </a:buClr>
              <a:buSzPts val="1300"/>
              <a:buFont typeface="Didact Gothic"/>
              <a:buChar char="■"/>
              <a:defRPr sz="1300">
                <a:solidFill>
                  <a:schemeClr val="dk2"/>
                </a:solidFill>
                <a:latin typeface="Didact Gothic"/>
                <a:ea typeface="Didact Gothic"/>
                <a:cs typeface="Didact Gothic"/>
                <a:sym typeface="Didact Gothic"/>
              </a:defRPr>
            </a:lvl6pPr>
            <a:lvl7pPr marL="3200400" lvl="6" indent="-311150">
              <a:lnSpc>
                <a:spcPct val="115000"/>
              </a:lnSpc>
              <a:spcBef>
                <a:spcPts val="1600"/>
              </a:spcBef>
              <a:spcAft>
                <a:spcPts val="0"/>
              </a:spcAft>
              <a:buClr>
                <a:schemeClr val="dk2"/>
              </a:buClr>
              <a:buSzPts val="1300"/>
              <a:buFont typeface="Didact Gothic"/>
              <a:buChar char="●"/>
              <a:defRPr sz="1300">
                <a:solidFill>
                  <a:schemeClr val="dk2"/>
                </a:solidFill>
                <a:latin typeface="Didact Gothic"/>
                <a:ea typeface="Didact Gothic"/>
                <a:cs typeface="Didact Gothic"/>
                <a:sym typeface="Didact Gothic"/>
              </a:defRPr>
            </a:lvl7pPr>
            <a:lvl8pPr marL="3657600" lvl="7" indent="-311150">
              <a:lnSpc>
                <a:spcPct val="115000"/>
              </a:lnSpc>
              <a:spcBef>
                <a:spcPts val="1600"/>
              </a:spcBef>
              <a:spcAft>
                <a:spcPts val="0"/>
              </a:spcAft>
              <a:buClr>
                <a:schemeClr val="dk2"/>
              </a:buClr>
              <a:buSzPts val="1300"/>
              <a:buFont typeface="Didact Gothic"/>
              <a:buChar char="○"/>
              <a:defRPr sz="1300">
                <a:solidFill>
                  <a:schemeClr val="dk2"/>
                </a:solidFill>
                <a:latin typeface="Didact Gothic"/>
                <a:ea typeface="Didact Gothic"/>
                <a:cs typeface="Didact Gothic"/>
                <a:sym typeface="Didact Gothic"/>
              </a:defRPr>
            </a:lvl8pPr>
            <a:lvl9pPr marL="4114800" lvl="8" indent="-311150">
              <a:lnSpc>
                <a:spcPct val="115000"/>
              </a:lnSpc>
              <a:spcBef>
                <a:spcPts val="1600"/>
              </a:spcBef>
              <a:spcAft>
                <a:spcPts val="1600"/>
              </a:spcAft>
              <a:buClr>
                <a:schemeClr val="dk2"/>
              </a:buClr>
              <a:buSzPts val="1300"/>
              <a:buFont typeface="Didact Gothic"/>
              <a:buChar char="■"/>
              <a:defRPr sz="1300">
                <a:solidFill>
                  <a:schemeClr val="dk2"/>
                </a:solidFill>
                <a:latin typeface="Didact Gothic"/>
                <a:ea typeface="Didact Gothic"/>
                <a:cs typeface="Didact Gothic"/>
                <a:sym typeface="Didact Gothic"/>
              </a:defRPr>
            </a:lvl9pPr>
          </a:lstStyle>
          <a:p>
            <a:endParaRPr/>
          </a:p>
        </p:txBody>
      </p:sp>
    </p:spTree>
    <p:extLst>
      <p:ext uri="{BB962C8B-B14F-4D97-AF65-F5344CB8AC3E}">
        <p14:creationId xmlns:p14="http://schemas.microsoft.com/office/powerpoint/2010/main" val="65788916"/>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Lst>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292"/>
        <p:cNvGrpSpPr/>
        <p:nvPr/>
      </p:nvGrpSpPr>
      <p:grpSpPr>
        <a:xfrm>
          <a:off x="0" y="0"/>
          <a:ext cx="0" cy="0"/>
          <a:chOff x="0" y="0"/>
          <a:chExt cx="0" cy="0"/>
        </a:xfrm>
      </p:grpSpPr>
      <p:sp>
        <p:nvSpPr>
          <p:cNvPr id="293" name="Google Shape;293;p66"/>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94" name="Google Shape;294;p66"/>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3516613267"/>
      </p:ext>
    </p:extLst>
  </p:cSld>
  <p:clrMap bg1="lt1" tx1="dk1" bg2="dk2" tx2="lt2" accent1="accent1" accent2="accent2" accent3="accent3" accent4="accent4" accent5="accent5" accent6="accent6" hlink="hlink" folHlink="folHlink"/>
  <p:sldLayoutIdLst>
    <p:sldLayoutId id="2147483726" r:id="rId1"/>
  </p:sldLayoutIdLst>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296"/>
        <p:cNvGrpSpPr/>
        <p:nvPr/>
      </p:nvGrpSpPr>
      <p:grpSpPr>
        <a:xfrm>
          <a:off x="0" y="0"/>
          <a:ext cx="0" cy="0"/>
          <a:chOff x="0" y="0"/>
          <a:chExt cx="0" cy="0"/>
        </a:xfrm>
      </p:grpSpPr>
      <p:sp>
        <p:nvSpPr>
          <p:cNvPr id="297" name="Google Shape;297;p68"/>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98" name="Google Shape;298;p68"/>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764435274"/>
      </p:ext>
    </p:extLst>
  </p:cSld>
  <p:clrMap bg1="lt1" tx1="dk1" bg2="dk2" tx2="lt2" accent1="accent1" accent2="accent2" accent3="accent3" accent4="accent4" accent5="accent5" accent6="accent6" hlink="hlink" folHlink="folHlink"/>
  <p:sldLayoutIdLst>
    <p:sldLayoutId id="2147483728"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00"/>
        <p:cNvGrpSpPr/>
        <p:nvPr/>
      </p:nvGrpSpPr>
      <p:grpSpPr>
        <a:xfrm>
          <a:off x="0" y="0"/>
          <a:ext cx="0" cy="0"/>
          <a:chOff x="0" y="0"/>
          <a:chExt cx="0" cy="0"/>
        </a:xfrm>
      </p:grpSpPr>
      <p:sp>
        <p:nvSpPr>
          <p:cNvPr id="301" name="Google Shape;301;p70"/>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02" name="Google Shape;302;p70"/>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765884223"/>
      </p:ext>
    </p:extLst>
  </p:cSld>
  <p:clrMap bg1="lt1" tx1="dk1" bg2="dk2" tx2="lt2" accent1="accent1" accent2="accent2" accent3="accent3" accent4="accent4" accent5="accent5" accent6="accent6" hlink="hlink" folHlink="folHlink"/>
  <p:sldLayoutIdLst>
    <p:sldLayoutId id="2147483730"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802D7C8-A2C5-BC64-C274-78303CD96008}"/>
              </a:ext>
            </a:extLst>
          </p:cNvPr>
          <p:cNvSpPr>
            <a:spLocks noGrp="1"/>
          </p:cNvSpPr>
          <p:nvPr>
            <p:ph type="subTitle" idx="1"/>
          </p:nvPr>
        </p:nvSpPr>
        <p:spPr>
          <a:xfrm>
            <a:off x="251357" y="3237611"/>
            <a:ext cx="5439200" cy="1088000"/>
          </a:xfrm>
        </p:spPr>
        <p:txBody>
          <a:bodyPr/>
          <a:lstStyle/>
          <a:p>
            <a:r>
              <a:rPr lang="en-US" dirty="0"/>
              <a:t>PRESENTED BY:N.DEEPAK KUMAR</a:t>
            </a:r>
          </a:p>
          <a:p>
            <a:r>
              <a:rPr lang="en-US" dirty="0"/>
              <a:t>          B.TECH IT-”A”</a:t>
            </a:r>
            <a:endParaRPr lang="en-IN" dirty="0"/>
          </a:p>
        </p:txBody>
      </p:sp>
      <p:sp>
        <p:nvSpPr>
          <p:cNvPr id="2" name="Title 1">
            <a:extLst>
              <a:ext uri="{FF2B5EF4-FFF2-40B4-BE49-F238E27FC236}">
                <a16:creationId xmlns:a16="http://schemas.microsoft.com/office/drawing/2014/main" id="{07D5F8BE-47D8-AD9C-2EA3-CFFA5EBAFBB9}"/>
              </a:ext>
            </a:extLst>
          </p:cNvPr>
          <p:cNvSpPr>
            <a:spLocks noGrp="1"/>
          </p:cNvSpPr>
          <p:nvPr>
            <p:ph type="title"/>
          </p:nvPr>
        </p:nvSpPr>
        <p:spPr>
          <a:xfrm>
            <a:off x="118065" y="1431986"/>
            <a:ext cx="8061200" cy="1644404"/>
          </a:xfrm>
        </p:spPr>
        <p:txBody>
          <a:bodyPr/>
          <a:lstStyle/>
          <a:p>
            <a:r>
              <a:rPr lang="en-US" sz="3200" dirty="0">
                <a:latin typeface="Perpetua Titling MT" panose="02020502060505020804" pitchFamily="18" charset="0"/>
              </a:rPr>
              <a:t>Applying Design Thinking IN </a:t>
            </a:r>
            <a:br>
              <a:rPr lang="en-US" sz="3200" dirty="0">
                <a:latin typeface="Perpetua Titling MT" panose="02020502060505020804" pitchFamily="18" charset="0"/>
              </a:rPr>
            </a:br>
            <a:r>
              <a:rPr lang="en-US" sz="3200" dirty="0">
                <a:latin typeface="Perpetua Titling MT" panose="02020502060505020804" pitchFamily="18" charset="0"/>
              </a:rPr>
              <a:t>           Kuku FM APP</a:t>
            </a:r>
            <a:endParaRPr lang="en-IN" sz="3200" dirty="0">
              <a:latin typeface="Perpetua Titling MT" panose="02020502060505020804" pitchFamily="18" charset="0"/>
            </a:endParaRPr>
          </a:p>
        </p:txBody>
      </p:sp>
      <p:pic>
        <p:nvPicPr>
          <p:cNvPr id="5" name="Picture 4">
            <a:extLst>
              <a:ext uri="{FF2B5EF4-FFF2-40B4-BE49-F238E27FC236}">
                <a16:creationId xmlns:a16="http://schemas.microsoft.com/office/drawing/2014/main" id="{5D22AE05-33ED-ADD2-9AB1-D94F54443E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1647" y="323221"/>
            <a:ext cx="1212282" cy="1212282"/>
          </a:xfrm>
          <a:prstGeom prst="rect">
            <a:avLst/>
          </a:prstGeom>
        </p:spPr>
      </p:pic>
    </p:spTree>
    <p:extLst>
      <p:ext uri="{BB962C8B-B14F-4D97-AF65-F5344CB8AC3E}">
        <p14:creationId xmlns:p14="http://schemas.microsoft.com/office/powerpoint/2010/main" val="2164911024"/>
      </p:ext>
    </p:extLst>
  </p:cSld>
  <p:clrMapOvr>
    <a:masterClrMapping/>
  </p:clrMapOvr>
  <p:transition spd="slow" advClick="0" advTm="5000">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3959E5-712C-2E2F-7FFF-8072AAAA1AF1}"/>
              </a:ext>
            </a:extLst>
          </p:cNvPr>
          <p:cNvSpPr>
            <a:spLocks noGrp="1"/>
          </p:cNvSpPr>
          <p:nvPr>
            <p:ph type="body" idx="1"/>
          </p:nvPr>
        </p:nvSpPr>
        <p:spPr/>
        <p:txBody>
          <a:bodyPr/>
          <a:lstStyle/>
          <a:p>
            <a:pPr marL="194729" indent="0">
              <a:buNone/>
            </a:pPr>
            <a:r>
              <a:rPr lang="en-US" sz="3200" dirty="0"/>
              <a:t>Evaluation and iteration on Kuku FM involve analyzing user feedback and app metrics to refine features, such as adjusting content recommendation algorithms based on user interactions to continually enhance user satisfaction and engagement, ensuring the app evolves in line with user preferences.</a:t>
            </a:r>
          </a:p>
        </p:txBody>
      </p:sp>
      <p:sp>
        <p:nvSpPr>
          <p:cNvPr id="3" name="Title 2">
            <a:extLst>
              <a:ext uri="{FF2B5EF4-FFF2-40B4-BE49-F238E27FC236}">
                <a16:creationId xmlns:a16="http://schemas.microsoft.com/office/drawing/2014/main" id="{E917D061-E03A-A418-6080-0D1BD7BA49EA}"/>
              </a:ext>
            </a:extLst>
          </p:cNvPr>
          <p:cNvSpPr>
            <a:spLocks noGrp="1"/>
          </p:cNvSpPr>
          <p:nvPr>
            <p:ph type="ctrTitle"/>
          </p:nvPr>
        </p:nvSpPr>
        <p:spPr/>
        <p:txBody>
          <a:bodyPr/>
          <a:lstStyle/>
          <a:p>
            <a:r>
              <a:rPr lang="en-IN" dirty="0">
                <a:latin typeface="Perpetua Titling MT" panose="02020502060505020804" pitchFamily="18" charset="0"/>
              </a:rPr>
              <a:t>Evaluation and Iteration</a:t>
            </a:r>
          </a:p>
        </p:txBody>
      </p:sp>
    </p:spTree>
    <p:extLst>
      <p:ext uri="{BB962C8B-B14F-4D97-AF65-F5344CB8AC3E}">
        <p14:creationId xmlns:p14="http://schemas.microsoft.com/office/powerpoint/2010/main" val="41010370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696F81D-A75E-96CA-A186-E7AE62A46ECB}"/>
              </a:ext>
            </a:extLst>
          </p:cNvPr>
          <p:cNvSpPr>
            <a:spLocks noGrp="1"/>
          </p:cNvSpPr>
          <p:nvPr>
            <p:ph type="body" idx="1"/>
          </p:nvPr>
        </p:nvSpPr>
        <p:spPr/>
        <p:txBody>
          <a:bodyPr/>
          <a:lstStyle/>
          <a:p>
            <a:r>
              <a:rPr lang="en-US" sz="2800" dirty="0"/>
              <a:t>Enhanced User Engagement: By understanding user needs and pain points, Kuku FM can tailor its features and content to better meet user preferences, leading to increased user engagement and </a:t>
            </a:r>
            <a:r>
              <a:rPr lang="en-US" sz="2800" dirty="0" err="1"/>
              <a:t>retention.Innovation</a:t>
            </a:r>
            <a:r>
              <a:rPr lang="en-US" sz="2800" dirty="0"/>
              <a:t> in Features</a:t>
            </a:r>
          </a:p>
          <a:p>
            <a:r>
              <a:rPr lang="en-US" sz="2800" dirty="0"/>
              <a:t> </a:t>
            </a:r>
            <a:r>
              <a:rPr lang="en-US" sz="2800" dirty="0">
                <a:solidFill>
                  <a:schemeClr val="bg1"/>
                </a:solidFill>
              </a:rPr>
              <a:t>Through ideation and prototyping, design thinking fosters creativity and allows Kuku FM to introduce innovative features that differentiate it from competitors, ultimately attracting more users and strengthening its market position.</a:t>
            </a:r>
            <a:endParaRPr lang="en-IN" sz="2800" dirty="0">
              <a:solidFill>
                <a:schemeClr val="bg1"/>
              </a:solidFill>
            </a:endParaRPr>
          </a:p>
        </p:txBody>
      </p:sp>
      <p:sp>
        <p:nvSpPr>
          <p:cNvPr id="3" name="Title 2">
            <a:extLst>
              <a:ext uri="{FF2B5EF4-FFF2-40B4-BE49-F238E27FC236}">
                <a16:creationId xmlns:a16="http://schemas.microsoft.com/office/drawing/2014/main" id="{BFA71765-2507-9F32-E800-3706A2261D3B}"/>
              </a:ext>
            </a:extLst>
          </p:cNvPr>
          <p:cNvSpPr>
            <a:spLocks noGrp="1"/>
          </p:cNvSpPr>
          <p:nvPr>
            <p:ph type="ctrTitle"/>
          </p:nvPr>
        </p:nvSpPr>
        <p:spPr/>
        <p:txBody>
          <a:bodyPr/>
          <a:lstStyle/>
          <a:p>
            <a:r>
              <a:rPr lang="en-IN" dirty="0">
                <a:latin typeface="Perpetua Titling MT" panose="02020502060505020804" pitchFamily="18" charset="0"/>
              </a:rPr>
              <a:t>Impact and Benefits</a:t>
            </a:r>
          </a:p>
        </p:txBody>
      </p:sp>
    </p:spTree>
    <p:extLst>
      <p:ext uri="{BB962C8B-B14F-4D97-AF65-F5344CB8AC3E}">
        <p14:creationId xmlns:p14="http://schemas.microsoft.com/office/powerpoint/2010/main" val="1837939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0A9B7C-5B5D-887F-300A-3A4175AB9B9A}"/>
              </a:ext>
            </a:extLst>
          </p:cNvPr>
          <p:cNvSpPr>
            <a:spLocks noGrp="1"/>
          </p:cNvSpPr>
          <p:nvPr>
            <p:ph type="body" idx="1"/>
          </p:nvPr>
        </p:nvSpPr>
        <p:spPr>
          <a:xfrm>
            <a:off x="683594" y="1267588"/>
            <a:ext cx="10366844" cy="4821633"/>
          </a:xfrm>
        </p:spPr>
        <p:txBody>
          <a:bodyPr/>
          <a:lstStyle/>
          <a:p>
            <a:r>
              <a:rPr lang="en-US" sz="3200" dirty="0"/>
              <a:t>In conclusion, by embracing design thinking principles, Kuku FM is poised to revolutionize the audio streaming experience, fostering deeper user engagement and driving innovation in the industry. Through empathy, iteration, and collaboration, Kuku FM is not just an app, but a dynamic platform tailored to delight and inspire its diverse community of listeners.</a:t>
            </a:r>
            <a:endParaRPr lang="en-IN" sz="3200" dirty="0"/>
          </a:p>
        </p:txBody>
      </p:sp>
      <p:sp>
        <p:nvSpPr>
          <p:cNvPr id="3" name="Title 2">
            <a:extLst>
              <a:ext uri="{FF2B5EF4-FFF2-40B4-BE49-F238E27FC236}">
                <a16:creationId xmlns:a16="http://schemas.microsoft.com/office/drawing/2014/main" id="{D038E6F7-0E9D-6679-132A-47D735DB8E32}"/>
              </a:ext>
            </a:extLst>
          </p:cNvPr>
          <p:cNvSpPr>
            <a:spLocks noGrp="1"/>
          </p:cNvSpPr>
          <p:nvPr>
            <p:ph type="ctrTitle"/>
          </p:nvPr>
        </p:nvSpPr>
        <p:spPr>
          <a:xfrm>
            <a:off x="554201" y="419188"/>
            <a:ext cx="9851600" cy="848400"/>
          </a:xfrm>
        </p:spPr>
        <p:txBody>
          <a:bodyPr/>
          <a:lstStyle/>
          <a:p>
            <a:r>
              <a:rPr lang="en-IN" dirty="0">
                <a:latin typeface="Perpetua Titling MT" panose="02020502060505020804" pitchFamily="18" charset="0"/>
              </a:rPr>
              <a:t>Conclusion</a:t>
            </a:r>
          </a:p>
        </p:txBody>
      </p:sp>
    </p:spTree>
    <p:extLst>
      <p:ext uri="{BB962C8B-B14F-4D97-AF65-F5344CB8AC3E}">
        <p14:creationId xmlns:p14="http://schemas.microsoft.com/office/powerpoint/2010/main" val="296548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034C41-2B96-45FE-6A76-2A6DFEB70CDB}"/>
              </a:ext>
            </a:extLst>
          </p:cNvPr>
          <p:cNvSpPr>
            <a:spLocks noGrp="1"/>
          </p:cNvSpPr>
          <p:nvPr>
            <p:ph type="body" idx="1"/>
          </p:nvPr>
        </p:nvSpPr>
        <p:spPr/>
        <p:txBody>
          <a:bodyPr/>
          <a:lstStyle/>
          <a:p>
            <a:pPr marL="194729" indent="0">
              <a:buNone/>
            </a:pPr>
            <a:endParaRPr lang="en-US" sz="3200" dirty="0"/>
          </a:p>
          <a:p>
            <a:pPr marL="194729" indent="0">
              <a:buNone/>
            </a:pPr>
            <a:endParaRPr lang="en-US" sz="3200" dirty="0"/>
          </a:p>
          <a:p>
            <a:pPr marL="194729" indent="0">
              <a:buNone/>
            </a:pPr>
            <a:r>
              <a:rPr lang="en-US" sz="3200" dirty="0"/>
              <a:t> </a:t>
            </a:r>
          </a:p>
          <a:p>
            <a:pPr marL="194729" indent="0">
              <a:buNone/>
            </a:pPr>
            <a:r>
              <a:rPr lang="en-US" sz="3200" dirty="0"/>
              <a:t>                                     THANK YOU</a:t>
            </a:r>
            <a:endParaRPr lang="en-IN" sz="3200" dirty="0"/>
          </a:p>
        </p:txBody>
      </p:sp>
    </p:spTree>
    <p:extLst>
      <p:ext uri="{BB962C8B-B14F-4D97-AF65-F5344CB8AC3E}">
        <p14:creationId xmlns:p14="http://schemas.microsoft.com/office/powerpoint/2010/main" val="2101571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B21BC6E-F258-DBC8-C19E-C66BB06E6844}"/>
              </a:ext>
            </a:extLst>
          </p:cNvPr>
          <p:cNvSpPr>
            <a:spLocks noGrp="1"/>
          </p:cNvSpPr>
          <p:nvPr>
            <p:ph type="body" idx="1"/>
          </p:nvPr>
        </p:nvSpPr>
        <p:spPr/>
        <p:txBody>
          <a:bodyPr/>
          <a:lstStyle/>
          <a:p>
            <a:r>
              <a:rPr lang="en-US" sz="3200" dirty="0"/>
              <a:t>Brief overview of the presentation's purpose: to demonstrate the application of design thinking principles to improve the Kuku FM app.</a:t>
            </a:r>
          </a:p>
          <a:p>
            <a:r>
              <a:rPr lang="en-US" sz="3200" dirty="0"/>
              <a:t> </a:t>
            </a:r>
            <a:r>
              <a:rPr lang="en-US" sz="3200" dirty="0">
                <a:solidFill>
                  <a:schemeClr val="bg1"/>
                </a:solidFill>
              </a:rPr>
              <a:t>Importance of user experience in mobile applications.</a:t>
            </a:r>
            <a:endParaRPr lang="en-IN" sz="3200" dirty="0">
              <a:solidFill>
                <a:schemeClr val="bg1"/>
              </a:solidFill>
            </a:endParaRPr>
          </a:p>
        </p:txBody>
      </p:sp>
      <p:sp>
        <p:nvSpPr>
          <p:cNvPr id="7" name="Title 6">
            <a:extLst>
              <a:ext uri="{FF2B5EF4-FFF2-40B4-BE49-F238E27FC236}">
                <a16:creationId xmlns:a16="http://schemas.microsoft.com/office/drawing/2014/main" id="{116CD795-38D0-FD58-3834-2DC13A50467F}"/>
              </a:ext>
            </a:extLst>
          </p:cNvPr>
          <p:cNvSpPr>
            <a:spLocks noGrp="1"/>
          </p:cNvSpPr>
          <p:nvPr>
            <p:ph type="ctrTitle"/>
          </p:nvPr>
        </p:nvSpPr>
        <p:spPr>
          <a:xfrm>
            <a:off x="321288" y="547267"/>
            <a:ext cx="9851600" cy="848400"/>
          </a:xfrm>
        </p:spPr>
        <p:txBody>
          <a:bodyPr/>
          <a:lstStyle/>
          <a:p>
            <a:r>
              <a:rPr lang="en-IN" sz="3200" dirty="0">
                <a:latin typeface="Perpetua Titling MT" panose="02020502060505020804" pitchFamily="18" charset="0"/>
              </a:rPr>
              <a:t> Introduction</a:t>
            </a:r>
          </a:p>
        </p:txBody>
      </p:sp>
    </p:spTree>
    <p:extLst>
      <p:ext uri="{BB962C8B-B14F-4D97-AF65-F5344CB8AC3E}">
        <p14:creationId xmlns:p14="http://schemas.microsoft.com/office/powerpoint/2010/main" val="20848474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5000">
        <p159:morph option="byObject"/>
      </p:transition>
    </mc:Choice>
    <mc:Fallback xmlns="">
      <p:transition spd="slow" advClick="0" advTm="5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6F796B0-D735-8AD0-F43D-D3C908703D0E}"/>
              </a:ext>
            </a:extLst>
          </p:cNvPr>
          <p:cNvSpPr>
            <a:spLocks noGrp="1"/>
          </p:cNvSpPr>
          <p:nvPr>
            <p:ph type="body" idx="1"/>
          </p:nvPr>
        </p:nvSpPr>
        <p:spPr/>
        <p:txBody>
          <a:bodyPr/>
          <a:lstStyle/>
          <a:p>
            <a:r>
              <a:rPr lang="en-US" sz="3200" dirty="0"/>
              <a:t>Introduction to Kuku FM: A popular audio streaming platform in India.</a:t>
            </a:r>
          </a:p>
          <a:p>
            <a:r>
              <a:rPr lang="en-US" sz="3200" dirty="0"/>
              <a:t>Initial challenges faced by users and stakeholders, such as navigation issues, content discovery, and user engagement.</a:t>
            </a:r>
            <a:endParaRPr lang="en-IN" sz="3200" dirty="0"/>
          </a:p>
        </p:txBody>
      </p:sp>
      <p:sp>
        <p:nvSpPr>
          <p:cNvPr id="3" name="Title 2">
            <a:extLst>
              <a:ext uri="{FF2B5EF4-FFF2-40B4-BE49-F238E27FC236}">
                <a16:creationId xmlns:a16="http://schemas.microsoft.com/office/drawing/2014/main" id="{6A499539-D7C9-BA44-091C-52BF5443C91E}"/>
              </a:ext>
            </a:extLst>
          </p:cNvPr>
          <p:cNvSpPr>
            <a:spLocks noGrp="1"/>
          </p:cNvSpPr>
          <p:nvPr>
            <p:ph type="ctrTitle"/>
          </p:nvPr>
        </p:nvSpPr>
        <p:spPr>
          <a:xfrm>
            <a:off x="416178" y="712486"/>
            <a:ext cx="9851600" cy="848400"/>
          </a:xfrm>
        </p:spPr>
        <p:txBody>
          <a:bodyPr/>
          <a:lstStyle/>
          <a:p>
            <a:r>
              <a:rPr lang="en-IN" dirty="0">
                <a:latin typeface="Perpetua Titling MT" panose="02020502060505020804" pitchFamily="18" charset="0"/>
              </a:rPr>
              <a:t>Understanding the Problem</a:t>
            </a:r>
          </a:p>
        </p:txBody>
      </p:sp>
    </p:spTree>
    <p:extLst>
      <p:ext uri="{BB962C8B-B14F-4D97-AF65-F5344CB8AC3E}">
        <p14:creationId xmlns:p14="http://schemas.microsoft.com/office/powerpoint/2010/main" val="2485198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5000">
        <p159:morph option="byObject"/>
      </p:transition>
    </mc:Choice>
    <mc:Fallback xmlns="">
      <p:transition spd="slow" advClick="0" advTm="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C320B0-357D-46CC-1763-E5351FF3BD19}"/>
              </a:ext>
            </a:extLst>
          </p:cNvPr>
          <p:cNvSpPr>
            <a:spLocks noGrp="1"/>
          </p:cNvSpPr>
          <p:nvPr>
            <p:ph type="body" idx="1"/>
          </p:nvPr>
        </p:nvSpPr>
        <p:spPr/>
        <p:txBody>
          <a:bodyPr/>
          <a:lstStyle/>
          <a:p>
            <a:r>
              <a:rPr lang="en-US" sz="2800" dirty="0"/>
              <a:t>Explanation of empathy mapping: a technique used to understand users' thoughts, feelings, and behaviors.</a:t>
            </a:r>
          </a:p>
          <a:p>
            <a:r>
              <a:rPr lang="en-US" sz="2800" dirty="0"/>
              <a:t> Insights gained from empathy mapping sessions with Kuku FM users, including their motivations, frustrations, and needs.</a:t>
            </a:r>
            <a:endParaRPr lang="en-IN" sz="2800" dirty="0"/>
          </a:p>
        </p:txBody>
      </p:sp>
      <p:sp>
        <p:nvSpPr>
          <p:cNvPr id="3" name="Title 2">
            <a:extLst>
              <a:ext uri="{FF2B5EF4-FFF2-40B4-BE49-F238E27FC236}">
                <a16:creationId xmlns:a16="http://schemas.microsoft.com/office/drawing/2014/main" id="{46EFB52F-62BA-C5F4-C0C5-BA3412D8963B}"/>
              </a:ext>
            </a:extLst>
          </p:cNvPr>
          <p:cNvSpPr>
            <a:spLocks noGrp="1"/>
          </p:cNvSpPr>
          <p:nvPr>
            <p:ph type="ctrTitle"/>
          </p:nvPr>
        </p:nvSpPr>
        <p:spPr/>
        <p:txBody>
          <a:bodyPr/>
          <a:lstStyle/>
          <a:p>
            <a:r>
              <a:rPr lang="en-IN" dirty="0">
                <a:latin typeface="Perpetua Titling MT" panose="02020502060505020804" pitchFamily="18" charset="0"/>
              </a:rPr>
              <a:t>Empathy Mapping</a:t>
            </a:r>
          </a:p>
        </p:txBody>
      </p:sp>
    </p:spTree>
    <p:extLst>
      <p:ext uri="{BB962C8B-B14F-4D97-AF65-F5344CB8AC3E}">
        <p14:creationId xmlns:p14="http://schemas.microsoft.com/office/powerpoint/2010/main" val="39400879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5000">
        <p159:morph option="byObject"/>
      </p:transition>
    </mc:Choice>
    <mc:Fallback xmlns="">
      <p:transition spd="slow" advClick="0" advTm="5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9771F0-B563-0C4E-DAF2-C5A55F0284FD}"/>
              </a:ext>
            </a:extLst>
          </p:cNvPr>
          <p:cNvSpPr>
            <a:spLocks noGrp="1"/>
          </p:cNvSpPr>
          <p:nvPr>
            <p:ph type="body" idx="1"/>
          </p:nvPr>
        </p:nvSpPr>
        <p:spPr>
          <a:xfrm>
            <a:off x="868137" y="1570540"/>
            <a:ext cx="9965600" cy="5166689"/>
          </a:xfrm>
        </p:spPr>
        <p:txBody>
          <a:bodyPr/>
          <a:lstStyle/>
          <a:p>
            <a:r>
              <a:rPr lang="en-US" sz="3200" dirty="0"/>
              <a:t>Defining the challenge for Kuku FM involves identifying specific user obstacles like navigating a vast library or discovering new content. </a:t>
            </a:r>
          </a:p>
          <a:p>
            <a:r>
              <a:rPr lang="en-US" sz="3200" dirty="0">
                <a:solidFill>
                  <a:schemeClr val="bg1"/>
                </a:solidFill>
              </a:rPr>
              <a:t>For instance, by recognizing the need for improved content recommendation algorithms, </a:t>
            </a:r>
          </a:p>
          <a:p>
            <a:r>
              <a:rPr lang="en-US" sz="3200" dirty="0">
                <a:solidFill>
                  <a:schemeClr val="bg1"/>
                </a:solidFill>
              </a:rPr>
              <a:t>Kuku FM can focus its efforts on enhancing user satisfaction through tailored suggestions, thereby addressing a key challenge and improving the overall user experience.</a:t>
            </a:r>
            <a:endParaRPr lang="en-IN" sz="3200" dirty="0">
              <a:solidFill>
                <a:schemeClr val="bg1"/>
              </a:solidFill>
            </a:endParaRPr>
          </a:p>
        </p:txBody>
      </p:sp>
      <p:sp>
        <p:nvSpPr>
          <p:cNvPr id="3" name="Title 2">
            <a:extLst>
              <a:ext uri="{FF2B5EF4-FFF2-40B4-BE49-F238E27FC236}">
                <a16:creationId xmlns:a16="http://schemas.microsoft.com/office/drawing/2014/main" id="{6DAC2768-68FA-AEE1-E6F9-E1C5922455A1}"/>
              </a:ext>
            </a:extLst>
          </p:cNvPr>
          <p:cNvSpPr>
            <a:spLocks noGrp="1"/>
          </p:cNvSpPr>
          <p:nvPr>
            <p:ph type="ctrTitle"/>
          </p:nvPr>
        </p:nvSpPr>
        <p:spPr>
          <a:xfrm>
            <a:off x="738740" y="453694"/>
            <a:ext cx="9851600" cy="848400"/>
          </a:xfrm>
        </p:spPr>
        <p:txBody>
          <a:bodyPr/>
          <a:lstStyle/>
          <a:p>
            <a:r>
              <a:rPr lang="en-US" dirty="0">
                <a:latin typeface="Perpetua Titling MT" panose="02020502060505020804" pitchFamily="18" charset="0"/>
              </a:rPr>
              <a:t> Defining the Challenge</a:t>
            </a:r>
            <a:endParaRPr lang="en-IN" dirty="0">
              <a:latin typeface="Perpetua Titling MT" panose="02020502060505020804" pitchFamily="18" charset="0"/>
            </a:endParaRPr>
          </a:p>
        </p:txBody>
      </p:sp>
    </p:spTree>
    <p:extLst>
      <p:ext uri="{BB962C8B-B14F-4D97-AF65-F5344CB8AC3E}">
        <p14:creationId xmlns:p14="http://schemas.microsoft.com/office/powerpoint/2010/main" val="4268610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5000">
        <p159:morph option="byObject"/>
      </p:transition>
    </mc:Choice>
    <mc:Fallback xmlns="">
      <p:transition spd="slow" advClick="0" advTm="5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70D97E6-CC4D-C4B0-8990-C46C79BF6AD0}"/>
              </a:ext>
            </a:extLst>
          </p:cNvPr>
          <p:cNvSpPr>
            <a:spLocks noGrp="1"/>
          </p:cNvSpPr>
          <p:nvPr>
            <p:ph type="body" idx="1"/>
          </p:nvPr>
        </p:nvSpPr>
        <p:spPr>
          <a:xfrm>
            <a:off x="925133" y="1829332"/>
            <a:ext cx="9965600" cy="5028667"/>
          </a:xfrm>
        </p:spPr>
        <p:txBody>
          <a:bodyPr/>
          <a:lstStyle/>
          <a:p>
            <a:r>
              <a:rPr lang="en-US" sz="2800" dirty="0"/>
              <a:t>During the ideation phase, Kuku FM can brainstorm innovative features or content formats to enrich user engagement, such as introducing interactive storytelling experiences or integrating community-driven playlists.</a:t>
            </a:r>
          </a:p>
          <a:p>
            <a:r>
              <a:rPr lang="en-US" sz="2800" dirty="0"/>
              <a:t> </a:t>
            </a:r>
            <a:r>
              <a:rPr lang="en-US" sz="2800" dirty="0">
                <a:solidFill>
                  <a:schemeClr val="bg1"/>
                </a:solidFill>
              </a:rPr>
              <a:t>By fostering creativity and exploring diverse ideas, Kuku FM can stay ahead of competitors and continuously evolve to meet user preferences in the dynamic audio streaming landscape.</a:t>
            </a:r>
            <a:endParaRPr lang="en-IN" sz="2800" dirty="0">
              <a:solidFill>
                <a:schemeClr val="bg1"/>
              </a:solidFill>
            </a:endParaRPr>
          </a:p>
        </p:txBody>
      </p:sp>
      <p:sp>
        <p:nvSpPr>
          <p:cNvPr id="3" name="Title 2">
            <a:extLst>
              <a:ext uri="{FF2B5EF4-FFF2-40B4-BE49-F238E27FC236}">
                <a16:creationId xmlns:a16="http://schemas.microsoft.com/office/drawing/2014/main" id="{1D3F557E-6C7C-E794-8F90-EF90C898B273}"/>
              </a:ext>
            </a:extLst>
          </p:cNvPr>
          <p:cNvSpPr>
            <a:spLocks noGrp="1"/>
          </p:cNvSpPr>
          <p:nvPr>
            <p:ph type="ctrTitle"/>
          </p:nvPr>
        </p:nvSpPr>
        <p:spPr/>
        <p:txBody>
          <a:bodyPr/>
          <a:lstStyle/>
          <a:p>
            <a:r>
              <a:rPr lang="en-IN" dirty="0">
                <a:latin typeface="Perpetua Titling MT" panose="02020502060505020804" pitchFamily="18" charset="0"/>
              </a:rPr>
              <a:t>Ideation Phase</a:t>
            </a:r>
          </a:p>
        </p:txBody>
      </p:sp>
    </p:spTree>
    <p:extLst>
      <p:ext uri="{BB962C8B-B14F-4D97-AF65-F5344CB8AC3E}">
        <p14:creationId xmlns:p14="http://schemas.microsoft.com/office/powerpoint/2010/main" val="1196892767"/>
      </p:ext>
    </p:extLst>
  </p:cSld>
  <p:clrMapOvr>
    <a:masterClrMapping/>
  </p:clrMapOvr>
  <p:transition spd="slow" advClick="0" advTm="5000">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FCB667-E264-39B2-A00C-7C4DC83E926F}"/>
              </a:ext>
            </a:extLst>
          </p:cNvPr>
          <p:cNvSpPr>
            <a:spLocks noGrp="1"/>
          </p:cNvSpPr>
          <p:nvPr>
            <p:ph type="body" idx="1"/>
          </p:nvPr>
        </p:nvSpPr>
        <p:spPr/>
        <p:txBody>
          <a:bodyPr/>
          <a:lstStyle/>
          <a:p>
            <a:r>
              <a:rPr lang="en-US" sz="2800" dirty="0">
                <a:solidFill>
                  <a:schemeClr val="bg1"/>
                </a:solidFill>
              </a:rPr>
              <a:t>Prototyping for Kuku FM involves creating mockups or interactive demos of new features like a redesigned user interface or a personalized playlist algorithm. By testing these prototypes with a sample of users</a:t>
            </a:r>
          </a:p>
          <a:p>
            <a:r>
              <a:rPr lang="en-US" sz="2800" dirty="0">
                <a:solidFill>
                  <a:schemeClr val="bg1"/>
                </a:solidFill>
              </a:rPr>
              <a:t>Kuku FM can gather feedback early in the development process, ensuring that final implementations meet user expectations and enhance the overall listening experience.</a:t>
            </a:r>
            <a:endParaRPr lang="en-IN" sz="2800" dirty="0">
              <a:solidFill>
                <a:schemeClr val="bg1"/>
              </a:solidFill>
            </a:endParaRPr>
          </a:p>
        </p:txBody>
      </p:sp>
      <p:sp>
        <p:nvSpPr>
          <p:cNvPr id="3" name="Title 2">
            <a:extLst>
              <a:ext uri="{FF2B5EF4-FFF2-40B4-BE49-F238E27FC236}">
                <a16:creationId xmlns:a16="http://schemas.microsoft.com/office/drawing/2014/main" id="{FCC0D429-D190-88C7-8AE8-BD7885A57B84}"/>
              </a:ext>
            </a:extLst>
          </p:cNvPr>
          <p:cNvSpPr>
            <a:spLocks noGrp="1"/>
          </p:cNvSpPr>
          <p:nvPr>
            <p:ph type="ctrTitle"/>
          </p:nvPr>
        </p:nvSpPr>
        <p:spPr/>
        <p:txBody>
          <a:bodyPr/>
          <a:lstStyle/>
          <a:p>
            <a:r>
              <a:rPr lang="en-IN" dirty="0">
                <a:latin typeface="Perpetua Titling MT" panose="02020502060505020804" pitchFamily="18" charset="0"/>
              </a:rPr>
              <a:t>Prototyping</a:t>
            </a:r>
          </a:p>
        </p:txBody>
      </p:sp>
    </p:spTree>
    <p:extLst>
      <p:ext uri="{BB962C8B-B14F-4D97-AF65-F5344CB8AC3E}">
        <p14:creationId xmlns:p14="http://schemas.microsoft.com/office/powerpoint/2010/main" val="3303887879"/>
      </p:ext>
    </p:extLst>
  </p:cSld>
  <p:clrMapOvr>
    <a:masterClrMapping/>
  </p:clrMapOvr>
  <p:transition spd="slow" advClick="0" advTm="5000">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A3637C-B2A5-7206-665B-62FC72474519}"/>
              </a:ext>
            </a:extLst>
          </p:cNvPr>
          <p:cNvSpPr>
            <a:spLocks noGrp="1"/>
          </p:cNvSpPr>
          <p:nvPr>
            <p:ph type="body" idx="1"/>
          </p:nvPr>
        </p:nvSpPr>
        <p:spPr>
          <a:xfrm>
            <a:off x="925133" y="1829332"/>
            <a:ext cx="9965600" cy="5028667"/>
          </a:xfrm>
        </p:spPr>
        <p:txBody>
          <a:bodyPr/>
          <a:lstStyle/>
          <a:p>
            <a:r>
              <a:rPr lang="en-US" sz="2800" dirty="0">
                <a:solidFill>
                  <a:schemeClr val="bg1"/>
                </a:solidFill>
              </a:rPr>
              <a:t>User testing on Kuku FM entails gathering feedback from a diverse group of users to evaluate the usability and effectiveness of new features, such as conducting A/B tests on different recommendation algorithms to determine which one enhances user engagement and satisfaction.</a:t>
            </a:r>
          </a:p>
          <a:p>
            <a:r>
              <a:rPr lang="en-US" sz="2800" dirty="0">
                <a:solidFill>
                  <a:schemeClr val="bg1"/>
                </a:solidFill>
              </a:rPr>
              <a:t> This iterative process ensures that updates align with user preferences and ultimately improves the app's overall user experience.</a:t>
            </a:r>
            <a:endParaRPr lang="en-IN" sz="2800" dirty="0">
              <a:solidFill>
                <a:schemeClr val="bg1"/>
              </a:solidFill>
            </a:endParaRPr>
          </a:p>
        </p:txBody>
      </p:sp>
      <p:sp>
        <p:nvSpPr>
          <p:cNvPr id="3" name="Title 2">
            <a:extLst>
              <a:ext uri="{FF2B5EF4-FFF2-40B4-BE49-F238E27FC236}">
                <a16:creationId xmlns:a16="http://schemas.microsoft.com/office/drawing/2014/main" id="{C7A0A74A-7E8C-FE83-0F1D-E299963D9C6F}"/>
              </a:ext>
            </a:extLst>
          </p:cNvPr>
          <p:cNvSpPr>
            <a:spLocks noGrp="1"/>
          </p:cNvSpPr>
          <p:nvPr>
            <p:ph type="ctrTitle"/>
          </p:nvPr>
        </p:nvSpPr>
        <p:spPr/>
        <p:txBody>
          <a:bodyPr/>
          <a:lstStyle/>
          <a:p>
            <a:r>
              <a:rPr lang="en-IN" dirty="0">
                <a:latin typeface="Perpetua Titling MT" panose="02020502060505020804" pitchFamily="18" charset="0"/>
              </a:rPr>
              <a:t>User Testing</a:t>
            </a:r>
          </a:p>
        </p:txBody>
      </p:sp>
    </p:spTree>
    <p:extLst>
      <p:ext uri="{BB962C8B-B14F-4D97-AF65-F5344CB8AC3E}">
        <p14:creationId xmlns:p14="http://schemas.microsoft.com/office/powerpoint/2010/main" val="3592271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EA6ACE2-C4B4-32A6-9682-E550D704635E}"/>
              </a:ext>
            </a:extLst>
          </p:cNvPr>
          <p:cNvSpPr>
            <a:spLocks noGrp="1"/>
          </p:cNvSpPr>
          <p:nvPr>
            <p:ph type="body" idx="1"/>
          </p:nvPr>
        </p:nvSpPr>
        <p:spPr/>
        <p:txBody>
          <a:bodyPr/>
          <a:lstStyle/>
          <a:p>
            <a:r>
              <a:rPr lang="en-US" sz="2800" dirty="0"/>
              <a:t>Creating an implementation plan for Kuku FM involves outlining the steps and timeline for integrating new features, like rolling out personalized playlists based on user preferences gradually to ensure a smooth transition and optimize user adoption. </a:t>
            </a:r>
          </a:p>
          <a:p>
            <a:r>
              <a:rPr lang="en-US" sz="2800" dirty="0">
                <a:solidFill>
                  <a:schemeClr val="bg1"/>
                </a:solidFill>
              </a:rPr>
              <a:t>By strategically implementing updates, Kuku FM can enhance its functionality while minimizing disruptions to the user experience.</a:t>
            </a:r>
            <a:endParaRPr lang="en-IN" sz="2800" dirty="0">
              <a:solidFill>
                <a:schemeClr val="bg1"/>
              </a:solidFill>
            </a:endParaRPr>
          </a:p>
        </p:txBody>
      </p:sp>
      <p:sp>
        <p:nvSpPr>
          <p:cNvPr id="3" name="Title 2">
            <a:extLst>
              <a:ext uri="{FF2B5EF4-FFF2-40B4-BE49-F238E27FC236}">
                <a16:creationId xmlns:a16="http://schemas.microsoft.com/office/drawing/2014/main" id="{CDECF2BC-78DE-0D4B-DB8F-353114268ABB}"/>
              </a:ext>
            </a:extLst>
          </p:cNvPr>
          <p:cNvSpPr>
            <a:spLocks noGrp="1"/>
          </p:cNvSpPr>
          <p:nvPr>
            <p:ph type="ctrTitle"/>
          </p:nvPr>
        </p:nvSpPr>
        <p:spPr/>
        <p:txBody>
          <a:bodyPr/>
          <a:lstStyle/>
          <a:p>
            <a:r>
              <a:rPr lang="en-IN" dirty="0">
                <a:latin typeface="Perpetua Titling MT" panose="02020502060505020804" pitchFamily="18" charset="0"/>
              </a:rPr>
              <a:t>Implementation Plan</a:t>
            </a:r>
          </a:p>
        </p:txBody>
      </p:sp>
    </p:spTree>
    <p:extLst>
      <p:ext uri="{BB962C8B-B14F-4D97-AF65-F5344CB8AC3E}">
        <p14:creationId xmlns:p14="http://schemas.microsoft.com/office/powerpoint/2010/main" val="30206149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5000">
        <p159:morph option="byObject"/>
      </p:transition>
    </mc:Choice>
    <mc:Fallback xmlns="">
      <p:transition spd="slow" advClick="0" advTm="5000">
        <p:fade/>
      </p:transition>
    </mc:Fallback>
  </mc:AlternateContent>
</p:sld>
</file>

<file path=ppt/theme/theme1.xml><?xml version="1.0" encoding="utf-8"?>
<a:theme xmlns:a="http://schemas.openxmlformats.org/drawingml/2006/main" name="Redly XL by Slidesgo">
  <a:themeElements>
    <a:clrScheme name="Simple Light">
      <a:dk1>
        <a:srgbClr val="F8005C"/>
      </a:dk1>
      <a:lt1>
        <a:srgbClr val="FFFFFF"/>
      </a:lt1>
      <a:dk2>
        <a:srgbClr val="FF7063"/>
      </a:dk2>
      <a:lt2>
        <a:srgbClr val="311445"/>
      </a:lt2>
      <a:accent1>
        <a:srgbClr val="F8005C"/>
      </a:accent1>
      <a:accent2>
        <a:srgbClr val="FFFFFF"/>
      </a:accent2>
      <a:accent3>
        <a:srgbClr val="FF7063"/>
      </a:accent3>
      <a:accent4>
        <a:srgbClr val="311445"/>
      </a:accent4>
      <a:accent5>
        <a:srgbClr val="F8005C"/>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Slidesgo Final Pages">
  <a:themeElements>
    <a:clrScheme name="Simple Light">
      <a:dk1>
        <a:srgbClr val="0E2A47"/>
      </a:dk1>
      <a:lt1>
        <a:srgbClr val="FFFFFF"/>
      </a:lt1>
      <a:dk2>
        <a:srgbClr val="595959"/>
      </a:dk2>
      <a:lt2>
        <a:srgbClr val="657E93"/>
      </a:lt2>
      <a:accent1>
        <a:srgbClr val="F3F6F7"/>
      </a:accent1>
      <a:accent2>
        <a:srgbClr val="CBD2D7"/>
      </a:accent2>
      <a:accent3>
        <a:srgbClr val="9BABB9"/>
      </a:accent3>
      <a:accent4>
        <a:srgbClr val="7E8D9D"/>
      </a:accent4>
      <a:accent5>
        <a:srgbClr val="637689"/>
      </a:accent5>
      <a:accent6>
        <a:srgbClr val="445D73"/>
      </a:accent6>
      <a:hlink>
        <a:srgbClr val="0E2A4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KUKU FM DEEPAK KUMAR</Template>
  <TotalTime>140</TotalTime>
  <Words>635</Words>
  <Application>Microsoft Office PowerPoint</Application>
  <PresentationFormat>Widescreen</PresentationFormat>
  <Paragraphs>39</Paragraphs>
  <Slides>13</Slides>
  <Notes>0</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13</vt:i4>
      </vt:variant>
    </vt:vector>
  </HeadingPairs>
  <TitlesOfParts>
    <vt:vector size="27" baseType="lpstr">
      <vt:lpstr>Arial</vt:lpstr>
      <vt:lpstr>Comfortaa</vt:lpstr>
      <vt:lpstr>Didact Gothic</vt:lpstr>
      <vt:lpstr>Montserrat ExtraBold</vt:lpstr>
      <vt:lpstr>Perpetua Titling MT</vt:lpstr>
      <vt:lpstr>Proxima Nova</vt:lpstr>
      <vt:lpstr>Proxima Nova Semibold</vt:lpstr>
      <vt:lpstr>Raleway</vt:lpstr>
      <vt:lpstr>Raleway Black</vt:lpstr>
      <vt:lpstr>Raleway ExtraBold</vt:lpstr>
      <vt:lpstr>Redly XL by Slidesgo</vt:lpstr>
      <vt:lpstr>Slidesgo Final Pages</vt:lpstr>
      <vt:lpstr>1_Slidesgo Final Pages</vt:lpstr>
      <vt:lpstr>2_Slidesgo Final Pages</vt:lpstr>
      <vt:lpstr>Applying Design Thinking IN             Kuku FM APP</vt:lpstr>
      <vt:lpstr> Introduction</vt:lpstr>
      <vt:lpstr>Understanding the Problem</vt:lpstr>
      <vt:lpstr>Empathy Mapping</vt:lpstr>
      <vt:lpstr> Defining the Challenge</vt:lpstr>
      <vt:lpstr>Ideation Phase</vt:lpstr>
      <vt:lpstr>Prototyping</vt:lpstr>
      <vt:lpstr>User Testing</vt:lpstr>
      <vt:lpstr>Implementation Plan</vt:lpstr>
      <vt:lpstr>Evaluation and Iteration</vt:lpstr>
      <vt:lpstr>Impact and Benefits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Applying Design Thinking to EnhanceKuku FM Experience</dc:title>
  <dc:creator>mithun akash</dc:creator>
  <cp:lastModifiedBy>mithun akash</cp:lastModifiedBy>
  <cp:revision>6</cp:revision>
  <dcterms:created xsi:type="dcterms:W3CDTF">2024-03-03T13:34:42Z</dcterms:created>
  <dcterms:modified xsi:type="dcterms:W3CDTF">2024-04-24T11:29:07Z</dcterms:modified>
</cp:coreProperties>
</file>