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2AFF-2CE3-4AAC-8E00-0AC48C04D90D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2B3F2-B7DB-4855-A1D7-9733A2F93B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2B3F2-B7DB-4855-A1D7-9733A2F93BF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3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8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9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35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37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0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035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2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3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52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6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9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203D-3E1B-4F63-BE95-6BB80F79F5FB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82A6A-1ECE-48D1-AA0F-725B00124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45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Applying Design Thinking in       Data Science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30375"/>
            <a:ext cx="8791575" cy="1655762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Presented by        </a:t>
            </a:r>
          </a:p>
          <a:p>
            <a:r>
              <a:rPr lang="en-IN" dirty="0"/>
              <a:t>                                                                                    Deepak </a:t>
            </a:r>
            <a:r>
              <a:rPr lang="en-IN" dirty="0" err="1"/>
              <a:t>kumar</a:t>
            </a:r>
            <a:r>
              <a:rPr lang="en-IN" dirty="0"/>
              <a:t> n</a:t>
            </a:r>
          </a:p>
          <a:p>
            <a:pPr algn="r"/>
            <a:r>
              <a:rPr lang="en-IN" dirty="0"/>
              <a:t>Hari hara </a:t>
            </a:r>
            <a:r>
              <a:rPr lang="en-IN" dirty="0" err="1"/>
              <a:t>sudharsan</a:t>
            </a:r>
            <a:r>
              <a:rPr lang="en-IN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124065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492710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Benefits of Design Thinking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863516" y="1904073"/>
            <a:ext cx="78044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Improved User Satisfaction*: Solutions that better meet user needs.</a:t>
            </a:r>
          </a:p>
          <a:p>
            <a:r>
              <a:rPr lang="en-US" sz="2800" dirty="0"/>
              <a:t>* Greater Innovation*: Encourages creative and out-of-the-box thinking.</a:t>
            </a:r>
          </a:p>
          <a:p>
            <a:r>
              <a:rPr lang="en-US" sz="2800" dirty="0"/>
              <a:t>* Enhanced Collaboration*: Brings together diverse perspectives and expertise.</a:t>
            </a:r>
          </a:p>
          <a:p>
            <a:r>
              <a:rPr lang="en-US" sz="2800" dirty="0"/>
              <a:t>* Faster Problem-Solving*: Iterative process leads to quicker refinements and solutions.</a:t>
            </a:r>
          </a:p>
        </p:txBody>
      </p:sp>
    </p:spTree>
    <p:extLst>
      <p:ext uri="{BB962C8B-B14F-4D97-AF65-F5344CB8AC3E}">
        <p14:creationId xmlns:p14="http://schemas.microsoft.com/office/powerpoint/2010/main" val="384410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67AF1-E7AA-A157-F4E8-3E036AA11CC9}"/>
              </a:ext>
            </a:extLst>
          </p:cNvPr>
          <p:cNvSpPr txBox="1"/>
          <p:nvPr/>
        </p:nvSpPr>
        <p:spPr>
          <a:xfrm>
            <a:off x="3256547" y="2562362"/>
            <a:ext cx="6384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066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612" y="645402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Introduction to Design Thinking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791326" y="2183591"/>
            <a:ext cx="78044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*Design thinking is a human-centered approach to innovation.</a:t>
            </a:r>
          </a:p>
          <a:p>
            <a:r>
              <a:rPr lang="en-US" sz="3200" dirty="0"/>
              <a:t> * It integrates the needs of people, the possibilities of technology, and the requirements for business success.</a:t>
            </a:r>
          </a:p>
          <a:p>
            <a:r>
              <a:rPr lang="en-US" sz="3200" dirty="0"/>
              <a:t>  * Originating from the field of design, it has been widely adopted across various industries.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128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612" y="0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Stages of Design Thinking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623388" y="1079708"/>
            <a:ext cx="780448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Empathize: Understand your users and their needs through observation and engagement.</a:t>
            </a:r>
          </a:p>
          <a:p>
            <a:r>
              <a:rPr lang="en-US" sz="3200" dirty="0"/>
              <a:t>   Define: Clearly articulate the problem you want to solve.</a:t>
            </a:r>
          </a:p>
          <a:p>
            <a:r>
              <a:rPr lang="en-US" sz="3200" dirty="0"/>
              <a:t>   Ideate: Generate a broad range of ideas and solutions.</a:t>
            </a:r>
          </a:p>
          <a:p>
            <a:r>
              <a:rPr lang="en-US" sz="3200" dirty="0"/>
              <a:t>   Prototype: Build tangible representations of your ideas.</a:t>
            </a:r>
          </a:p>
          <a:p>
            <a:r>
              <a:rPr lang="en-US" sz="3200" dirty="0"/>
              <a:t>   Test: Experiment with your prototypes and gather feedback.</a:t>
            </a:r>
          </a:p>
          <a:p>
            <a:r>
              <a:rPr lang="en-US" sz="3200" dirty="0"/>
              <a:t>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393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0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Design Thinking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727158" y="1257742"/>
            <a:ext cx="78044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* Data science involves extracting insights from data to inform decision-making.</a:t>
            </a:r>
          </a:p>
          <a:p>
            <a:r>
              <a:rPr lang="en-US" sz="2800" dirty="0"/>
              <a:t> * Design thinking adds a layer of user-centricity, ensuring solutions are aligned with user needs.</a:t>
            </a:r>
          </a:p>
          <a:p>
            <a:r>
              <a:rPr lang="en-US" sz="2800" dirty="0"/>
              <a:t>  * By integrating design thinking, data science projects can become more innovative and impactful.</a:t>
            </a:r>
          </a:p>
          <a:p>
            <a:r>
              <a:rPr lang="en-US" sz="2800" dirty="0"/>
              <a:t>  Synergies:</a:t>
            </a:r>
          </a:p>
          <a:p>
            <a:r>
              <a:rPr lang="en-US" sz="2800" dirty="0"/>
              <a:t>      * Both processes are iterative and involve refining solutions over time.</a:t>
            </a:r>
          </a:p>
          <a:p>
            <a:r>
              <a:rPr lang="en-US" sz="2800" dirty="0"/>
              <a:t>      * Emphasize the importance of understanding the problem space deeply before jumping to solutions.</a:t>
            </a:r>
          </a:p>
        </p:txBody>
      </p:sp>
    </p:spTree>
    <p:extLst>
      <p:ext uri="{BB962C8B-B14F-4D97-AF65-F5344CB8AC3E}">
        <p14:creationId xmlns:p14="http://schemas.microsoft.com/office/powerpoint/2010/main" val="339730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381634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Empathize: Understanding the Data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727158" y="1471863"/>
            <a:ext cx="78044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Start with understanding who will use the data and how.</a:t>
            </a:r>
          </a:p>
          <a:p>
            <a:r>
              <a:rPr lang="en-US" sz="2800" dirty="0"/>
              <a:t>  Techniques:</a:t>
            </a:r>
          </a:p>
          <a:p>
            <a:r>
              <a:rPr lang="en-US" sz="2800" dirty="0"/>
              <a:t>     * User Interviews: Direct conversations to gather detailed insights.</a:t>
            </a:r>
          </a:p>
          <a:p>
            <a:r>
              <a:rPr lang="en-US" sz="2800" dirty="0"/>
              <a:t>     * Surveys: Collect quantitative data on user needs and behaviors.</a:t>
            </a:r>
          </a:p>
          <a:p>
            <a:r>
              <a:rPr lang="en-US" sz="2800" dirty="0"/>
              <a:t>     * Observations: Watch how users interact with data in their environment.</a:t>
            </a:r>
          </a:p>
          <a:p>
            <a:r>
              <a:rPr lang="en-US" sz="2800" dirty="0"/>
              <a:t>     * User Personas: Create fictional characters representing different user types to guide design.</a:t>
            </a:r>
          </a:p>
        </p:txBody>
      </p:sp>
    </p:spTree>
    <p:extLst>
      <p:ext uri="{BB962C8B-B14F-4D97-AF65-F5344CB8AC3E}">
        <p14:creationId xmlns:p14="http://schemas.microsoft.com/office/powerpoint/2010/main" val="359973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381634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Define: Framing the Data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3031958" y="1471863"/>
            <a:ext cx="780448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* Synthesize insights from the empathy stage to define a clear problem statement.</a:t>
            </a:r>
          </a:p>
          <a:p>
            <a:r>
              <a:rPr lang="en-US" sz="3200" dirty="0"/>
              <a:t>  * A well-defined problem statement:</a:t>
            </a:r>
          </a:p>
          <a:p>
            <a:r>
              <a:rPr lang="en-US" sz="3200" dirty="0"/>
              <a:t>  * Focuses on specific user needs.</a:t>
            </a:r>
          </a:p>
          <a:p>
            <a:r>
              <a:rPr lang="en-US" sz="3200" dirty="0"/>
              <a:t>  * Guides the ideation process.</a:t>
            </a:r>
          </a:p>
          <a:p>
            <a:r>
              <a:rPr lang="en-US" sz="3200" dirty="0"/>
              <a:t>  * Helps in aligning team efforts.</a:t>
            </a:r>
          </a:p>
          <a:p>
            <a:r>
              <a:rPr lang="en-US" sz="3200" dirty="0"/>
              <a:t>Example: "Marketing teams need a more intuitive way to visualize customer segmentation data."</a:t>
            </a:r>
          </a:p>
          <a:p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8498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381634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Ideate: Generating Data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727158" y="1471863"/>
            <a:ext cx="78044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Brainstorm a wide range of possible solutions without judgment.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Encourage diverse perspectives to foster creativity.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Techniques:</a:t>
            </a:r>
          </a:p>
          <a:p>
            <a:r>
              <a:rPr lang="en-US" sz="2800" dirty="0"/>
              <a:t>   * Brainstorming Sessions: Group activities to generate ideas.</a:t>
            </a:r>
          </a:p>
          <a:p>
            <a:r>
              <a:rPr lang="en-US" sz="2800" dirty="0"/>
              <a:t>   * Mind Mapping: Visual tool to explore connections between ideas.</a:t>
            </a:r>
          </a:p>
          <a:p>
            <a:r>
              <a:rPr lang="en-US" sz="2800" dirty="0"/>
              <a:t>   * Sketching: Quick drawings to visualize concepts.</a:t>
            </a:r>
          </a:p>
        </p:txBody>
      </p:sp>
    </p:spTree>
    <p:extLst>
      <p:ext uri="{BB962C8B-B14F-4D97-AF65-F5344CB8AC3E}">
        <p14:creationId xmlns:p14="http://schemas.microsoft.com/office/powerpoint/2010/main" val="306268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381634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Prototype: Building Data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863516" y="1808748"/>
            <a:ext cx="78044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 Create quick and cost-effective prototypes to explore potential solutions.</a:t>
            </a:r>
          </a:p>
          <a:p>
            <a:r>
              <a:rPr lang="en-US" sz="3200" dirty="0"/>
              <a:t>* Prototypes can be:</a:t>
            </a:r>
          </a:p>
          <a:p>
            <a:r>
              <a:rPr lang="en-US" sz="3200" dirty="0"/>
              <a:t>* Simple models or algorithms.</a:t>
            </a:r>
          </a:p>
          <a:p>
            <a:r>
              <a:rPr lang="en-US" sz="3200" dirty="0"/>
              <a:t>* Mock-ups of dashboards or data visualizations.*  Wireframes of new interfaces.</a:t>
            </a:r>
          </a:p>
          <a:p>
            <a:r>
              <a:rPr lang="en-US" sz="3200" dirty="0"/>
              <a:t>* Focus on creating something tangible that can be tested and iterated upon.</a:t>
            </a:r>
          </a:p>
        </p:txBody>
      </p:sp>
    </p:spTree>
    <p:extLst>
      <p:ext uri="{BB962C8B-B14F-4D97-AF65-F5344CB8AC3E}">
        <p14:creationId xmlns:p14="http://schemas.microsoft.com/office/powerpoint/2010/main" val="257144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DA2-645F-5E77-04D5-EB5BD9501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802" y="117866"/>
            <a:ext cx="8647197" cy="9791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 Test: Validating Data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33759-90D1-1B90-BC34-146653BE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961439"/>
            <a:ext cx="8791575" cy="3424698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9284E-3A03-68F9-674A-AFAAF479421C}"/>
              </a:ext>
            </a:extLst>
          </p:cNvPr>
          <p:cNvSpPr txBox="1"/>
          <p:nvPr/>
        </p:nvSpPr>
        <p:spPr>
          <a:xfrm>
            <a:off x="2727158" y="1471863"/>
            <a:ext cx="78044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* Test prototypes with real users to gather feedback and insights.</a:t>
            </a:r>
          </a:p>
          <a:p>
            <a:r>
              <a:rPr lang="en-US" sz="2800" dirty="0"/>
              <a:t>    Techniques:</a:t>
            </a:r>
          </a:p>
          <a:p>
            <a:r>
              <a:rPr lang="en-US" sz="2800" dirty="0"/>
              <a:t>       * User Testing: Have users interact with the prototype and observe their behavior.</a:t>
            </a:r>
          </a:p>
          <a:p>
            <a:r>
              <a:rPr lang="en-US" sz="2800" dirty="0"/>
              <a:t>       * Surveys and Interviews: Collect feedback on user satisfaction and areas for improvement.</a:t>
            </a:r>
          </a:p>
          <a:p>
            <a:r>
              <a:rPr lang="en-US" sz="2800" dirty="0"/>
              <a:t>       * A/B Testing: Compare different versions of a solution to see which performs better.</a:t>
            </a:r>
          </a:p>
          <a:p>
            <a:r>
              <a:rPr lang="en-US" sz="2800" dirty="0"/>
              <a:t>       * Use feedback to refine and improve the solution.</a:t>
            </a:r>
          </a:p>
        </p:txBody>
      </p:sp>
    </p:spTree>
    <p:extLst>
      <p:ext uri="{BB962C8B-B14F-4D97-AF65-F5344CB8AC3E}">
        <p14:creationId xmlns:p14="http://schemas.microsoft.com/office/powerpoint/2010/main" val="312893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629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Tw Cen MT</vt:lpstr>
      <vt:lpstr>Circuit</vt:lpstr>
      <vt:lpstr>Applying Design Thinking in       Data Science </vt:lpstr>
      <vt:lpstr>Introduction to Design Thinking</vt:lpstr>
      <vt:lpstr>The Stages of Design Thinking</vt:lpstr>
      <vt:lpstr> Design Thinking in Data Science</vt:lpstr>
      <vt:lpstr>Empathize: Understanding the Data User</vt:lpstr>
      <vt:lpstr>Define: Framing the Data Problem</vt:lpstr>
      <vt:lpstr> Ideate: Generating Data Solutions</vt:lpstr>
      <vt:lpstr> Prototype: Building Data Models</vt:lpstr>
      <vt:lpstr>  Test: Validating Data Solutions</vt:lpstr>
      <vt:lpstr>Benefits of Design Thinking in Data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Design Thinking in       Data Science</dc:title>
  <dc:creator>hariharasudharsan10@outlook.com</dc:creator>
  <cp:lastModifiedBy>hariharasudharsan10@outlook.com</cp:lastModifiedBy>
  <cp:revision>1</cp:revision>
  <dcterms:created xsi:type="dcterms:W3CDTF">2024-05-22T16:01:13Z</dcterms:created>
  <dcterms:modified xsi:type="dcterms:W3CDTF">2024-05-22T16:41:16Z</dcterms:modified>
</cp:coreProperties>
</file>