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0" r:id="rId3"/>
    <p:sldId id="271" r:id="rId4"/>
    <p:sldId id="272" r:id="rId5"/>
    <p:sldId id="281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21BF-A296-4CEB-9151-DF66BEE7E78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9651-56D2-48F3-A2FA-1AD57830B5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685800" y="-228600"/>
            <a:ext cx="10439400" cy="7315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noFill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1181100" y="2857500"/>
            <a:ext cx="381000" cy="457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2743200"/>
            <a:ext cx="6400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Mescoscle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concrete model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hlinkClick r:id="rId8" action="ppaction://hlinksldjump"/>
          </p:cNvPr>
          <p:cNvSpPr/>
          <p:nvPr/>
        </p:nvSpPr>
        <p:spPr>
          <a:xfrm>
            <a:off x="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304800"/>
            <a:ext cx="7391400" cy="6400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noFill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647700"/>
            <a:ext cx="381000" cy="457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600" y="762000"/>
            <a:ext cx="6400800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Concrete can be modeled and understood considering it as a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multiscale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material consisting of different scales such as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macroscale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mesoscale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microscale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Macroscale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concrete is considered as homogeneous, but internally concrete is heterogeneous in nature.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Mesoscale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models are widely used to understand the mechanical properties and failure mechanisms of concrete, contribution of its phases to the behavior and to obtain homogenized responses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macroscale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accurately while considering the heterogeneous properties.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Concrete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is a complex heterogeneous material, and thus, it is important to develop numerical modeling methods to enhance the prediction accuracy of the fracture mechanism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smtClean="0"/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In order to comprehensively comprehend the failure process of concrete, inherent heterogeneous nature of concrete needs to be considered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mesoscale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modelling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has proven to be the most effective way of understanding the fracture behavior due to its capability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modelling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these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heterogeneities.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Purpose of Study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1676400" y="1447800"/>
            <a:ext cx="304800" cy="4572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33600" y="762000"/>
            <a:ext cx="6248400" cy="1600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understand the mechanical behavior and durability characteristics of concrete.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Fracture mechanics of concrete and how to improve the performance of concrete. By using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mesoscale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models to simulate the behavior of concrete, number of experimental tests can be reduced.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 descr="Screenshot 2024-03-27 1143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2362200"/>
            <a:ext cx="6248400" cy="32186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Different method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To Analysis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2171700"/>
            <a:ext cx="381000" cy="4572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10000" y="685800"/>
            <a:ext cx="33528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Different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09800" y="1905000"/>
            <a:ext cx="2438400" cy="106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Continuum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8400" y="1905000"/>
            <a:ext cx="24384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 Analysis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Left-Right-Up Arrow 43"/>
          <p:cNvSpPr/>
          <p:nvPr/>
        </p:nvSpPr>
        <p:spPr>
          <a:xfrm>
            <a:off x="4800600" y="1447800"/>
            <a:ext cx="1216152" cy="762000"/>
          </a:xfrm>
          <a:prstGeom prst="leftRigh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905000" y="4191000"/>
            <a:ext cx="14478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Digital based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>
            <a:off x="1905000" y="29718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>
            <a:off x="4495800" y="29718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05200" y="4191000"/>
            <a:ext cx="16002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Parameterization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urved Right Arrow 49"/>
          <p:cNvSpPr/>
          <p:nvPr/>
        </p:nvSpPr>
        <p:spPr>
          <a:xfrm>
            <a:off x="5638800" y="29718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791200" y="4191000"/>
            <a:ext cx="14478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 element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>
            <a:off x="8153400" y="29718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91400" y="4191000"/>
            <a:ext cx="14478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Rigid body spring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Analysis  by different method</a:t>
            </a:r>
            <a:endParaRPr lang="en-US" sz="1400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2933700"/>
            <a:ext cx="381000" cy="4572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76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200" y="762000"/>
            <a:ext cx="6705601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Value </a:t>
            </a:r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3695700"/>
            <a:ext cx="381000" cy="4572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57600" y="1066800"/>
            <a:ext cx="33528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Pros and con of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-Right-Up Arrow 14"/>
          <p:cNvSpPr/>
          <p:nvPr/>
        </p:nvSpPr>
        <p:spPr>
          <a:xfrm>
            <a:off x="4724400" y="1752600"/>
            <a:ext cx="1216152" cy="838200"/>
          </a:xfrm>
          <a:prstGeom prst="leftRigh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09800" y="1905000"/>
            <a:ext cx="2438400" cy="106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Continuum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19800" y="1905000"/>
            <a:ext cx="2438400" cy="106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Discrete method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Finding and</a:t>
            </a:r>
          </a:p>
          <a:p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4457700"/>
            <a:ext cx="381000" cy="4572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3600" y="609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Effect of Aggregate volume fraction 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5" name="Picture 14" descr="Screenshot 2024-03-27 12475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1600200"/>
            <a:ext cx="4999154" cy="33988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228600" y="59436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8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Finding and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6</a:t>
            </a:r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5</a:t>
            </a:r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38300" y="5219700"/>
            <a:ext cx="381000" cy="4572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3" descr="Screenshot 2024-03-25 09281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609600"/>
            <a:ext cx="6096000" cy="510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0" y="6019800"/>
            <a:ext cx="2286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scope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228600" y="5181600"/>
            <a:ext cx="22860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228600" y="4419600"/>
            <a:ext cx="2286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228600" y="3657600"/>
            <a:ext cx="2286000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28600" y="2895600"/>
            <a:ext cx="2286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28600" y="2133600"/>
            <a:ext cx="22860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228600" y="1371600"/>
            <a:ext cx="2286000" cy="533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28600" y="609600"/>
            <a:ext cx="2286000" cy="533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00200" y="228600"/>
            <a:ext cx="7391400" cy="6477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790700" y="6134100"/>
            <a:ext cx="381000" cy="4572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685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Enhancing material models and damaged parameters for complex loading conditions, such as shear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Studying the influence of particle spacing , surface texture of the coarse aggregate on failure mechanism.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How to reduce diagonal and confined crack of concrete specimen.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 </a:t>
            </a:r>
            <a:r>
              <a:rPr lang="en-US" dirty="0" smtClean="0">
                <a:solidFill>
                  <a:schemeClr val="bg2"/>
                </a:solidFill>
              </a:rPr>
              <a:t>Effect of Loading Increment and Dynamic Relaxation Threshold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Effect of discretization on simulation time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How concrete behave with varying porosity of specimen 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23</cp:revision>
  <dcterms:created xsi:type="dcterms:W3CDTF">2024-03-27T05:05:01Z</dcterms:created>
  <dcterms:modified xsi:type="dcterms:W3CDTF">2024-03-27T07:22:05Z</dcterms:modified>
</cp:coreProperties>
</file>