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3"/>
  </p:notesMasterIdLst>
  <p:sldIdLst>
    <p:sldId id="272" r:id="rId2"/>
    <p:sldId id="259" r:id="rId3"/>
    <p:sldId id="260" r:id="rId4"/>
    <p:sldId id="312" r:id="rId5"/>
    <p:sldId id="308" r:id="rId6"/>
    <p:sldId id="309" r:id="rId7"/>
    <p:sldId id="311" r:id="rId8"/>
    <p:sldId id="313" r:id="rId9"/>
    <p:sldId id="314" r:id="rId10"/>
    <p:sldId id="315" r:id="rId11"/>
    <p:sldId id="316" r:id="rId12"/>
    <p:sldId id="317" r:id="rId13"/>
    <p:sldId id="318" r:id="rId14"/>
    <p:sldId id="319" r:id="rId15"/>
    <p:sldId id="320" r:id="rId16"/>
    <p:sldId id="321" r:id="rId17"/>
    <p:sldId id="322" r:id="rId18"/>
    <p:sldId id="334" r:id="rId19"/>
    <p:sldId id="323" r:id="rId20"/>
    <p:sldId id="325" r:id="rId21"/>
    <p:sldId id="324" r:id="rId22"/>
    <p:sldId id="326" r:id="rId23"/>
    <p:sldId id="327" r:id="rId24"/>
    <p:sldId id="328" r:id="rId25"/>
    <p:sldId id="329" r:id="rId26"/>
    <p:sldId id="330" r:id="rId27"/>
    <p:sldId id="331" r:id="rId28"/>
    <p:sldId id="332" r:id="rId29"/>
    <p:sldId id="333" r:id="rId30"/>
    <p:sldId id="335" r:id="rId31"/>
    <p:sldId id="264" r:id="rId32"/>
  </p:sldIdLst>
  <p:sldSz cx="9144000" cy="5143500" type="screen16x9"/>
  <p:notesSz cx="6858000" cy="9144000"/>
  <p:embeddedFontLst>
    <p:embeddedFont>
      <p:font typeface="Bebas Neue" panose="020B0606020202050201" pitchFamily="34" charset="0"/>
      <p:regular r:id="rId34"/>
    </p:embeddedFont>
    <p:embeddedFont>
      <p:font typeface="Exo 2" panose="020B0604020202020204" charset="0"/>
      <p:regular r:id="rId35"/>
      <p:bold r:id="rId36"/>
      <p:italic r:id="rId37"/>
      <p:boldItalic r:id="rId38"/>
    </p:embeddedFont>
    <p:embeddedFont>
      <p:font typeface="Exo 2 ExtraBold" panose="020B0604020202020204" charset="0"/>
      <p:bold r:id="rId39"/>
      <p:boldItalic r:id="rId40"/>
    </p:embeddedFont>
    <p:embeddedFont>
      <p:font typeface="IBM Plex Sans" panose="020B0503050203000203" pitchFamily="34" charset="0"/>
      <p:regular r:id="rId41"/>
      <p:bold r:id="rId42"/>
      <p:italic r:id="rId43"/>
      <p:boldItalic r:id="rId44"/>
    </p:embeddedFont>
    <p:embeddedFont>
      <p:font typeface="Lato" panose="020F0502020204030203" pitchFamily="34"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Roboto Condensed Light"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408FA7-0739-4646-BC89-448FAE848991}">
  <a:tblStyle styleId="{03408FA7-0739-4646-BC89-448FAE8489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138ce718b9f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138ce718b9f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38ce718b9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38ce718b9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138ce718b9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138ce718b9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138b26d4b6d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138b26d4b6d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3"/>
          <p:cNvGrpSpPr/>
          <p:nvPr/>
        </p:nvGrpSpPr>
        <p:grpSpPr>
          <a:xfrm>
            <a:off x="-48106" y="356740"/>
            <a:ext cx="2925595" cy="1488184"/>
            <a:chOff x="4115675" y="3374025"/>
            <a:chExt cx="687825" cy="631550"/>
          </a:xfrm>
        </p:grpSpPr>
        <p:sp>
          <p:nvSpPr>
            <p:cNvPr id="48" name="Google Shape;48;p3"/>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a:off x="7584067" y="4103275"/>
            <a:ext cx="1082099" cy="1123417"/>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a:spLocks noGrp="1"/>
          </p:cNvSpPr>
          <p:nvPr>
            <p:ph type="title"/>
          </p:nvPr>
        </p:nvSpPr>
        <p:spPr>
          <a:xfrm>
            <a:off x="753300" y="1985488"/>
            <a:ext cx="3766500" cy="12735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1" name="Google Shape;61;p3"/>
          <p:cNvSpPr txBox="1">
            <a:spLocks noGrp="1"/>
          </p:cNvSpPr>
          <p:nvPr>
            <p:ph type="title" idx="2" hasCustomPrompt="1"/>
          </p:nvPr>
        </p:nvSpPr>
        <p:spPr>
          <a:xfrm>
            <a:off x="3173400" y="1097138"/>
            <a:ext cx="1346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 name="Google Shape;62;p3"/>
          <p:cNvSpPr txBox="1">
            <a:spLocks noGrp="1"/>
          </p:cNvSpPr>
          <p:nvPr>
            <p:ph type="subTitle" idx="1"/>
          </p:nvPr>
        </p:nvSpPr>
        <p:spPr>
          <a:xfrm>
            <a:off x="753300" y="3365288"/>
            <a:ext cx="3766500" cy="29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 name="Google Shape;63;p3"/>
          <p:cNvSpPr/>
          <p:nvPr/>
        </p:nvSpPr>
        <p:spPr>
          <a:xfrm rot="-3963690">
            <a:off x="8567384" y="4419098"/>
            <a:ext cx="687727" cy="644416"/>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rot="-3050572">
            <a:off x="8671121" y="4472239"/>
            <a:ext cx="886695" cy="538133"/>
            <a:chOff x="2957600" y="592900"/>
            <a:chExt cx="553100" cy="335675"/>
          </a:xfrm>
        </p:grpSpPr>
        <p:sp>
          <p:nvSpPr>
            <p:cNvPr id="65" name="Google Shape;65;p3"/>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4"/>
          <p:cNvSpPr txBox="1">
            <a:spLocks noGrp="1"/>
          </p:cNvSpPr>
          <p:nvPr>
            <p:ph type="body" idx="1"/>
          </p:nvPr>
        </p:nvSpPr>
        <p:spPr>
          <a:xfrm>
            <a:off x="720000" y="1192177"/>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grpSp>
        <p:nvGrpSpPr>
          <p:cNvPr id="76" name="Google Shape;76;p4"/>
          <p:cNvGrpSpPr/>
          <p:nvPr/>
        </p:nvGrpSpPr>
        <p:grpSpPr>
          <a:xfrm rot="5400000">
            <a:off x="100598" y="4414217"/>
            <a:ext cx="915388" cy="719123"/>
            <a:chOff x="8335273" y="97292"/>
            <a:chExt cx="915388" cy="719123"/>
          </a:xfrm>
        </p:grpSpPr>
        <p:sp>
          <p:nvSpPr>
            <p:cNvPr id="77" name="Google Shape;77;p4"/>
            <p:cNvSpPr/>
            <p:nvPr/>
          </p:nvSpPr>
          <p:spPr>
            <a:xfrm rot="10800000">
              <a:off x="8562916" y="171982"/>
              <a:ext cx="687746" cy="644433"/>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10800000">
              <a:off x="8335273" y="97292"/>
              <a:ext cx="886675" cy="538121"/>
              <a:chOff x="2957600" y="592900"/>
              <a:chExt cx="553100" cy="335675"/>
            </a:xfrm>
          </p:grpSpPr>
          <p:sp>
            <p:nvSpPr>
              <p:cNvPr id="79" name="Google Shape;79;p4"/>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88;p4"/>
          <p:cNvSpPr/>
          <p:nvPr/>
        </p:nvSpPr>
        <p:spPr>
          <a:xfrm>
            <a:off x="873600" y="1343850"/>
            <a:ext cx="6522577" cy="2902298"/>
          </a:xfrm>
          <a:custGeom>
            <a:avLst/>
            <a:gdLst/>
            <a:ahLst/>
            <a:cxnLst/>
            <a:rect l="l" t="t" r="r" b="b"/>
            <a:pathLst>
              <a:path w="68628" h="37449" extrusionOk="0">
                <a:moveTo>
                  <a:pt x="34869" y="0"/>
                </a:moveTo>
                <a:cubicBezTo>
                  <a:pt x="8842" y="0"/>
                  <a:pt x="1" y="22389"/>
                  <a:pt x="5998" y="32207"/>
                </a:cubicBezTo>
                <a:cubicBezTo>
                  <a:pt x="8542" y="36372"/>
                  <a:pt x="14068" y="37449"/>
                  <a:pt x="19653" y="37449"/>
                </a:cubicBezTo>
                <a:cubicBezTo>
                  <a:pt x="24745" y="37449"/>
                  <a:pt x="29885" y="36554"/>
                  <a:pt x="32861" y="36289"/>
                </a:cubicBezTo>
                <a:cubicBezTo>
                  <a:pt x="33986" y="36189"/>
                  <a:pt x="35157" y="36148"/>
                  <a:pt x="36357" y="36148"/>
                </a:cubicBezTo>
                <a:cubicBezTo>
                  <a:pt x="41710" y="36148"/>
                  <a:pt x="47653" y="36962"/>
                  <a:pt x="52787" y="36962"/>
                </a:cubicBezTo>
                <a:cubicBezTo>
                  <a:pt x="58611" y="36962"/>
                  <a:pt x="63393" y="35914"/>
                  <a:pt x="65093" y="31440"/>
                </a:cubicBezTo>
                <a:cubicBezTo>
                  <a:pt x="68628" y="22139"/>
                  <a:pt x="56057" y="482"/>
                  <a:pt x="35943" y="13"/>
                </a:cubicBezTo>
                <a:cubicBezTo>
                  <a:pt x="35581" y="4"/>
                  <a:pt x="35224" y="0"/>
                  <a:pt x="34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90" name="Google Shape;90;p4"/>
          <p:cNvSpPr/>
          <p:nvPr/>
        </p:nvSpPr>
        <p:spPr>
          <a:xfrm>
            <a:off x="7926050" y="3705275"/>
            <a:ext cx="1183095" cy="1228268"/>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7"/>
          <p:cNvSpPr/>
          <p:nvPr/>
        </p:nvSpPr>
        <p:spPr>
          <a:xfrm rot="-8100000" flipH="1">
            <a:off x="8066925" y="4733161"/>
            <a:ext cx="1047988" cy="270451"/>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7"/>
          <p:cNvGrpSpPr/>
          <p:nvPr/>
        </p:nvGrpSpPr>
        <p:grpSpPr>
          <a:xfrm flipH="1">
            <a:off x="8577551" y="4366225"/>
            <a:ext cx="587908" cy="803016"/>
            <a:chOff x="5356650" y="576300"/>
            <a:chExt cx="380400" cy="519550"/>
          </a:xfrm>
        </p:grpSpPr>
        <p:sp>
          <p:nvSpPr>
            <p:cNvPr id="153" name="Google Shape;153;p7"/>
            <p:cNvSpPr/>
            <p:nvPr/>
          </p:nvSpPr>
          <p:spPr>
            <a:xfrm>
              <a:off x="5356650" y="576300"/>
              <a:ext cx="380400" cy="519550"/>
            </a:xfrm>
            <a:custGeom>
              <a:avLst/>
              <a:gdLst/>
              <a:ahLst/>
              <a:cxnLst/>
              <a:rect l="l" t="t" r="r" b="b"/>
              <a:pathLst>
                <a:path w="15216" h="20782" extrusionOk="0">
                  <a:moveTo>
                    <a:pt x="13056" y="1"/>
                  </a:moveTo>
                  <a:cubicBezTo>
                    <a:pt x="13032" y="1"/>
                    <a:pt x="13008" y="2"/>
                    <a:pt x="12984" y="5"/>
                  </a:cubicBezTo>
                  <a:cubicBezTo>
                    <a:pt x="12156" y="104"/>
                    <a:pt x="11661" y="1445"/>
                    <a:pt x="11949" y="3565"/>
                  </a:cubicBezTo>
                  <a:cubicBezTo>
                    <a:pt x="11863" y="2999"/>
                    <a:pt x="11478" y="2703"/>
                    <a:pt x="11067" y="2703"/>
                  </a:cubicBezTo>
                  <a:cubicBezTo>
                    <a:pt x="10822" y="2703"/>
                    <a:pt x="10567" y="2809"/>
                    <a:pt x="10362" y="3026"/>
                  </a:cubicBezTo>
                  <a:cubicBezTo>
                    <a:pt x="9785" y="3635"/>
                    <a:pt x="9772" y="5165"/>
                    <a:pt x="9858" y="6000"/>
                  </a:cubicBezTo>
                  <a:cubicBezTo>
                    <a:pt x="9665" y="5519"/>
                    <a:pt x="9309" y="5308"/>
                    <a:pt x="9002" y="5308"/>
                  </a:cubicBezTo>
                  <a:cubicBezTo>
                    <a:pt x="8979" y="5308"/>
                    <a:pt x="8956" y="5309"/>
                    <a:pt x="8934" y="5311"/>
                  </a:cubicBezTo>
                  <a:cubicBezTo>
                    <a:pt x="7667" y="5441"/>
                    <a:pt x="7727" y="8755"/>
                    <a:pt x="7885" y="9922"/>
                  </a:cubicBezTo>
                  <a:cubicBezTo>
                    <a:pt x="7673" y="9510"/>
                    <a:pt x="7343" y="9327"/>
                    <a:pt x="7049" y="9327"/>
                  </a:cubicBezTo>
                  <a:cubicBezTo>
                    <a:pt x="6977" y="9327"/>
                    <a:pt x="6908" y="9338"/>
                    <a:pt x="6842" y="9359"/>
                  </a:cubicBezTo>
                  <a:cubicBezTo>
                    <a:pt x="6089" y="9604"/>
                    <a:pt x="5366" y="11800"/>
                    <a:pt x="5391" y="13488"/>
                  </a:cubicBezTo>
                  <a:cubicBezTo>
                    <a:pt x="5186" y="13123"/>
                    <a:pt x="4847" y="12951"/>
                    <a:pt x="4518" y="12951"/>
                  </a:cubicBezTo>
                  <a:cubicBezTo>
                    <a:pt x="4504" y="12951"/>
                    <a:pt x="4489" y="12951"/>
                    <a:pt x="4475" y="12952"/>
                  </a:cubicBezTo>
                  <a:cubicBezTo>
                    <a:pt x="2859" y="13024"/>
                    <a:pt x="471" y="19228"/>
                    <a:pt x="0" y="20781"/>
                  </a:cubicBezTo>
                  <a:cubicBezTo>
                    <a:pt x="2672" y="20624"/>
                    <a:pt x="7792" y="19839"/>
                    <a:pt x="7123" y="18152"/>
                  </a:cubicBezTo>
                  <a:cubicBezTo>
                    <a:pt x="7043" y="17949"/>
                    <a:pt x="6829" y="17801"/>
                    <a:pt x="6618" y="17801"/>
                  </a:cubicBezTo>
                  <a:cubicBezTo>
                    <a:pt x="6577" y="17801"/>
                    <a:pt x="6537" y="17806"/>
                    <a:pt x="6498" y="17818"/>
                  </a:cubicBezTo>
                  <a:cubicBezTo>
                    <a:pt x="12528" y="15597"/>
                    <a:pt x="12876" y="11848"/>
                    <a:pt x="11985" y="11312"/>
                  </a:cubicBezTo>
                  <a:cubicBezTo>
                    <a:pt x="11870" y="11243"/>
                    <a:pt x="11738" y="11212"/>
                    <a:pt x="11604" y="11212"/>
                  </a:cubicBezTo>
                  <a:cubicBezTo>
                    <a:pt x="11530" y="11212"/>
                    <a:pt x="11455" y="11222"/>
                    <a:pt x="11382" y="11239"/>
                  </a:cubicBezTo>
                  <a:cubicBezTo>
                    <a:pt x="12201" y="10662"/>
                    <a:pt x="13835" y="9201"/>
                    <a:pt x="13964" y="8257"/>
                  </a:cubicBezTo>
                  <a:cubicBezTo>
                    <a:pt x="14024" y="7819"/>
                    <a:pt x="13762" y="7426"/>
                    <a:pt x="13405" y="7426"/>
                  </a:cubicBezTo>
                  <a:cubicBezTo>
                    <a:pt x="13334" y="7426"/>
                    <a:pt x="13259" y="7442"/>
                    <a:pt x="13182" y="7476"/>
                  </a:cubicBezTo>
                  <a:cubicBezTo>
                    <a:pt x="14118" y="6364"/>
                    <a:pt x="15216" y="3070"/>
                    <a:pt x="13854" y="2825"/>
                  </a:cubicBezTo>
                  <a:cubicBezTo>
                    <a:pt x="13826" y="2820"/>
                    <a:pt x="13798" y="2818"/>
                    <a:pt x="13769" y="2818"/>
                  </a:cubicBezTo>
                  <a:cubicBezTo>
                    <a:pt x="13649" y="2818"/>
                    <a:pt x="13529" y="2860"/>
                    <a:pt x="13435" y="2932"/>
                  </a:cubicBezTo>
                  <a:cubicBezTo>
                    <a:pt x="13798" y="2271"/>
                    <a:pt x="14091" y="1467"/>
                    <a:pt x="13877" y="747"/>
                  </a:cubicBezTo>
                  <a:cubicBezTo>
                    <a:pt x="13764" y="367"/>
                    <a:pt x="13443" y="1"/>
                    <a:pt x="13056"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5378250" y="650825"/>
              <a:ext cx="297675" cy="424700"/>
            </a:xfrm>
            <a:custGeom>
              <a:avLst/>
              <a:gdLst/>
              <a:ahLst/>
              <a:cxnLst/>
              <a:rect l="l" t="t" r="r" b="b"/>
              <a:pathLst>
                <a:path w="11907" h="16988" extrusionOk="0">
                  <a:moveTo>
                    <a:pt x="11812" y="1"/>
                  </a:moveTo>
                  <a:cubicBezTo>
                    <a:pt x="11773" y="1"/>
                    <a:pt x="11738" y="29"/>
                    <a:pt x="11730" y="69"/>
                  </a:cubicBezTo>
                  <a:cubicBezTo>
                    <a:pt x="10150" y="6726"/>
                    <a:pt x="5682" y="13150"/>
                    <a:pt x="71" y="16833"/>
                  </a:cubicBezTo>
                  <a:cubicBezTo>
                    <a:pt x="1" y="16879"/>
                    <a:pt x="34" y="16988"/>
                    <a:pt x="117" y="16988"/>
                  </a:cubicBezTo>
                  <a:cubicBezTo>
                    <a:pt x="133" y="16988"/>
                    <a:pt x="150" y="16983"/>
                    <a:pt x="163" y="16973"/>
                  </a:cubicBezTo>
                  <a:cubicBezTo>
                    <a:pt x="2962" y="15137"/>
                    <a:pt x="5532" y="12585"/>
                    <a:pt x="7597" y="9597"/>
                  </a:cubicBezTo>
                  <a:cubicBezTo>
                    <a:pt x="9634" y="6651"/>
                    <a:pt x="11120" y="3370"/>
                    <a:pt x="11893" y="108"/>
                  </a:cubicBezTo>
                  <a:cubicBezTo>
                    <a:pt x="11907" y="61"/>
                    <a:pt x="11879" y="14"/>
                    <a:pt x="11832" y="3"/>
                  </a:cubicBezTo>
                  <a:cubicBezTo>
                    <a:pt x="11825" y="2"/>
                    <a:pt x="11819" y="1"/>
                    <a:pt x="1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659225" y="701000"/>
              <a:ext cx="34350" cy="49050"/>
            </a:xfrm>
            <a:custGeom>
              <a:avLst/>
              <a:gdLst/>
              <a:ahLst/>
              <a:cxnLst/>
              <a:rect l="l" t="t" r="r" b="b"/>
              <a:pathLst>
                <a:path w="1374" h="1962" extrusionOk="0">
                  <a:moveTo>
                    <a:pt x="1278" y="0"/>
                  </a:moveTo>
                  <a:cubicBezTo>
                    <a:pt x="1246" y="0"/>
                    <a:pt x="1215" y="19"/>
                    <a:pt x="1201" y="50"/>
                  </a:cubicBezTo>
                  <a:cubicBezTo>
                    <a:pt x="914" y="698"/>
                    <a:pt x="526" y="1296"/>
                    <a:pt x="50" y="1821"/>
                  </a:cubicBezTo>
                  <a:cubicBezTo>
                    <a:pt x="1" y="1875"/>
                    <a:pt x="39" y="1962"/>
                    <a:pt x="112" y="1962"/>
                  </a:cubicBezTo>
                  <a:cubicBezTo>
                    <a:pt x="136" y="1962"/>
                    <a:pt x="158" y="1952"/>
                    <a:pt x="175" y="1934"/>
                  </a:cubicBezTo>
                  <a:cubicBezTo>
                    <a:pt x="662" y="1396"/>
                    <a:pt x="1061" y="783"/>
                    <a:pt x="1355" y="118"/>
                  </a:cubicBezTo>
                  <a:cubicBezTo>
                    <a:pt x="1374" y="76"/>
                    <a:pt x="1355" y="26"/>
                    <a:pt x="1312" y="8"/>
                  </a:cubicBezTo>
                  <a:cubicBezTo>
                    <a:pt x="1301" y="3"/>
                    <a:pt x="1290" y="0"/>
                    <a:pt x="1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5620750" y="793600"/>
              <a:ext cx="46275" cy="38475"/>
            </a:xfrm>
            <a:custGeom>
              <a:avLst/>
              <a:gdLst/>
              <a:ahLst/>
              <a:cxnLst/>
              <a:rect l="l" t="t" r="r" b="b"/>
              <a:pathLst>
                <a:path w="1851" h="1539" extrusionOk="0">
                  <a:moveTo>
                    <a:pt x="1757" y="0"/>
                  </a:moveTo>
                  <a:cubicBezTo>
                    <a:pt x="1731" y="0"/>
                    <a:pt x="1705" y="12"/>
                    <a:pt x="1689" y="34"/>
                  </a:cubicBezTo>
                  <a:cubicBezTo>
                    <a:pt x="1243" y="582"/>
                    <a:pt x="695" y="1039"/>
                    <a:pt x="76" y="1381"/>
                  </a:cubicBezTo>
                  <a:cubicBezTo>
                    <a:pt x="0" y="1422"/>
                    <a:pt x="29" y="1538"/>
                    <a:pt x="116" y="1538"/>
                  </a:cubicBezTo>
                  <a:cubicBezTo>
                    <a:pt x="116" y="1538"/>
                    <a:pt x="116" y="1538"/>
                    <a:pt x="117" y="1538"/>
                  </a:cubicBezTo>
                  <a:cubicBezTo>
                    <a:pt x="131" y="1538"/>
                    <a:pt x="145" y="1535"/>
                    <a:pt x="157" y="1528"/>
                  </a:cubicBezTo>
                  <a:cubicBezTo>
                    <a:pt x="796" y="1176"/>
                    <a:pt x="1360" y="705"/>
                    <a:pt x="1819" y="140"/>
                  </a:cubicBezTo>
                  <a:cubicBezTo>
                    <a:pt x="1851" y="104"/>
                    <a:pt x="1846" y="49"/>
                    <a:pt x="1809" y="19"/>
                  </a:cubicBezTo>
                  <a:cubicBezTo>
                    <a:pt x="1794" y="6"/>
                    <a:pt x="1775" y="0"/>
                    <a:pt x="17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5554950" y="895350"/>
              <a:ext cx="71325" cy="54700"/>
            </a:xfrm>
            <a:custGeom>
              <a:avLst/>
              <a:gdLst/>
              <a:ahLst/>
              <a:cxnLst/>
              <a:rect l="l" t="t" r="r" b="b"/>
              <a:pathLst>
                <a:path w="2853" h="2188" extrusionOk="0">
                  <a:moveTo>
                    <a:pt x="2737" y="1"/>
                  </a:moveTo>
                  <a:cubicBezTo>
                    <a:pt x="2714" y="1"/>
                    <a:pt x="2691" y="10"/>
                    <a:pt x="2673" y="33"/>
                  </a:cubicBezTo>
                  <a:cubicBezTo>
                    <a:pt x="2011" y="923"/>
                    <a:pt x="1115" y="1612"/>
                    <a:pt x="86" y="2025"/>
                  </a:cubicBezTo>
                  <a:cubicBezTo>
                    <a:pt x="0" y="2059"/>
                    <a:pt x="25" y="2186"/>
                    <a:pt x="118" y="2187"/>
                  </a:cubicBezTo>
                  <a:cubicBezTo>
                    <a:pt x="129" y="2186"/>
                    <a:pt x="139" y="2184"/>
                    <a:pt x="149" y="2181"/>
                  </a:cubicBezTo>
                  <a:cubicBezTo>
                    <a:pt x="1207" y="1757"/>
                    <a:pt x="2127" y="1048"/>
                    <a:pt x="2808" y="134"/>
                  </a:cubicBezTo>
                  <a:cubicBezTo>
                    <a:pt x="2853" y="69"/>
                    <a:pt x="2797" y="1"/>
                    <a:pt x="2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578525" y="749700"/>
              <a:ext cx="11750" cy="68625"/>
            </a:xfrm>
            <a:custGeom>
              <a:avLst/>
              <a:gdLst/>
              <a:ahLst/>
              <a:cxnLst/>
              <a:rect l="l" t="t" r="r" b="b"/>
              <a:pathLst>
                <a:path w="470" h="2745" extrusionOk="0">
                  <a:moveTo>
                    <a:pt x="219" y="0"/>
                  </a:moveTo>
                  <a:cubicBezTo>
                    <a:pt x="180" y="0"/>
                    <a:pt x="144" y="29"/>
                    <a:pt x="137" y="70"/>
                  </a:cubicBezTo>
                  <a:cubicBezTo>
                    <a:pt x="0" y="941"/>
                    <a:pt x="54" y="1833"/>
                    <a:pt x="292" y="2684"/>
                  </a:cubicBezTo>
                  <a:cubicBezTo>
                    <a:pt x="303" y="2720"/>
                    <a:pt x="335" y="2745"/>
                    <a:pt x="373" y="2745"/>
                  </a:cubicBezTo>
                  <a:cubicBezTo>
                    <a:pt x="429" y="2744"/>
                    <a:pt x="469" y="2691"/>
                    <a:pt x="454" y="2637"/>
                  </a:cubicBezTo>
                  <a:cubicBezTo>
                    <a:pt x="223" y="1810"/>
                    <a:pt x="171" y="944"/>
                    <a:pt x="303" y="96"/>
                  </a:cubicBezTo>
                  <a:cubicBezTo>
                    <a:pt x="309" y="50"/>
                    <a:pt x="278" y="9"/>
                    <a:pt x="232" y="2"/>
                  </a:cubicBezTo>
                  <a:cubicBezTo>
                    <a:pt x="228" y="1"/>
                    <a:pt x="223"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5621525" y="662675"/>
              <a:ext cx="9975" cy="66000"/>
            </a:xfrm>
            <a:custGeom>
              <a:avLst/>
              <a:gdLst/>
              <a:ahLst/>
              <a:cxnLst/>
              <a:rect l="l" t="t" r="r" b="b"/>
              <a:pathLst>
                <a:path w="399" h="2640" extrusionOk="0">
                  <a:moveTo>
                    <a:pt x="307" y="0"/>
                  </a:moveTo>
                  <a:cubicBezTo>
                    <a:pt x="271" y="0"/>
                    <a:pt x="236" y="24"/>
                    <a:pt x="225" y="61"/>
                  </a:cubicBezTo>
                  <a:cubicBezTo>
                    <a:pt x="23" y="884"/>
                    <a:pt x="1" y="1740"/>
                    <a:pt x="161" y="2572"/>
                  </a:cubicBezTo>
                  <a:cubicBezTo>
                    <a:pt x="168" y="2611"/>
                    <a:pt x="203" y="2640"/>
                    <a:pt x="244" y="2640"/>
                  </a:cubicBezTo>
                  <a:lnTo>
                    <a:pt x="244" y="2640"/>
                  </a:lnTo>
                  <a:cubicBezTo>
                    <a:pt x="296" y="2640"/>
                    <a:pt x="336" y="2592"/>
                    <a:pt x="326" y="2540"/>
                  </a:cubicBezTo>
                  <a:cubicBezTo>
                    <a:pt x="171" y="1732"/>
                    <a:pt x="192" y="901"/>
                    <a:pt x="389" y="103"/>
                  </a:cubicBezTo>
                  <a:cubicBezTo>
                    <a:pt x="398" y="57"/>
                    <a:pt x="371" y="14"/>
                    <a:pt x="327" y="2"/>
                  </a:cubicBezTo>
                  <a:cubicBezTo>
                    <a:pt x="320" y="1"/>
                    <a:pt x="314" y="0"/>
                    <a:pt x="307" y="0"/>
                  </a:cubicBezTo>
                  <a:close/>
                  <a:moveTo>
                    <a:pt x="244" y="2640"/>
                  </a:moveTo>
                  <a:cubicBezTo>
                    <a:pt x="243" y="2640"/>
                    <a:pt x="243" y="2640"/>
                    <a:pt x="243" y="2640"/>
                  </a:cubicBezTo>
                  <a:lnTo>
                    <a:pt x="244" y="2640"/>
                  </a:lnTo>
                  <a:cubicBezTo>
                    <a:pt x="244" y="2640"/>
                    <a:pt x="244" y="2640"/>
                    <a:pt x="244" y="26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518900" y="856575"/>
              <a:ext cx="9975" cy="54950"/>
            </a:xfrm>
            <a:custGeom>
              <a:avLst/>
              <a:gdLst/>
              <a:ahLst/>
              <a:cxnLst/>
              <a:rect l="l" t="t" r="r" b="b"/>
              <a:pathLst>
                <a:path w="399" h="2198" extrusionOk="0">
                  <a:moveTo>
                    <a:pt x="305" y="1"/>
                  </a:moveTo>
                  <a:cubicBezTo>
                    <a:pt x="269" y="1"/>
                    <a:pt x="235" y="24"/>
                    <a:pt x="224" y="62"/>
                  </a:cubicBezTo>
                  <a:cubicBezTo>
                    <a:pt x="32" y="733"/>
                    <a:pt x="0" y="1443"/>
                    <a:pt x="134" y="2129"/>
                  </a:cubicBezTo>
                  <a:cubicBezTo>
                    <a:pt x="141" y="2168"/>
                    <a:pt x="176" y="2197"/>
                    <a:pt x="217" y="2197"/>
                  </a:cubicBezTo>
                  <a:cubicBezTo>
                    <a:pt x="222" y="2197"/>
                    <a:pt x="227" y="2196"/>
                    <a:pt x="232" y="2195"/>
                  </a:cubicBezTo>
                  <a:cubicBezTo>
                    <a:pt x="278" y="2187"/>
                    <a:pt x="308" y="2142"/>
                    <a:pt x="299" y="2097"/>
                  </a:cubicBezTo>
                  <a:cubicBezTo>
                    <a:pt x="170" y="1436"/>
                    <a:pt x="200" y="754"/>
                    <a:pt x="387" y="108"/>
                  </a:cubicBezTo>
                  <a:cubicBezTo>
                    <a:pt x="399" y="63"/>
                    <a:pt x="373" y="16"/>
                    <a:pt x="329" y="4"/>
                  </a:cubicBezTo>
                  <a:cubicBezTo>
                    <a:pt x="321" y="2"/>
                    <a:pt x="313"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5448800" y="1035075"/>
              <a:ext cx="54825" cy="15550"/>
            </a:xfrm>
            <a:custGeom>
              <a:avLst/>
              <a:gdLst/>
              <a:ahLst/>
              <a:cxnLst/>
              <a:rect l="l" t="t" r="r" b="b"/>
              <a:pathLst>
                <a:path w="2193" h="622" extrusionOk="0">
                  <a:moveTo>
                    <a:pt x="2096" y="0"/>
                  </a:moveTo>
                  <a:cubicBezTo>
                    <a:pt x="2086" y="0"/>
                    <a:pt x="2076" y="2"/>
                    <a:pt x="2065" y="6"/>
                  </a:cubicBezTo>
                  <a:cubicBezTo>
                    <a:pt x="1425" y="237"/>
                    <a:pt x="758" y="387"/>
                    <a:pt x="80" y="453"/>
                  </a:cubicBezTo>
                  <a:cubicBezTo>
                    <a:pt x="34" y="456"/>
                    <a:pt x="0" y="496"/>
                    <a:pt x="2" y="541"/>
                  </a:cubicBezTo>
                  <a:cubicBezTo>
                    <a:pt x="4" y="586"/>
                    <a:pt x="41" y="621"/>
                    <a:pt x="86" y="621"/>
                  </a:cubicBezTo>
                  <a:cubicBezTo>
                    <a:pt x="87" y="621"/>
                    <a:pt x="88" y="621"/>
                    <a:pt x="88" y="621"/>
                  </a:cubicBezTo>
                  <a:lnTo>
                    <a:pt x="96" y="620"/>
                  </a:lnTo>
                  <a:cubicBezTo>
                    <a:pt x="788" y="554"/>
                    <a:pt x="1468" y="401"/>
                    <a:pt x="2122" y="165"/>
                  </a:cubicBezTo>
                  <a:cubicBezTo>
                    <a:pt x="2168" y="150"/>
                    <a:pt x="2193" y="101"/>
                    <a:pt x="2176" y="56"/>
                  </a:cubicBezTo>
                  <a:cubicBezTo>
                    <a:pt x="2163" y="22"/>
                    <a:pt x="2131"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5444500" y="931475"/>
              <a:ext cx="17175" cy="63750"/>
            </a:xfrm>
            <a:custGeom>
              <a:avLst/>
              <a:gdLst/>
              <a:ahLst/>
              <a:cxnLst/>
              <a:rect l="l" t="t" r="r" b="b"/>
              <a:pathLst>
                <a:path w="687" h="2550" extrusionOk="0">
                  <a:moveTo>
                    <a:pt x="591" y="1"/>
                  </a:moveTo>
                  <a:cubicBezTo>
                    <a:pt x="558" y="1"/>
                    <a:pt x="527" y="20"/>
                    <a:pt x="513" y="52"/>
                  </a:cubicBezTo>
                  <a:cubicBezTo>
                    <a:pt x="161" y="808"/>
                    <a:pt x="0" y="1638"/>
                    <a:pt x="49" y="2470"/>
                  </a:cubicBezTo>
                  <a:cubicBezTo>
                    <a:pt x="52" y="2515"/>
                    <a:pt x="88" y="2550"/>
                    <a:pt x="133" y="2550"/>
                  </a:cubicBezTo>
                  <a:lnTo>
                    <a:pt x="138" y="2550"/>
                  </a:lnTo>
                  <a:cubicBezTo>
                    <a:pt x="185" y="2547"/>
                    <a:pt x="220" y="2507"/>
                    <a:pt x="217" y="2461"/>
                  </a:cubicBezTo>
                  <a:cubicBezTo>
                    <a:pt x="170" y="1656"/>
                    <a:pt x="324" y="853"/>
                    <a:pt x="666" y="123"/>
                  </a:cubicBezTo>
                  <a:cubicBezTo>
                    <a:pt x="687" y="81"/>
                    <a:pt x="669" y="29"/>
                    <a:pt x="626" y="9"/>
                  </a:cubicBezTo>
                  <a:cubicBezTo>
                    <a:pt x="614" y="3"/>
                    <a:pt x="603"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rot="10181651">
            <a:off x="-49342" y="4733164"/>
            <a:ext cx="1048005" cy="270455"/>
          </a:xfrm>
          <a:custGeom>
            <a:avLst/>
            <a:gdLst/>
            <a:ahLst/>
            <a:cxnLst/>
            <a:rect l="l" t="t" r="r" b="b"/>
            <a:pathLst>
              <a:path w="26435" h="6822" extrusionOk="0">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45250" y="4402250"/>
            <a:ext cx="281203" cy="281203"/>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rot="10800000">
            <a:off x="947225" y="1871450"/>
            <a:ext cx="3308891" cy="2451514"/>
          </a:xfrm>
          <a:custGeom>
            <a:avLst/>
            <a:gdLst/>
            <a:ahLst/>
            <a:cxnLst/>
            <a:rect l="l" t="t" r="r" b="b"/>
            <a:pathLst>
              <a:path w="49874" h="36951" extrusionOk="0">
                <a:moveTo>
                  <a:pt x="23714" y="0"/>
                </a:moveTo>
                <a:cubicBezTo>
                  <a:pt x="18981" y="0"/>
                  <a:pt x="16003" y="4017"/>
                  <a:pt x="13686" y="7742"/>
                </a:cubicBezTo>
                <a:cubicBezTo>
                  <a:pt x="9965" y="13723"/>
                  <a:pt x="4632" y="18621"/>
                  <a:pt x="2695" y="21491"/>
                </a:cubicBezTo>
                <a:cubicBezTo>
                  <a:pt x="0" y="25483"/>
                  <a:pt x="171" y="29901"/>
                  <a:pt x="2831" y="33013"/>
                </a:cubicBezTo>
                <a:cubicBezTo>
                  <a:pt x="5221" y="35807"/>
                  <a:pt x="8217" y="36584"/>
                  <a:pt x="11996" y="36584"/>
                </a:cubicBezTo>
                <a:cubicBezTo>
                  <a:pt x="15780" y="36584"/>
                  <a:pt x="20347" y="35805"/>
                  <a:pt x="25873" y="35492"/>
                </a:cubicBezTo>
                <a:cubicBezTo>
                  <a:pt x="26177" y="35475"/>
                  <a:pt x="26481" y="35467"/>
                  <a:pt x="26784" y="35467"/>
                </a:cubicBezTo>
                <a:cubicBezTo>
                  <a:pt x="30902" y="35467"/>
                  <a:pt x="34907" y="36950"/>
                  <a:pt x="38558" y="36950"/>
                </a:cubicBezTo>
                <a:cubicBezTo>
                  <a:pt x="39784" y="36950"/>
                  <a:pt x="40970" y="36783"/>
                  <a:pt x="42107" y="36336"/>
                </a:cubicBezTo>
                <a:cubicBezTo>
                  <a:pt x="44669" y="35328"/>
                  <a:pt x="47745" y="32957"/>
                  <a:pt x="48344" y="28440"/>
                </a:cubicBezTo>
                <a:cubicBezTo>
                  <a:pt x="49874" y="16902"/>
                  <a:pt x="32609" y="1598"/>
                  <a:pt x="25505" y="183"/>
                </a:cubicBezTo>
                <a:cubicBezTo>
                  <a:pt x="24881" y="59"/>
                  <a:pt x="24285" y="0"/>
                  <a:pt x="23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txBox="1">
            <a:spLocks noGrp="1"/>
          </p:cNvSpPr>
          <p:nvPr>
            <p:ph type="subTitle" idx="1"/>
          </p:nvPr>
        </p:nvSpPr>
        <p:spPr>
          <a:xfrm>
            <a:off x="713225" y="2004375"/>
            <a:ext cx="4454400" cy="20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67" name="Google Shape;16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grpSp>
        <p:nvGrpSpPr>
          <p:cNvPr id="168" name="Google Shape;168;p7"/>
          <p:cNvGrpSpPr/>
          <p:nvPr/>
        </p:nvGrpSpPr>
        <p:grpSpPr>
          <a:xfrm rot="-5400000">
            <a:off x="7637315" y="56508"/>
            <a:ext cx="1375719" cy="1263163"/>
            <a:chOff x="4115675" y="3374025"/>
            <a:chExt cx="687825" cy="631550"/>
          </a:xfrm>
        </p:grpSpPr>
        <p:sp>
          <p:nvSpPr>
            <p:cNvPr id="169" name="Google Shape;169;p7"/>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grpSp>
        <p:nvGrpSpPr>
          <p:cNvPr id="181" name="Google Shape;181;p8"/>
          <p:cNvGrpSpPr/>
          <p:nvPr/>
        </p:nvGrpSpPr>
        <p:grpSpPr>
          <a:xfrm flipH="1">
            <a:off x="-86417" y="4005740"/>
            <a:ext cx="1815033" cy="1666534"/>
            <a:chOff x="4115675" y="3374025"/>
            <a:chExt cx="687825" cy="631550"/>
          </a:xfrm>
        </p:grpSpPr>
        <p:sp>
          <p:nvSpPr>
            <p:cNvPr id="182" name="Google Shape;182;p8"/>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flipH="1">
            <a:off x="7180395" y="328264"/>
            <a:ext cx="2158051" cy="1289878"/>
            <a:chOff x="4115675" y="3374025"/>
            <a:chExt cx="687825" cy="631550"/>
          </a:xfrm>
        </p:grpSpPr>
        <p:sp>
          <p:nvSpPr>
            <p:cNvPr id="194" name="Google Shape;194;p8"/>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8"/>
          <p:cNvSpPr txBox="1">
            <a:spLocks noGrp="1"/>
          </p:cNvSpPr>
          <p:nvPr>
            <p:ph type="title"/>
          </p:nvPr>
        </p:nvSpPr>
        <p:spPr>
          <a:xfrm>
            <a:off x="1892700" y="3149125"/>
            <a:ext cx="5358600" cy="15627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06" name="Google Shape;206;p8"/>
          <p:cNvSpPr/>
          <p:nvPr/>
        </p:nvSpPr>
        <p:spPr>
          <a:xfrm rot="10800000" flipH="1">
            <a:off x="-28387" y="171982"/>
            <a:ext cx="687746" cy="644433"/>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rot="608918" flipH="1">
            <a:off x="8487963" y="4489436"/>
            <a:ext cx="687768" cy="644455"/>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8"/>
          <p:cNvGrpSpPr/>
          <p:nvPr/>
        </p:nvGrpSpPr>
        <p:grpSpPr>
          <a:xfrm rot="10800000" flipH="1">
            <a:off x="327" y="97292"/>
            <a:ext cx="886675" cy="538121"/>
            <a:chOff x="2957600" y="592900"/>
            <a:chExt cx="553100" cy="335675"/>
          </a:xfrm>
        </p:grpSpPr>
        <p:sp>
          <p:nvSpPr>
            <p:cNvPr id="209" name="Google Shape;209;p8"/>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flipH="1">
            <a:off x="8014422" y="4552022"/>
            <a:ext cx="1098788" cy="666886"/>
            <a:chOff x="2957600" y="592900"/>
            <a:chExt cx="553100" cy="335675"/>
          </a:xfrm>
        </p:grpSpPr>
        <p:sp>
          <p:nvSpPr>
            <p:cNvPr id="219" name="Google Shape;219;p8"/>
            <p:cNvSpPr/>
            <p:nvPr/>
          </p:nvSpPr>
          <p:spPr>
            <a:xfrm>
              <a:off x="2957600" y="592900"/>
              <a:ext cx="553100" cy="335675"/>
            </a:xfrm>
            <a:custGeom>
              <a:avLst/>
              <a:gdLst/>
              <a:ahLst/>
              <a:cxnLst/>
              <a:rect l="l" t="t" r="r" b="b"/>
              <a:pathLst>
                <a:path w="22124" h="13427" extrusionOk="0">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977125" y="626675"/>
              <a:ext cx="479350" cy="265700"/>
            </a:xfrm>
            <a:custGeom>
              <a:avLst/>
              <a:gdLst/>
              <a:ahLst/>
              <a:cxnLst/>
              <a:rect l="l" t="t" r="r" b="b"/>
              <a:pathLst>
                <a:path w="19174" h="10628" extrusionOk="0">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249700" y="649225"/>
              <a:ext cx="58825" cy="58675"/>
            </a:xfrm>
            <a:custGeom>
              <a:avLst/>
              <a:gdLst/>
              <a:ahLst/>
              <a:cxnLst/>
              <a:rect l="l" t="t" r="r" b="b"/>
              <a:pathLst>
                <a:path w="2353" h="2347" extrusionOk="0">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3125700" y="699475"/>
              <a:ext cx="55050" cy="58350"/>
            </a:xfrm>
            <a:custGeom>
              <a:avLst/>
              <a:gdLst/>
              <a:ahLst/>
              <a:cxnLst/>
              <a:rect l="l" t="t" r="r" b="b"/>
              <a:pathLst>
                <a:path w="2202" h="2334" extrusionOk="0">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3016475" y="753725"/>
              <a:ext cx="40775" cy="84575"/>
            </a:xfrm>
            <a:custGeom>
              <a:avLst/>
              <a:gdLst/>
              <a:ahLst/>
              <a:cxnLst/>
              <a:rect l="l" t="t" r="r" b="b"/>
              <a:pathLst>
                <a:path w="1631" h="3383" extrusionOk="0">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3302500" y="732575"/>
              <a:ext cx="77300" cy="8425"/>
            </a:xfrm>
            <a:custGeom>
              <a:avLst/>
              <a:gdLst/>
              <a:ahLst/>
              <a:cxnLst/>
              <a:rect l="l" t="t" r="r" b="b"/>
              <a:pathLst>
                <a:path w="3092" h="337" extrusionOk="0">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3214975" y="780800"/>
              <a:ext cx="102650" cy="8050"/>
            </a:xfrm>
            <a:custGeom>
              <a:avLst/>
              <a:gdLst/>
              <a:ahLst/>
              <a:cxnLst/>
              <a:rect l="l" t="t" r="r" b="b"/>
              <a:pathLst>
                <a:path w="4106" h="322" extrusionOk="0">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122850" y="830325"/>
              <a:ext cx="78800" cy="23975"/>
            </a:xfrm>
            <a:custGeom>
              <a:avLst/>
              <a:gdLst/>
              <a:ahLst/>
              <a:cxnLst/>
              <a:rect l="l" t="t" r="r" b="b"/>
              <a:pathLst>
                <a:path w="3152" h="959" extrusionOk="0">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019275" y="881350"/>
              <a:ext cx="60650" cy="20625"/>
            </a:xfrm>
            <a:custGeom>
              <a:avLst/>
              <a:gdLst/>
              <a:ahLst/>
              <a:cxnLst/>
              <a:rect l="l" t="t" r="r" b="b"/>
              <a:pathLst>
                <a:path w="2426" h="825" extrusionOk="0">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8"/>
        <p:cNvGrpSpPr/>
        <p:nvPr/>
      </p:nvGrpSpPr>
      <p:grpSpPr>
        <a:xfrm>
          <a:off x="0" y="0"/>
          <a:ext cx="0" cy="0"/>
          <a:chOff x="0" y="0"/>
          <a:chExt cx="0" cy="0"/>
        </a:xfrm>
      </p:grpSpPr>
      <p:sp>
        <p:nvSpPr>
          <p:cNvPr id="269" name="Google Shape;269;p10"/>
          <p:cNvSpPr txBox="1">
            <a:spLocks noGrp="1"/>
          </p:cNvSpPr>
          <p:nvPr>
            <p:ph type="title"/>
          </p:nvPr>
        </p:nvSpPr>
        <p:spPr>
          <a:xfrm>
            <a:off x="1807800" y="4167750"/>
            <a:ext cx="5528400" cy="42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270" name="Google Shape;270;p10"/>
          <p:cNvSpPr/>
          <p:nvPr/>
        </p:nvSpPr>
        <p:spPr>
          <a:xfrm rot="-1013502">
            <a:off x="-68594" y="4508603"/>
            <a:ext cx="1127984" cy="594145"/>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0"/>
          <p:cNvGrpSpPr/>
          <p:nvPr/>
        </p:nvGrpSpPr>
        <p:grpSpPr>
          <a:xfrm rot="1100226" flipH="1">
            <a:off x="8072096" y="4342480"/>
            <a:ext cx="1154752" cy="1179872"/>
            <a:chOff x="8093784" y="4026007"/>
            <a:chExt cx="1154778" cy="1179899"/>
          </a:xfrm>
        </p:grpSpPr>
        <p:sp>
          <p:nvSpPr>
            <p:cNvPr id="272" name="Google Shape;272;p10"/>
            <p:cNvSpPr/>
            <p:nvPr/>
          </p:nvSpPr>
          <p:spPr>
            <a:xfrm rot="7002582" flipH="1">
              <a:off x="8060649" y="4300616"/>
              <a:ext cx="828470" cy="43640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rot="7002582" flipH="1">
              <a:off x="8222380" y="4195412"/>
              <a:ext cx="897598" cy="841089"/>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0"/>
          <p:cNvGrpSpPr/>
          <p:nvPr/>
        </p:nvGrpSpPr>
        <p:grpSpPr>
          <a:xfrm rot="4612556">
            <a:off x="-220785" y="4317946"/>
            <a:ext cx="872733" cy="710976"/>
            <a:chOff x="3472900" y="1023500"/>
            <a:chExt cx="462350" cy="376675"/>
          </a:xfrm>
        </p:grpSpPr>
        <p:sp>
          <p:nvSpPr>
            <p:cNvPr id="275" name="Google Shape;275;p10"/>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41"/>
        <p:cNvGrpSpPr/>
        <p:nvPr/>
      </p:nvGrpSpPr>
      <p:grpSpPr>
        <a:xfrm>
          <a:off x="0" y="0"/>
          <a:ext cx="0" cy="0"/>
          <a:chOff x="0" y="0"/>
          <a:chExt cx="0" cy="0"/>
        </a:xfrm>
      </p:grpSpPr>
      <p:sp>
        <p:nvSpPr>
          <p:cNvPr id="442" name="Google Shape;442;p18"/>
          <p:cNvSpPr/>
          <p:nvPr/>
        </p:nvSpPr>
        <p:spPr>
          <a:xfrm rot="3235308">
            <a:off x="-68649" y="496335"/>
            <a:ext cx="828463" cy="436402"/>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rot="3235308">
            <a:off x="62257" y="91020"/>
            <a:ext cx="897590" cy="841088"/>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8"/>
          <p:cNvGrpSpPr/>
          <p:nvPr/>
        </p:nvGrpSpPr>
        <p:grpSpPr>
          <a:xfrm rot="-4612556" flipH="1">
            <a:off x="8529572" y="4286677"/>
            <a:ext cx="872733" cy="710976"/>
            <a:chOff x="3472900" y="1023500"/>
            <a:chExt cx="462350" cy="376675"/>
          </a:xfrm>
        </p:grpSpPr>
        <p:sp>
          <p:nvSpPr>
            <p:cNvPr id="445" name="Google Shape;445;p18"/>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18"/>
          <p:cNvSpPr/>
          <p:nvPr/>
        </p:nvSpPr>
        <p:spPr>
          <a:xfrm rot="2127583" flipH="1">
            <a:off x="8291234" y="4577642"/>
            <a:ext cx="828472" cy="436407"/>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rot="10800000">
            <a:off x="1143570" y="1540215"/>
            <a:ext cx="6370455" cy="2979060"/>
          </a:xfrm>
          <a:custGeom>
            <a:avLst/>
            <a:gdLst/>
            <a:ahLst/>
            <a:cxnLst/>
            <a:rect l="l" t="t" r="r" b="b"/>
            <a:pathLst>
              <a:path w="59455" h="35147" extrusionOk="0">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166625" y="4045750"/>
            <a:ext cx="1145988" cy="1189745"/>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7911950" y="65675"/>
            <a:ext cx="1145988" cy="1189745"/>
          </a:xfrm>
          <a:custGeom>
            <a:avLst/>
            <a:gdLst/>
            <a:ahLst/>
            <a:cxnLst/>
            <a:rect l="l" t="t" r="r" b="b"/>
            <a:pathLst>
              <a:path w="23597" h="24498" extrusionOk="0">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w="325" cap="flat" cmpd="sng">
            <a:solidFill>
              <a:srgbClr val="FFFFFF"/>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59" name="Google Shape;459;p18"/>
          <p:cNvSpPr txBox="1">
            <a:spLocks noGrp="1"/>
          </p:cNvSpPr>
          <p:nvPr>
            <p:ph type="subTitle" idx="1"/>
          </p:nvPr>
        </p:nvSpPr>
        <p:spPr>
          <a:xfrm>
            <a:off x="713125" y="237908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8"/>
          <p:cNvSpPr txBox="1">
            <a:spLocks noGrp="1"/>
          </p:cNvSpPr>
          <p:nvPr>
            <p:ph type="subTitle" idx="2"/>
          </p:nvPr>
        </p:nvSpPr>
        <p:spPr>
          <a:xfrm>
            <a:off x="3578948" y="237908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1" name="Google Shape;461;p18"/>
          <p:cNvSpPr txBox="1">
            <a:spLocks noGrp="1"/>
          </p:cNvSpPr>
          <p:nvPr>
            <p:ph type="subTitle" idx="3"/>
          </p:nvPr>
        </p:nvSpPr>
        <p:spPr>
          <a:xfrm>
            <a:off x="713125" y="4123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8"/>
          <p:cNvSpPr txBox="1">
            <a:spLocks noGrp="1"/>
          </p:cNvSpPr>
          <p:nvPr>
            <p:ph type="subTitle" idx="4"/>
          </p:nvPr>
        </p:nvSpPr>
        <p:spPr>
          <a:xfrm>
            <a:off x="3578948" y="4123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3" name="Google Shape;463;p18"/>
          <p:cNvSpPr txBox="1">
            <a:spLocks noGrp="1"/>
          </p:cNvSpPr>
          <p:nvPr>
            <p:ph type="subTitle" idx="5"/>
          </p:nvPr>
        </p:nvSpPr>
        <p:spPr>
          <a:xfrm>
            <a:off x="6444777" y="237908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8"/>
          <p:cNvSpPr txBox="1">
            <a:spLocks noGrp="1"/>
          </p:cNvSpPr>
          <p:nvPr>
            <p:ph type="subTitle" idx="6"/>
          </p:nvPr>
        </p:nvSpPr>
        <p:spPr>
          <a:xfrm>
            <a:off x="6444777" y="4123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5" name="Google Shape;465;p18"/>
          <p:cNvSpPr txBox="1">
            <a:spLocks noGrp="1"/>
          </p:cNvSpPr>
          <p:nvPr>
            <p:ph type="subTitle" idx="7"/>
          </p:nvPr>
        </p:nvSpPr>
        <p:spPr>
          <a:xfrm>
            <a:off x="713125" y="2170354"/>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66" name="Google Shape;466;p18"/>
          <p:cNvSpPr txBox="1">
            <a:spLocks noGrp="1"/>
          </p:cNvSpPr>
          <p:nvPr>
            <p:ph type="subTitle" idx="8"/>
          </p:nvPr>
        </p:nvSpPr>
        <p:spPr>
          <a:xfrm>
            <a:off x="3578947" y="2170354"/>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67" name="Google Shape;467;p18"/>
          <p:cNvSpPr txBox="1">
            <a:spLocks noGrp="1"/>
          </p:cNvSpPr>
          <p:nvPr>
            <p:ph type="subTitle" idx="9"/>
          </p:nvPr>
        </p:nvSpPr>
        <p:spPr>
          <a:xfrm>
            <a:off x="713125" y="3915072"/>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68" name="Google Shape;468;p18"/>
          <p:cNvSpPr txBox="1">
            <a:spLocks noGrp="1"/>
          </p:cNvSpPr>
          <p:nvPr>
            <p:ph type="subTitle" idx="13"/>
          </p:nvPr>
        </p:nvSpPr>
        <p:spPr>
          <a:xfrm>
            <a:off x="3578947" y="3915072"/>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accent1"/>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69" name="Google Shape;469;p18"/>
          <p:cNvSpPr txBox="1">
            <a:spLocks noGrp="1"/>
          </p:cNvSpPr>
          <p:nvPr>
            <p:ph type="subTitle" idx="14"/>
          </p:nvPr>
        </p:nvSpPr>
        <p:spPr>
          <a:xfrm>
            <a:off x="6444775" y="2170354"/>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70" name="Google Shape;470;p18"/>
          <p:cNvSpPr txBox="1">
            <a:spLocks noGrp="1"/>
          </p:cNvSpPr>
          <p:nvPr>
            <p:ph type="subTitle" idx="15"/>
          </p:nvPr>
        </p:nvSpPr>
        <p:spPr>
          <a:xfrm>
            <a:off x="6444775" y="3915072"/>
            <a:ext cx="1986000" cy="35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Exo 2"/>
                <a:ea typeface="Exo 2"/>
                <a:cs typeface="Exo 2"/>
                <a:sym typeface="Exo 2"/>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645"/>
        <p:cNvGrpSpPr/>
        <p:nvPr/>
      </p:nvGrpSpPr>
      <p:grpSpPr>
        <a:xfrm>
          <a:off x="0" y="0"/>
          <a:ext cx="0" cy="0"/>
          <a:chOff x="0" y="0"/>
          <a:chExt cx="0" cy="0"/>
        </a:xfrm>
      </p:grpSpPr>
      <p:sp>
        <p:nvSpPr>
          <p:cNvPr id="646" name="Google Shape;646;p26"/>
          <p:cNvSpPr/>
          <p:nvPr/>
        </p:nvSpPr>
        <p:spPr>
          <a:xfrm>
            <a:off x="1458725" y="1227300"/>
            <a:ext cx="5931744" cy="2845323"/>
          </a:xfrm>
          <a:custGeom>
            <a:avLst/>
            <a:gdLst/>
            <a:ahLst/>
            <a:cxnLst/>
            <a:rect l="l" t="t" r="r" b="b"/>
            <a:pathLst>
              <a:path w="70020" h="33587" extrusionOk="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rot="-1640872" flipH="1">
            <a:off x="172584" y="4298435"/>
            <a:ext cx="494040" cy="871549"/>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rot="-10459438" flipH="1">
            <a:off x="8702075" y="-13764"/>
            <a:ext cx="494047" cy="871561"/>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26"/>
          <p:cNvGrpSpPr/>
          <p:nvPr/>
        </p:nvGrpSpPr>
        <p:grpSpPr>
          <a:xfrm rot="10800000" flipH="1">
            <a:off x="8396799" y="-7"/>
            <a:ext cx="800698" cy="652288"/>
            <a:chOff x="3472900" y="1023500"/>
            <a:chExt cx="462350" cy="376675"/>
          </a:xfrm>
        </p:grpSpPr>
        <p:sp>
          <p:nvSpPr>
            <p:cNvPr id="650" name="Google Shape;650;p26"/>
            <p:cNvSpPr/>
            <p:nvPr/>
          </p:nvSpPr>
          <p:spPr>
            <a:xfrm>
              <a:off x="3472900" y="1023500"/>
              <a:ext cx="462350" cy="376675"/>
            </a:xfrm>
            <a:custGeom>
              <a:avLst/>
              <a:gdLst/>
              <a:ahLst/>
              <a:cxnLst/>
              <a:rect l="l" t="t" r="r" b="b"/>
              <a:pathLst>
                <a:path w="18494" h="15067" extrusionOk="0">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520750" y="1055625"/>
              <a:ext cx="385950" cy="314875"/>
            </a:xfrm>
            <a:custGeom>
              <a:avLst/>
              <a:gdLst/>
              <a:ahLst/>
              <a:cxnLst/>
              <a:rect l="l" t="t" r="r" b="b"/>
              <a:pathLst>
                <a:path w="15438" h="12595" extrusionOk="0">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648825" y="1100025"/>
              <a:ext cx="44200" cy="61450"/>
            </a:xfrm>
            <a:custGeom>
              <a:avLst/>
              <a:gdLst/>
              <a:ahLst/>
              <a:cxnLst/>
              <a:rect l="l" t="t" r="r" b="b"/>
              <a:pathLst>
                <a:path w="1768" h="2458" extrusionOk="0">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755675" y="1165650"/>
              <a:ext cx="40250" cy="60600"/>
            </a:xfrm>
            <a:custGeom>
              <a:avLst/>
              <a:gdLst/>
              <a:ahLst/>
              <a:cxnLst/>
              <a:rect l="l" t="t" r="r" b="b"/>
              <a:pathLst>
                <a:path w="1610" h="2424" extrusionOk="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857000" y="1234150"/>
              <a:ext cx="23275" cy="81800"/>
            </a:xfrm>
            <a:custGeom>
              <a:avLst/>
              <a:gdLst/>
              <a:ahLst/>
              <a:cxnLst/>
              <a:rect l="l" t="t" r="r" b="b"/>
              <a:pathLst>
                <a:path w="931" h="3272" extrusionOk="0">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571300" y="1166475"/>
              <a:ext cx="70375" cy="12375"/>
            </a:xfrm>
            <a:custGeom>
              <a:avLst/>
              <a:gdLst/>
              <a:ahLst/>
              <a:cxnLst/>
              <a:rect l="l" t="t" r="r" b="b"/>
              <a:pathLst>
                <a:path w="2815" h="495" extrusionOk="0">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619050" y="1219275"/>
              <a:ext cx="92925" cy="16850"/>
            </a:xfrm>
            <a:custGeom>
              <a:avLst/>
              <a:gdLst/>
              <a:ahLst/>
              <a:cxnLst/>
              <a:rect l="l" t="t" r="r" b="b"/>
              <a:pathLst>
                <a:path w="3717" h="674" extrusionOk="0">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712650" y="1291025"/>
              <a:ext cx="73400" cy="9900"/>
            </a:xfrm>
            <a:custGeom>
              <a:avLst/>
              <a:gdLst/>
              <a:ahLst/>
              <a:cxnLst/>
              <a:rect l="l" t="t" r="r" b="b"/>
              <a:pathLst>
                <a:path w="2936" h="396" extrusionOk="0">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812875" y="1353475"/>
              <a:ext cx="57000" cy="9825"/>
            </a:xfrm>
            <a:custGeom>
              <a:avLst/>
              <a:gdLst/>
              <a:ahLst/>
              <a:cxnLst/>
              <a:rect l="l" t="t" r="r" b="b"/>
              <a:pathLst>
                <a:path w="2280" h="393" extrusionOk="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6"/>
          <p:cNvGrpSpPr/>
          <p:nvPr/>
        </p:nvGrpSpPr>
        <p:grpSpPr>
          <a:xfrm>
            <a:off x="7434629" y="3516569"/>
            <a:ext cx="1075584" cy="1150954"/>
            <a:chOff x="7496244" y="2022364"/>
            <a:chExt cx="791802" cy="847287"/>
          </a:xfrm>
        </p:grpSpPr>
        <p:sp>
          <p:nvSpPr>
            <p:cNvPr id="660" name="Google Shape;660;p26"/>
            <p:cNvSpPr/>
            <p:nvPr/>
          </p:nvSpPr>
          <p:spPr>
            <a:xfrm rot="7138648">
              <a:off x="7813509" y="2096438"/>
              <a:ext cx="404343" cy="398763"/>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rot="7138648">
              <a:off x="7832804" y="2463471"/>
              <a:ext cx="229818" cy="22971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rot="6116093">
              <a:off x="7515110" y="2641577"/>
              <a:ext cx="209328" cy="208273"/>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6"/>
          <p:cNvGrpSpPr/>
          <p:nvPr/>
        </p:nvGrpSpPr>
        <p:grpSpPr>
          <a:xfrm>
            <a:off x="-117689" y="357804"/>
            <a:ext cx="2219749" cy="1234996"/>
            <a:chOff x="4115675" y="3374025"/>
            <a:chExt cx="687825" cy="631550"/>
          </a:xfrm>
        </p:grpSpPr>
        <p:sp>
          <p:nvSpPr>
            <p:cNvPr id="664" name="Google Shape;664;p26"/>
            <p:cNvSpPr/>
            <p:nvPr/>
          </p:nvSpPr>
          <p:spPr>
            <a:xfrm>
              <a:off x="4115675" y="3374025"/>
              <a:ext cx="687800" cy="58300"/>
            </a:xfrm>
            <a:custGeom>
              <a:avLst/>
              <a:gdLst/>
              <a:ahLst/>
              <a:cxnLst/>
              <a:rect l="l" t="t" r="r" b="b"/>
              <a:pathLst>
                <a:path w="27512" h="2332" extrusionOk="0">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4115675" y="3431275"/>
              <a:ext cx="687825" cy="58275"/>
            </a:xfrm>
            <a:custGeom>
              <a:avLst/>
              <a:gdLst/>
              <a:ahLst/>
              <a:cxnLst/>
              <a:rect l="l" t="t" r="r" b="b"/>
              <a:pathLst>
                <a:path w="27513" h="2331" extrusionOk="0">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4115675" y="3488475"/>
              <a:ext cx="687800" cy="58300"/>
            </a:xfrm>
            <a:custGeom>
              <a:avLst/>
              <a:gdLst/>
              <a:ahLst/>
              <a:cxnLst/>
              <a:rect l="l" t="t" r="r" b="b"/>
              <a:pathLst>
                <a:path w="27512" h="2332" extrusionOk="0">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4115675" y="3545700"/>
              <a:ext cx="687800" cy="58275"/>
            </a:xfrm>
            <a:custGeom>
              <a:avLst/>
              <a:gdLst/>
              <a:ahLst/>
              <a:cxnLst/>
              <a:rect l="l" t="t" r="r" b="b"/>
              <a:pathLst>
                <a:path w="27512" h="2331" extrusionOk="0">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4115675" y="3602925"/>
              <a:ext cx="687800" cy="58275"/>
            </a:xfrm>
            <a:custGeom>
              <a:avLst/>
              <a:gdLst/>
              <a:ahLst/>
              <a:cxnLst/>
              <a:rect l="l" t="t" r="r" b="b"/>
              <a:pathLst>
                <a:path w="27512" h="2331" extrusionOk="0">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4115675" y="366015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4115675" y="3718400"/>
              <a:ext cx="687800" cy="58275"/>
            </a:xfrm>
            <a:custGeom>
              <a:avLst/>
              <a:gdLst/>
              <a:ahLst/>
              <a:cxnLst/>
              <a:rect l="l" t="t" r="r" b="b"/>
              <a:pathLst>
                <a:path w="27512" h="2331" extrusionOk="0">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4115675" y="3775625"/>
              <a:ext cx="687800" cy="58300"/>
            </a:xfrm>
            <a:custGeom>
              <a:avLst/>
              <a:gdLst/>
              <a:ahLst/>
              <a:cxnLst/>
              <a:rect l="l" t="t" r="r" b="b"/>
              <a:pathLst>
                <a:path w="27512" h="2332" extrusionOk="0">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4115675" y="3832850"/>
              <a:ext cx="687800" cy="58275"/>
            </a:xfrm>
            <a:custGeom>
              <a:avLst/>
              <a:gdLst/>
              <a:ahLst/>
              <a:cxnLst/>
              <a:rect l="l" t="t" r="r" b="b"/>
              <a:pathLst>
                <a:path w="27512" h="2331" extrusionOk="0">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4115675" y="3890075"/>
              <a:ext cx="687800" cy="58275"/>
            </a:xfrm>
            <a:custGeom>
              <a:avLst/>
              <a:gdLst/>
              <a:ahLst/>
              <a:cxnLst/>
              <a:rect l="l" t="t" r="r" b="b"/>
              <a:pathLst>
                <a:path w="27512" h="2331" extrusionOk="0">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115675" y="3947275"/>
              <a:ext cx="687800" cy="58300"/>
            </a:xfrm>
            <a:custGeom>
              <a:avLst/>
              <a:gdLst/>
              <a:ahLst/>
              <a:cxnLst/>
              <a:rect l="l" t="t" r="r" b="b"/>
              <a:pathLst>
                <a:path w="27512" h="2332" extrusionOk="0">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4"/>
        </a:solidFill>
        <a:effectLst/>
      </p:bgPr>
    </p:bg>
    <p:spTree>
      <p:nvGrpSpPr>
        <p:cNvPr id="1" name="Shape 675"/>
        <p:cNvGrpSpPr/>
        <p:nvPr/>
      </p:nvGrpSpPr>
      <p:grpSpPr>
        <a:xfrm>
          <a:off x="0" y="0"/>
          <a:ext cx="0" cy="0"/>
          <a:chOff x="0" y="0"/>
          <a:chExt cx="0" cy="0"/>
        </a:xfrm>
      </p:grpSpPr>
      <p:sp>
        <p:nvSpPr>
          <p:cNvPr id="676" name="Google Shape;676;p27"/>
          <p:cNvSpPr/>
          <p:nvPr/>
        </p:nvSpPr>
        <p:spPr>
          <a:xfrm rot="2390142">
            <a:off x="8284025" y="3810835"/>
            <a:ext cx="752327" cy="1327200"/>
          </a:xfrm>
          <a:custGeom>
            <a:avLst/>
            <a:gdLst/>
            <a:ahLst/>
            <a:cxnLst/>
            <a:rect l="l" t="t" r="r" b="b"/>
            <a:pathLst>
              <a:path w="9433" h="16641" extrusionOk="0">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7"/>
          <p:cNvGrpSpPr/>
          <p:nvPr/>
        </p:nvGrpSpPr>
        <p:grpSpPr>
          <a:xfrm flipH="1">
            <a:off x="8" y="3433629"/>
            <a:ext cx="1300773" cy="1391922"/>
            <a:chOff x="7496244" y="2022364"/>
            <a:chExt cx="791802" cy="847287"/>
          </a:xfrm>
        </p:grpSpPr>
        <p:sp>
          <p:nvSpPr>
            <p:cNvPr id="678" name="Google Shape;678;p27"/>
            <p:cNvSpPr/>
            <p:nvPr/>
          </p:nvSpPr>
          <p:spPr>
            <a:xfrm rot="7138648">
              <a:off x="7813509" y="2096438"/>
              <a:ext cx="404343" cy="398763"/>
            </a:xfrm>
            <a:custGeom>
              <a:avLst/>
              <a:gdLst/>
              <a:ahLst/>
              <a:cxnLst/>
              <a:rect l="l" t="t" r="r" b="b"/>
              <a:pathLst>
                <a:path w="11737" h="11575" extrusionOk="0">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rot="7138648">
              <a:off x="7832804" y="2463471"/>
              <a:ext cx="229818" cy="229715"/>
            </a:xfrm>
            <a:custGeom>
              <a:avLst/>
              <a:gdLst/>
              <a:ahLst/>
              <a:cxnLst/>
              <a:rect l="l" t="t" r="r" b="b"/>
              <a:pathLst>
                <a:path w="6671" h="6668" extrusionOk="0">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rot="6116093">
              <a:off x="7515110" y="2641577"/>
              <a:ext cx="209328" cy="208273"/>
            </a:xfrm>
            <a:custGeom>
              <a:avLst/>
              <a:gdLst/>
              <a:ahLst/>
              <a:cxnLst/>
              <a:rect l="l" t="t" r="r" b="b"/>
              <a:pathLst>
                <a:path w="5557" h="5529" extrusionOk="0">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7"/>
          <p:cNvGrpSpPr/>
          <p:nvPr/>
        </p:nvGrpSpPr>
        <p:grpSpPr>
          <a:xfrm rot="4350001" flipH="1">
            <a:off x="7494028" y="3975338"/>
            <a:ext cx="1154758" cy="1179878"/>
            <a:chOff x="8093784" y="4026007"/>
            <a:chExt cx="1154778" cy="1179899"/>
          </a:xfrm>
        </p:grpSpPr>
        <p:sp>
          <p:nvSpPr>
            <p:cNvPr id="682" name="Google Shape;682;p27"/>
            <p:cNvSpPr/>
            <p:nvPr/>
          </p:nvSpPr>
          <p:spPr>
            <a:xfrm rot="7002582" flipH="1">
              <a:off x="8060649" y="4300616"/>
              <a:ext cx="828470" cy="436403"/>
            </a:xfrm>
            <a:custGeom>
              <a:avLst/>
              <a:gdLst/>
              <a:ahLst/>
              <a:cxnLst/>
              <a:rect l="l" t="t" r="r" b="b"/>
              <a:pathLst>
                <a:path w="17162" h="9040" extrusionOk="0">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rot="7002582" flipH="1">
              <a:off x="8222380" y="4195412"/>
              <a:ext cx="897598" cy="841089"/>
            </a:xfrm>
            <a:custGeom>
              <a:avLst/>
              <a:gdLst/>
              <a:ahLst/>
              <a:cxnLst/>
              <a:rect l="l" t="t" r="r" b="b"/>
              <a:pathLst>
                <a:path w="18594" h="17423" extrusionOk="0">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1pPr>
            <a:lvl2pPr lvl="1"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2pPr>
            <a:lvl3pPr lvl="2"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3pPr>
            <a:lvl4pPr lvl="3"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4pPr>
            <a:lvl5pPr lvl="4"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5pPr>
            <a:lvl6pPr lvl="5"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6pPr>
            <a:lvl7pPr lvl="6"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7pPr>
            <a:lvl8pPr lvl="7"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8pPr>
            <a:lvl9pPr lvl="8"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1pPr>
            <a:lvl2pPr marL="914400" lvl="1"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2pPr>
            <a:lvl3pPr marL="1371600" lvl="2"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3pPr>
            <a:lvl4pPr marL="1828800" lvl="3"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4pPr>
            <a:lvl5pPr marL="2286000" lvl="4"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5pPr>
            <a:lvl6pPr marL="2743200" lvl="5"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6pPr>
            <a:lvl7pPr marL="3200400" lvl="6"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7pPr>
            <a:lvl8pPr marL="3657600" lvl="7"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8pPr>
            <a:lvl9pPr marL="4114800" lvl="8" indent="-317500">
              <a:lnSpc>
                <a:spcPct val="115000"/>
              </a:lnSpc>
              <a:spcBef>
                <a:spcPts val="1600"/>
              </a:spcBef>
              <a:spcAft>
                <a:spcPts val="1600"/>
              </a:spcAft>
              <a:buClr>
                <a:schemeClr val="dk1"/>
              </a:buClr>
              <a:buSzPts val="1400"/>
              <a:buFont typeface="IBM Plex Sans"/>
              <a:buChar char="■"/>
              <a:defRPr>
                <a:solidFill>
                  <a:schemeClr val="dk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8" r:id="rId6"/>
    <p:sldLayoutId id="2147483664"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tgovernance.eu/blog/en/the-5-most-common-types-of-phishing-attack" TargetMode="External"/><Relationship Id="rId2" Type="http://schemas.openxmlformats.org/officeDocument/2006/relationships/hyperlink" Target="https://www.checkpoint.com/cyber-hub/threat-prevention/what-is-phishing/" TargetMode="External"/><Relationship Id="rId1" Type="http://schemas.openxmlformats.org/officeDocument/2006/relationships/slideLayout" Target="../slideLayouts/slideLayout2.xml"/><Relationship Id="rId5" Type="http://schemas.openxmlformats.org/officeDocument/2006/relationships/hyperlink" Target="https://www.khanacademy.org/computing/computers-and-internet/xcae6f4a7ff015e7d:online-data-security/xcae6f4a7ff015e7d:cyber-attacks/a/phishing-attacks#:~:text=A%20phishing%20attack%20is%20an,UsersR3alP%40ssword%22%20filled%20in" TargetMode="External"/><Relationship Id="rId4" Type="http://schemas.openxmlformats.org/officeDocument/2006/relationships/hyperlink" Target="https://www.imperva.com/learn/application-security/social-engineering-attack/"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2"/>
        <p:cNvGrpSpPr/>
        <p:nvPr/>
      </p:nvGrpSpPr>
      <p:grpSpPr>
        <a:xfrm>
          <a:off x="0" y="0"/>
          <a:ext cx="0" cy="0"/>
          <a:chOff x="0" y="0"/>
          <a:chExt cx="0" cy="0"/>
        </a:xfrm>
      </p:grpSpPr>
      <p:sp>
        <p:nvSpPr>
          <p:cNvPr id="3273" name="Google Shape;3273;p47"/>
          <p:cNvSpPr/>
          <p:nvPr/>
        </p:nvSpPr>
        <p:spPr>
          <a:xfrm>
            <a:off x="1734750" y="4220671"/>
            <a:ext cx="5674500" cy="3879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74" name="Google Shape;3274;p47"/>
          <p:cNvSpPr txBox="1">
            <a:spLocks noGrp="1"/>
          </p:cNvSpPr>
          <p:nvPr>
            <p:ph type="title"/>
          </p:nvPr>
        </p:nvSpPr>
        <p:spPr>
          <a:xfrm>
            <a:off x="1807800" y="4167750"/>
            <a:ext cx="55284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By Deepak Kumar singh</a:t>
            </a:r>
            <a:endParaRPr dirty="0">
              <a:solidFill>
                <a:schemeClr val="accent1"/>
              </a:solidFill>
            </a:endParaRPr>
          </a:p>
        </p:txBody>
      </p:sp>
      <p:sp>
        <p:nvSpPr>
          <p:cNvPr id="2" name="Google Shape;695;p31">
            <a:extLst>
              <a:ext uri="{FF2B5EF4-FFF2-40B4-BE49-F238E27FC236}">
                <a16:creationId xmlns:a16="http://schemas.microsoft.com/office/drawing/2014/main" id="{1FE02E6C-9077-C0C6-BD55-6D40398D94A2}"/>
              </a:ext>
            </a:extLst>
          </p:cNvPr>
          <p:cNvSpPr txBox="1">
            <a:spLocks/>
          </p:cNvSpPr>
          <p:nvPr/>
        </p:nvSpPr>
        <p:spPr>
          <a:xfrm>
            <a:off x="991781" y="3007171"/>
            <a:ext cx="6974700" cy="121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400"/>
              <a:buFont typeface="Exo 2 ExtraBold"/>
              <a:buNone/>
              <a:defRPr sz="2000" b="0" i="0" u="none" strike="noStrike" cap="none">
                <a:solidFill>
                  <a:schemeClr val="dk2"/>
                </a:solidFill>
                <a:latin typeface="Exo 2 ExtraBold"/>
                <a:ea typeface="Exo 2 ExtraBold"/>
                <a:cs typeface="Exo 2 ExtraBold"/>
                <a:sym typeface="Exo 2 ExtraBold"/>
              </a:defRPr>
            </a:lvl1pPr>
            <a:lvl2pPr marR="0" lvl="1"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2pPr>
            <a:lvl3pPr marR="0" lvl="2"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3pPr>
            <a:lvl4pPr marR="0" lvl="3"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4pPr>
            <a:lvl5pPr marR="0" lvl="4"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5pPr>
            <a:lvl6pPr marR="0" lvl="5"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6pPr>
            <a:lvl7pPr marR="0" lvl="6"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7pPr>
            <a:lvl8pPr marR="0" lvl="7"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8pPr>
            <a:lvl9pPr marR="0" lvl="8" algn="ctr" rtl="0">
              <a:lnSpc>
                <a:spcPct val="100000"/>
              </a:lnSpc>
              <a:spcBef>
                <a:spcPts val="0"/>
              </a:spcBef>
              <a:spcAft>
                <a:spcPts val="0"/>
              </a:spcAft>
              <a:buClr>
                <a:schemeClr val="dk2"/>
              </a:buClr>
              <a:buSzPts val="3400"/>
              <a:buFont typeface="Exo 2 ExtraBold"/>
              <a:buNone/>
              <a:defRPr sz="3400" b="0" i="0" u="none" strike="noStrike" cap="none">
                <a:solidFill>
                  <a:schemeClr val="dk2"/>
                </a:solidFill>
                <a:latin typeface="Exo 2 ExtraBold"/>
                <a:ea typeface="Exo 2 ExtraBold"/>
                <a:cs typeface="Exo 2 ExtraBold"/>
                <a:sym typeface="Exo 2 ExtraBold"/>
              </a:defRPr>
            </a:lvl9pPr>
          </a:lstStyle>
          <a:p>
            <a:r>
              <a:rPr lang="en-IN" sz="4800">
                <a:solidFill>
                  <a:schemeClr val="accent1"/>
                </a:solidFill>
              </a:rPr>
              <a:t>Phishing Awareness </a:t>
            </a:r>
            <a:endParaRPr lang="en-IN" sz="3600" dirty="0">
              <a:solidFill>
                <a:schemeClr val="accent1"/>
              </a:solidFill>
            </a:endParaRPr>
          </a:p>
        </p:txBody>
      </p:sp>
      <p:pic>
        <p:nvPicPr>
          <p:cNvPr id="3" name="Picture 2">
            <a:extLst>
              <a:ext uri="{FF2B5EF4-FFF2-40B4-BE49-F238E27FC236}">
                <a16:creationId xmlns:a16="http://schemas.microsoft.com/office/drawing/2014/main" id="{DCD8081D-B568-11A8-B075-5F14F5472433}"/>
              </a:ext>
            </a:extLst>
          </p:cNvPr>
          <p:cNvPicPr>
            <a:picLocks noChangeAspect="1"/>
          </p:cNvPicPr>
          <p:nvPr/>
        </p:nvPicPr>
        <p:blipFill>
          <a:blip r:embed="rId4"/>
          <a:stretch>
            <a:fillRect/>
          </a:stretch>
        </p:blipFill>
        <p:spPr>
          <a:xfrm>
            <a:off x="5861436" y="906620"/>
            <a:ext cx="3095628" cy="245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25EBFC-ED43-09CC-310B-471589009D4A}"/>
              </a:ext>
            </a:extLst>
          </p:cNvPr>
          <p:cNvSpPr>
            <a:spLocks noGrp="1"/>
          </p:cNvSpPr>
          <p:nvPr>
            <p:ph type="body" idx="1"/>
          </p:nvPr>
        </p:nvSpPr>
        <p:spPr>
          <a:xfrm>
            <a:off x="386786" y="1509893"/>
            <a:ext cx="3495539" cy="1938481"/>
          </a:xfrm>
        </p:spPr>
        <p:txBody>
          <a:bodyPr/>
          <a:lstStyle/>
          <a:p>
            <a:pPr marL="152400" indent="0" algn="just">
              <a:buNone/>
            </a:pPr>
            <a:r>
              <a:rPr lang="en-GB" dirty="0"/>
              <a:t>Emails such as the right might not be as sophisticated as spear phishing emails, but they play on employees’ willingness to follow instructions from their boss.</a:t>
            </a:r>
          </a:p>
          <a:p>
            <a:pPr algn="just"/>
            <a:endParaRPr lang="en-GB" dirty="0"/>
          </a:p>
          <a:p>
            <a:pPr marL="152400" indent="0" algn="just">
              <a:buNone/>
            </a:pPr>
            <a:r>
              <a:rPr lang="en-GB" dirty="0"/>
              <a:t>Recipients might suspect that something is amiss but are too afraid to confront the sender to suggest that they are being unprofessional.</a:t>
            </a:r>
            <a:endParaRPr lang="en-IN" dirty="0"/>
          </a:p>
        </p:txBody>
      </p:sp>
      <p:sp>
        <p:nvSpPr>
          <p:cNvPr id="3" name="Title 2">
            <a:extLst>
              <a:ext uri="{FF2B5EF4-FFF2-40B4-BE49-F238E27FC236}">
                <a16:creationId xmlns:a16="http://schemas.microsoft.com/office/drawing/2014/main" id="{D6903B47-667A-4007-9081-1B5528D3CAE8}"/>
              </a:ext>
            </a:extLst>
          </p:cNvPr>
          <p:cNvSpPr>
            <a:spLocks noGrp="1"/>
          </p:cNvSpPr>
          <p:nvPr>
            <p:ph type="title"/>
          </p:nvPr>
        </p:nvSpPr>
        <p:spPr/>
        <p:txBody>
          <a:bodyPr/>
          <a:lstStyle/>
          <a:p>
            <a:r>
              <a:rPr lang="en-GB" dirty="0"/>
              <a:t>Example of Whaling</a:t>
            </a:r>
            <a:endParaRPr lang="en-IN" dirty="0"/>
          </a:p>
        </p:txBody>
      </p:sp>
      <p:pic>
        <p:nvPicPr>
          <p:cNvPr id="5" name="Picture 4">
            <a:extLst>
              <a:ext uri="{FF2B5EF4-FFF2-40B4-BE49-F238E27FC236}">
                <a16:creationId xmlns:a16="http://schemas.microsoft.com/office/drawing/2014/main" id="{6D16574A-F924-757B-0BEC-4498F7D81BA4}"/>
              </a:ext>
            </a:extLst>
          </p:cNvPr>
          <p:cNvPicPr>
            <a:picLocks noChangeAspect="1"/>
          </p:cNvPicPr>
          <p:nvPr/>
        </p:nvPicPr>
        <p:blipFill>
          <a:blip r:embed="rId2"/>
          <a:stretch>
            <a:fillRect/>
          </a:stretch>
        </p:blipFill>
        <p:spPr>
          <a:xfrm>
            <a:off x="4298731" y="1192176"/>
            <a:ext cx="4760027" cy="3178345"/>
          </a:xfrm>
          <a:prstGeom prst="rect">
            <a:avLst/>
          </a:prstGeom>
        </p:spPr>
      </p:pic>
    </p:spTree>
    <p:extLst>
      <p:ext uri="{BB962C8B-B14F-4D97-AF65-F5344CB8AC3E}">
        <p14:creationId xmlns:p14="http://schemas.microsoft.com/office/powerpoint/2010/main" val="95478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F82714-26C0-9ECB-A2D9-A9E7CF7939ED}"/>
              </a:ext>
            </a:extLst>
          </p:cNvPr>
          <p:cNvSpPr>
            <a:spLocks noGrp="1"/>
          </p:cNvSpPr>
          <p:nvPr>
            <p:ph type="body" idx="1"/>
          </p:nvPr>
        </p:nvSpPr>
        <p:spPr>
          <a:xfrm>
            <a:off x="720000" y="1192177"/>
            <a:ext cx="7704000" cy="2170955"/>
          </a:xfrm>
        </p:spPr>
        <p:txBody>
          <a:bodyPr/>
          <a:lstStyle/>
          <a:p>
            <a:pPr marL="152400" indent="0" algn="just">
              <a:buNone/>
            </a:pPr>
            <a:r>
              <a:rPr lang="en-GB" dirty="0"/>
              <a:t>This is a phishing attack that uses a phone instead of written communication. Smishing involves sending fraudulent SMS messages, while vishing involves phone conversations.</a:t>
            </a:r>
          </a:p>
          <a:p>
            <a:pPr marL="152400" indent="0" algn="just">
              <a:buNone/>
            </a:pPr>
            <a:endParaRPr lang="en-GB" dirty="0"/>
          </a:p>
          <a:p>
            <a:pPr marL="152400" indent="0" algn="just">
              <a:buNone/>
            </a:pPr>
            <a:r>
              <a:rPr lang="en-GB" dirty="0"/>
              <a:t>                In a typical voice phishing scam, an attacker pretends to be a scam investigator for a credit card company or bank, informing victims that their account has been breached. Criminals then ask the victim to provide payment card information, supposedly to verify their identity or transfer money to a secure account (which is really the attacker’s).</a:t>
            </a:r>
          </a:p>
          <a:p>
            <a:pPr marL="152400" indent="0" algn="just">
              <a:buNone/>
            </a:pPr>
            <a:endParaRPr lang="en-GB" dirty="0"/>
          </a:p>
          <a:p>
            <a:pPr marL="152400" indent="0" algn="just">
              <a:buNone/>
            </a:pPr>
            <a:r>
              <a:rPr lang="en-GB" dirty="0"/>
              <a:t>                 Vishing scams may also involve automated phone calls pretending to be from a trusted entity, asking the victim to type personal details using their phone keypad.</a:t>
            </a:r>
            <a:endParaRPr lang="en-IN" dirty="0"/>
          </a:p>
        </p:txBody>
      </p:sp>
      <p:sp>
        <p:nvSpPr>
          <p:cNvPr id="3" name="Title 2">
            <a:extLst>
              <a:ext uri="{FF2B5EF4-FFF2-40B4-BE49-F238E27FC236}">
                <a16:creationId xmlns:a16="http://schemas.microsoft.com/office/drawing/2014/main" id="{6486F146-692D-4CA4-D8FD-400187407AF2}"/>
              </a:ext>
            </a:extLst>
          </p:cNvPr>
          <p:cNvSpPr>
            <a:spLocks noGrp="1"/>
          </p:cNvSpPr>
          <p:nvPr>
            <p:ph type="title"/>
          </p:nvPr>
        </p:nvSpPr>
        <p:spPr/>
        <p:txBody>
          <a:bodyPr/>
          <a:lstStyle/>
          <a:p>
            <a:pPr algn="just"/>
            <a:r>
              <a:rPr lang="en-GB" dirty="0"/>
              <a:t>4. Smishing and Vishing</a:t>
            </a:r>
            <a:endParaRPr lang="en-IN" dirty="0"/>
          </a:p>
        </p:txBody>
      </p:sp>
    </p:spTree>
    <p:extLst>
      <p:ext uri="{BB962C8B-B14F-4D97-AF65-F5344CB8AC3E}">
        <p14:creationId xmlns:p14="http://schemas.microsoft.com/office/powerpoint/2010/main" val="210169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B12293-0859-8678-C27D-B73BBE742032}"/>
              </a:ext>
            </a:extLst>
          </p:cNvPr>
          <p:cNvSpPr>
            <a:spLocks noGrp="1"/>
          </p:cNvSpPr>
          <p:nvPr>
            <p:ph type="body" idx="1"/>
          </p:nvPr>
        </p:nvSpPr>
        <p:spPr>
          <a:xfrm>
            <a:off x="720000" y="1192177"/>
            <a:ext cx="3588529" cy="3416400"/>
          </a:xfrm>
        </p:spPr>
        <p:txBody>
          <a:bodyPr/>
          <a:lstStyle/>
          <a:p>
            <a:pPr marL="152400" indent="0" algn="just" fontAlgn="base">
              <a:buNone/>
            </a:pPr>
            <a:r>
              <a:rPr lang="en-GB" dirty="0"/>
              <a:t>One of the most common smishing pretexts are messages supposedly from your bank alerting you to suspicious activity.</a:t>
            </a:r>
          </a:p>
          <a:p>
            <a:pPr marL="152400" indent="0" algn="just" fontAlgn="base">
              <a:buNone/>
            </a:pPr>
            <a:endParaRPr lang="en-GB" dirty="0"/>
          </a:p>
          <a:p>
            <a:pPr marL="152400" indent="0" algn="just" fontAlgn="base">
              <a:buNone/>
            </a:pPr>
            <a:r>
              <a:rPr lang="en-GB" dirty="0"/>
              <a:t>In this example, the message suggests that you have been the victim of fraud and tells you to follow a link to prevent further damage. However, the link directs the recipient to a website controlled by the fraudster and designed to capture your banking details.</a:t>
            </a:r>
            <a:endParaRPr lang="en-IN" dirty="0"/>
          </a:p>
        </p:txBody>
      </p:sp>
      <p:sp>
        <p:nvSpPr>
          <p:cNvPr id="3" name="Title 2">
            <a:extLst>
              <a:ext uri="{FF2B5EF4-FFF2-40B4-BE49-F238E27FC236}">
                <a16:creationId xmlns:a16="http://schemas.microsoft.com/office/drawing/2014/main" id="{72D930EE-DED6-46CC-9E70-CDD960C4B7CF}"/>
              </a:ext>
            </a:extLst>
          </p:cNvPr>
          <p:cNvSpPr>
            <a:spLocks noGrp="1"/>
          </p:cNvSpPr>
          <p:nvPr>
            <p:ph type="title"/>
          </p:nvPr>
        </p:nvSpPr>
        <p:spPr/>
        <p:txBody>
          <a:bodyPr/>
          <a:lstStyle/>
          <a:p>
            <a:r>
              <a:rPr lang="en-GB" dirty="0"/>
              <a:t>Example of Phishing &amp; Vishing</a:t>
            </a:r>
            <a:endParaRPr lang="en-IN" dirty="0"/>
          </a:p>
        </p:txBody>
      </p:sp>
      <p:pic>
        <p:nvPicPr>
          <p:cNvPr id="5" name="Picture 4">
            <a:extLst>
              <a:ext uri="{FF2B5EF4-FFF2-40B4-BE49-F238E27FC236}">
                <a16:creationId xmlns:a16="http://schemas.microsoft.com/office/drawing/2014/main" id="{DD940D2D-A881-465D-7C29-C04C15933870}"/>
              </a:ext>
            </a:extLst>
          </p:cNvPr>
          <p:cNvPicPr>
            <a:picLocks noChangeAspect="1"/>
          </p:cNvPicPr>
          <p:nvPr/>
        </p:nvPicPr>
        <p:blipFill>
          <a:blip r:embed="rId2"/>
          <a:stretch>
            <a:fillRect/>
          </a:stretch>
        </p:blipFill>
        <p:spPr>
          <a:xfrm>
            <a:off x="4835473" y="1192177"/>
            <a:ext cx="4000847" cy="2903472"/>
          </a:xfrm>
          <a:prstGeom prst="rect">
            <a:avLst/>
          </a:prstGeom>
        </p:spPr>
      </p:pic>
    </p:spTree>
    <p:extLst>
      <p:ext uri="{BB962C8B-B14F-4D97-AF65-F5344CB8AC3E}">
        <p14:creationId xmlns:p14="http://schemas.microsoft.com/office/powerpoint/2010/main" val="191838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B9586A-BD29-1BDC-08E4-09B1B7A7D7EE}"/>
              </a:ext>
            </a:extLst>
          </p:cNvPr>
          <p:cNvSpPr>
            <a:spLocks noGrp="1"/>
          </p:cNvSpPr>
          <p:nvPr>
            <p:ph type="body" idx="1"/>
          </p:nvPr>
        </p:nvSpPr>
        <p:spPr>
          <a:xfrm>
            <a:off x="720000" y="1192177"/>
            <a:ext cx="7704000" cy="2411179"/>
          </a:xfrm>
        </p:spPr>
        <p:txBody>
          <a:bodyPr/>
          <a:lstStyle/>
          <a:p>
            <a:pPr marL="152400" indent="0" algn="just">
              <a:buNone/>
            </a:pPr>
            <a:r>
              <a:rPr lang="en-GB" dirty="0"/>
              <a:t>These attacks use fake social media accounts belonging to well-known organizations. The attacker uses an account handle that mimics a legitimate organization (e.g., “@</a:t>
            </a:r>
            <a:r>
              <a:rPr lang="en-GB" dirty="0" err="1"/>
              <a:t>pizzahutcustomercare</a:t>
            </a:r>
            <a:r>
              <a:rPr lang="en-GB" dirty="0"/>
              <a:t>”) and uses the same profile picture as the real company account.</a:t>
            </a:r>
          </a:p>
          <a:p>
            <a:pPr marL="152400" indent="0" algn="just">
              <a:buNone/>
            </a:pPr>
            <a:endParaRPr lang="en-GB" dirty="0"/>
          </a:p>
          <a:p>
            <a:pPr marL="152400" indent="0" algn="just">
              <a:buNone/>
            </a:pPr>
            <a:r>
              <a:rPr lang="en-GB" dirty="0"/>
              <a:t>Attackers take advantage of consumers’ tendency to make complaints and request assistance from brands using social media channels. However, instead of contacting the real brand, the consumer contacts the attacker’s fake social account.</a:t>
            </a:r>
          </a:p>
          <a:p>
            <a:pPr marL="152400" indent="0" algn="just">
              <a:buNone/>
            </a:pPr>
            <a:endParaRPr lang="en-GB" dirty="0"/>
          </a:p>
          <a:p>
            <a:pPr marL="152400" indent="0" algn="just">
              <a:buNone/>
            </a:pPr>
            <a:r>
              <a:rPr lang="en-GB" dirty="0"/>
              <a:t>When attackers receive such a request, they might ask the customer to provide personal information so that they can identify the problem and respond appropriately. In other cases, the attacker provides a link to a fake customer support page, which is actually a malicious website.</a:t>
            </a:r>
            <a:endParaRPr lang="en-IN" dirty="0"/>
          </a:p>
        </p:txBody>
      </p:sp>
      <p:sp>
        <p:nvSpPr>
          <p:cNvPr id="3" name="Title 2">
            <a:extLst>
              <a:ext uri="{FF2B5EF4-FFF2-40B4-BE49-F238E27FC236}">
                <a16:creationId xmlns:a16="http://schemas.microsoft.com/office/drawing/2014/main" id="{AFF383AE-B4A6-EB8E-29FA-54AAA51D624E}"/>
              </a:ext>
            </a:extLst>
          </p:cNvPr>
          <p:cNvSpPr>
            <a:spLocks noGrp="1"/>
          </p:cNvSpPr>
          <p:nvPr>
            <p:ph type="title"/>
          </p:nvPr>
        </p:nvSpPr>
        <p:spPr/>
        <p:txBody>
          <a:bodyPr/>
          <a:lstStyle/>
          <a:p>
            <a:pPr algn="just"/>
            <a:r>
              <a:rPr lang="en-GB" dirty="0"/>
              <a:t>5. Angler Phishing</a:t>
            </a:r>
            <a:endParaRPr lang="en-IN" dirty="0"/>
          </a:p>
        </p:txBody>
      </p:sp>
    </p:spTree>
    <p:extLst>
      <p:ext uri="{BB962C8B-B14F-4D97-AF65-F5344CB8AC3E}">
        <p14:creationId xmlns:p14="http://schemas.microsoft.com/office/powerpoint/2010/main" val="1859959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0C169F-EAB5-6323-1D78-0EB2B67B60BF}"/>
              </a:ext>
            </a:extLst>
          </p:cNvPr>
          <p:cNvSpPr>
            <a:spLocks noGrp="1"/>
          </p:cNvSpPr>
          <p:nvPr>
            <p:ph type="body" idx="1"/>
          </p:nvPr>
        </p:nvSpPr>
        <p:spPr>
          <a:xfrm>
            <a:off x="371287" y="1192177"/>
            <a:ext cx="3526537" cy="3054359"/>
          </a:xfrm>
        </p:spPr>
        <p:txBody>
          <a:bodyPr/>
          <a:lstStyle/>
          <a:p>
            <a:pPr marL="152400" indent="0" algn="just">
              <a:buNone/>
            </a:pPr>
            <a:r>
              <a:rPr lang="en-GB" dirty="0"/>
              <a:t>As this example demonstrates, angler phishing is often made possible due to the number of people containing organisations directly on social media with complaints.</a:t>
            </a:r>
          </a:p>
          <a:p>
            <a:pPr marL="152400" indent="0" algn="just">
              <a:buNone/>
            </a:pPr>
            <a:endParaRPr lang="en-GB" dirty="0"/>
          </a:p>
          <a:p>
            <a:pPr marL="152400" indent="0" algn="just">
              <a:buNone/>
            </a:pPr>
            <a:r>
              <a:rPr lang="en-GB" dirty="0"/>
              <a:t>Organisations often use these as an opportunity to mitigate the damage – usually by giving the individual a refund.</a:t>
            </a:r>
          </a:p>
          <a:p>
            <a:pPr marL="152400" indent="0" algn="just">
              <a:buNone/>
            </a:pPr>
            <a:endParaRPr lang="en-GB" dirty="0"/>
          </a:p>
          <a:p>
            <a:pPr marL="152400" indent="0" algn="just">
              <a:buNone/>
            </a:pPr>
            <a:r>
              <a:rPr lang="en-GB" dirty="0"/>
              <a:t>However, scammers are adept at hijacking responses and asking the customer to provide their personal details. They are seemingly doing this to facilitate some form of compensation, but it is instead done to compromise their accounts.</a:t>
            </a:r>
            <a:endParaRPr lang="en-IN" dirty="0"/>
          </a:p>
        </p:txBody>
      </p:sp>
      <p:sp>
        <p:nvSpPr>
          <p:cNvPr id="3" name="Title 2">
            <a:extLst>
              <a:ext uri="{FF2B5EF4-FFF2-40B4-BE49-F238E27FC236}">
                <a16:creationId xmlns:a16="http://schemas.microsoft.com/office/drawing/2014/main" id="{5D8D4CD6-8923-CC21-BBA6-7411DE569538}"/>
              </a:ext>
            </a:extLst>
          </p:cNvPr>
          <p:cNvSpPr>
            <a:spLocks noGrp="1"/>
          </p:cNvSpPr>
          <p:nvPr>
            <p:ph type="title"/>
          </p:nvPr>
        </p:nvSpPr>
        <p:spPr/>
        <p:txBody>
          <a:bodyPr/>
          <a:lstStyle/>
          <a:p>
            <a:r>
              <a:rPr lang="en-GB" dirty="0"/>
              <a:t>Example of Angler Phishing</a:t>
            </a:r>
            <a:endParaRPr lang="en-IN" dirty="0"/>
          </a:p>
        </p:txBody>
      </p:sp>
      <p:pic>
        <p:nvPicPr>
          <p:cNvPr id="5" name="Picture 4">
            <a:extLst>
              <a:ext uri="{FF2B5EF4-FFF2-40B4-BE49-F238E27FC236}">
                <a16:creationId xmlns:a16="http://schemas.microsoft.com/office/drawing/2014/main" id="{3D28DB05-FACA-657F-32D3-E3F3BC745265}"/>
              </a:ext>
            </a:extLst>
          </p:cNvPr>
          <p:cNvPicPr>
            <a:picLocks noChangeAspect="1"/>
          </p:cNvPicPr>
          <p:nvPr/>
        </p:nvPicPr>
        <p:blipFill>
          <a:blip r:embed="rId2"/>
          <a:stretch>
            <a:fillRect/>
          </a:stretch>
        </p:blipFill>
        <p:spPr>
          <a:xfrm>
            <a:off x="3983064" y="1192177"/>
            <a:ext cx="5097896" cy="3054359"/>
          </a:xfrm>
          <a:prstGeom prst="rect">
            <a:avLst/>
          </a:prstGeom>
        </p:spPr>
      </p:pic>
    </p:spTree>
    <p:extLst>
      <p:ext uri="{BB962C8B-B14F-4D97-AF65-F5344CB8AC3E}">
        <p14:creationId xmlns:p14="http://schemas.microsoft.com/office/powerpoint/2010/main" val="4076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EB9256-CB9E-AB79-6BB7-A8B7D08E8494}"/>
              </a:ext>
            </a:extLst>
          </p:cNvPr>
          <p:cNvSpPr>
            <a:spLocks noGrp="1"/>
          </p:cNvSpPr>
          <p:nvPr>
            <p:ph type="body" idx="1"/>
          </p:nvPr>
        </p:nvSpPr>
        <p:spPr>
          <a:xfrm>
            <a:off x="719999" y="1192177"/>
            <a:ext cx="8160529" cy="3416400"/>
          </a:xfrm>
        </p:spPr>
        <p:txBody>
          <a:bodyPr/>
          <a:lstStyle/>
          <a:p>
            <a:pPr marL="152400" indent="0">
              <a:buNone/>
            </a:pPr>
            <a:r>
              <a:rPr lang="en-GB" dirty="0"/>
              <a:t>The most successful phishing emails are carefully constructed to look identical to messages received by well-known companies or senders. These messages are often difficult to distinguish from real emails. Keep an eye out for these red flags when scanning your inbox for phishing scams:</a:t>
            </a:r>
          </a:p>
          <a:p>
            <a:endParaRPr lang="en-GB" dirty="0"/>
          </a:p>
          <a:p>
            <a:r>
              <a:rPr lang="en-GB" b="1" dirty="0"/>
              <a:t>Attractive, “To-Good-To-Be-True” Offers: </a:t>
            </a:r>
            <a:r>
              <a:rPr lang="en-GB" dirty="0"/>
              <a:t>If an email is promising you something too good to be true, it probably is. These attractive offers are designed to immediately grab your attention and detract from other details within the message. If you are offered a large sum of money, a new phone, vacation, car, or other prizes, verify the sender or just ignore the message.</a:t>
            </a:r>
          </a:p>
          <a:p>
            <a:pPr marL="152400" indent="0">
              <a:buNone/>
            </a:pPr>
            <a:endParaRPr lang="en-GB" dirty="0"/>
          </a:p>
          <a:p>
            <a:pPr algn="just"/>
            <a:r>
              <a:rPr lang="en-GB" b="1" dirty="0"/>
              <a:t>False Sense of Urgency: </a:t>
            </a:r>
            <a:r>
              <a:rPr lang="en-GB" dirty="0"/>
              <a:t>If an email demands that you act quickly, or presents a limited-time opportunity that failure to claim will result in a severe, negative action, take your time to read and understand the message. A reputable organization, including government entities, will not contact you via email threatening a consequence if you do not comply with the message guidelines.  Call the sender’s business directly to discuss the email message using a verifiable phone number, never reply to these emails or use the contact information within the message.</a:t>
            </a:r>
          </a:p>
        </p:txBody>
      </p:sp>
      <p:sp>
        <p:nvSpPr>
          <p:cNvPr id="3" name="Title 2">
            <a:extLst>
              <a:ext uri="{FF2B5EF4-FFF2-40B4-BE49-F238E27FC236}">
                <a16:creationId xmlns:a16="http://schemas.microsoft.com/office/drawing/2014/main" id="{F96A0ACC-CC06-0249-0CE5-9648873666C5}"/>
              </a:ext>
            </a:extLst>
          </p:cNvPr>
          <p:cNvSpPr>
            <a:spLocks noGrp="1"/>
          </p:cNvSpPr>
          <p:nvPr>
            <p:ph type="title"/>
          </p:nvPr>
        </p:nvSpPr>
        <p:spPr/>
        <p:txBody>
          <a:bodyPr/>
          <a:lstStyle/>
          <a:p>
            <a:pPr algn="just"/>
            <a:r>
              <a:rPr lang="en-GB" sz="2500" dirty="0"/>
              <a:t>Tips to protect yourself from Phishing emails.</a:t>
            </a:r>
            <a:endParaRPr lang="en-IN" sz="2500" dirty="0"/>
          </a:p>
        </p:txBody>
      </p:sp>
    </p:spTree>
    <p:extLst>
      <p:ext uri="{BB962C8B-B14F-4D97-AF65-F5344CB8AC3E}">
        <p14:creationId xmlns:p14="http://schemas.microsoft.com/office/powerpoint/2010/main" val="5944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1B095-887C-654F-E370-729D2DD110F9}"/>
              </a:ext>
            </a:extLst>
          </p:cNvPr>
          <p:cNvSpPr>
            <a:spLocks noGrp="1"/>
          </p:cNvSpPr>
          <p:nvPr>
            <p:ph type="body" idx="1"/>
          </p:nvPr>
        </p:nvSpPr>
        <p:spPr/>
        <p:txBody>
          <a:bodyPr/>
          <a:lstStyle/>
          <a:p>
            <a:pPr algn="just"/>
            <a:r>
              <a:rPr lang="en-GB" b="1" dirty="0"/>
              <a:t>Fake Hyperlinks: </a:t>
            </a:r>
            <a:r>
              <a:rPr lang="en-GB" dirty="0"/>
              <a:t>If an email looks suspicious, ensure that any websites or links provided are going to a safe website. Or skip slicking on email links completely and visit the entity’s website you are familiar with. A common tactic used by phishing scammers is link manipulation where a malicious hyperlink is inserted to look like it belongs to the organization sending the email. Often these fake URLs will be misspelled to deceive you. Other times, the fake link will be disguised as a text box, asking you to “Click Here.” Make sure to hover over the text box to view the actual web address.</a:t>
            </a:r>
          </a:p>
          <a:p>
            <a:pPr marL="152400" indent="0" algn="just">
              <a:buNone/>
            </a:pPr>
            <a:endParaRPr lang="en-GB" dirty="0"/>
          </a:p>
          <a:p>
            <a:pPr algn="just"/>
            <a:r>
              <a:rPr lang="en-GB" b="1" dirty="0"/>
              <a:t>Corrupt Attachments: </a:t>
            </a:r>
            <a:r>
              <a:rPr lang="en-GB" dirty="0"/>
              <a:t>If you received an attachment from a questionable email, do not open it without first confirming the documents with the sender. Similar to hyperlinks, attachments in phishing emails usually contain malicious viruses or ransomware.</a:t>
            </a:r>
            <a:endParaRPr lang="en-IN" dirty="0"/>
          </a:p>
          <a:p>
            <a:endParaRPr lang="en-IN" dirty="0"/>
          </a:p>
        </p:txBody>
      </p:sp>
      <p:sp>
        <p:nvSpPr>
          <p:cNvPr id="3" name="Title 2">
            <a:extLst>
              <a:ext uri="{FF2B5EF4-FFF2-40B4-BE49-F238E27FC236}">
                <a16:creationId xmlns:a16="http://schemas.microsoft.com/office/drawing/2014/main" id="{29A4284F-090F-786B-C854-FFED5B54284D}"/>
              </a:ext>
            </a:extLst>
          </p:cNvPr>
          <p:cNvSpPr>
            <a:spLocks noGrp="1"/>
          </p:cNvSpPr>
          <p:nvPr>
            <p:ph type="title"/>
          </p:nvPr>
        </p:nvSpPr>
        <p:spPr/>
        <p:txBody>
          <a:bodyPr/>
          <a:lstStyle/>
          <a:p>
            <a:r>
              <a:rPr lang="en-GB" sz="2500" dirty="0"/>
              <a:t>Tips to protect yourself from Phishing emails.</a:t>
            </a:r>
            <a:endParaRPr lang="en-IN" sz="2500" dirty="0"/>
          </a:p>
        </p:txBody>
      </p:sp>
    </p:spTree>
    <p:extLst>
      <p:ext uri="{BB962C8B-B14F-4D97-AF65-F5344CB8AC3E}">
        <p14:creationId xmlns:p14="http://schemas.microsoft.com/office/powerpoint/2010/main" val="344678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8CDF7A-744B-8A7E-9580-1E464D73E4E1}"/>
              </a:ext>
            </a:extLst>
          </p:cNvPr>
          <p:cNvSpPr>
            <a:spLocks noGrp="1"/>
          </p:cNvSpPr>
          <p:nvPr>
            <p:ph type="body" idx="1"/>
          </p:nvPr>
        </p:nvSpPr>
        <p:spPr/>
        <p:txBody>
          <a:bodyPr/>
          <a:lstStyle/>
          <a:p>
            <a:pPr marL="152400" indent="0">
              <a:buNone/>
            </a:pPr>
            <a:r>
              <a:rPr lang="en-GB" dirty="0"/>
              <a:t>While scam tactics and technology are always updating, there are some simple proactive steps you can take to stay safe from phishing.  </a:t>
            </a:r>
          </a:p>
          <a:p>
            <a:pPr marL="152400" indent="0">
              <a:buNone/>
            </a:pPr>
            <a:endParaRPr lang="en-GB" dirty="0"/>
          </a:p>
          <a:p>
            <a:pPr marL="152400" indent="0">
              <a:buNone/>
            </a:pPr>
            <a:r>
              <a:rPr lang="en-GB" dirty="0"/>
              <a:t>Consider these steps to help you spot phishing attempts:</a:t>
            </a:r>
          </a:p>
          <a:p>
            <a:endParaRPr lang="en-GB" dirty="0"/>
          </a:p>
          <a:p>
            <a:r>
              <a:rPr lang="en-GB" dirty="0"/>
              <a:t>Add spam filters to your email.</a:t>
            </a:r>
          </a:p>
          <a:p>
            <a:r>
              <a:rPr lang="en-GB" dirty="0"/>
              <a:t>Never email personal or financial information without proper security protocols.</a:t>
            </a:r>
          </a:p>
          <a:p>
            <a:r>
              <a:rPr lang="en-GB" dirty="0"/>
              <a:t>Do not respond to messages seeking personal information via email.</a:t>
            </a:r>
          </a:p>
          <a:p>
            <a:r>
              <a:rPr lang="en-GB" dirty="0"/>
              <a:t>Call the sender directly to verify if a message you received is legitimate.</a:t>
            </a:r>
          </a:p>
          <a:p>
            <a:r>
              <a:rPr lang="en-GB" dirty="0"/>
              <a:t>Check that the website you are visiting is secure. Look for a lock icon or an address that begins with “https:” indicating that the site is secure.</a:t>
            </a:r>
            <a:endParaRPr lang="en-IN" dirty="0"/>
          </a:p>
        </p:txBody>
      </p:sp>
      <p:sp>
        <p:nvSpPr>
          <p:cNvPr id="3" name="Title 2">
            <a:extLst>
              <a:ext uri="{FF2B5EF4-FFF2-40B4-BE49-F238E27FC236}">
                <a16:creationId xmlns:a16="http://schemas.microsoft.com/office/drawing/2014/main" id="{777B9625-A77B-1D87-2D21-A04B722DEFAA}"/>
              </a:ext>
            </a:extLst>
          </p:cNvPr>
          <p:cNvSpPr>
            <a:spLocks noGrp="1"/>
          </p:cNvSpPr>
          <p:nvPr>
            <p:ph type="title"/>
          </p:nvPr>
        </p:nvSpPr>
        <p:spPr/>
        <p:txBody>
          <a:bodyPr/>
          <a:lstStyle/>
          <a:p>
            <a:r>
              <a:rPr lang="en-GB" dirty="0"/>
              <a:t>How to Avoid Phishing Scams ?</a:t>
            </a:r>
            <a:endParaRPr lang="en-IN" dirty="0"/>
          </a:p>
        </p:txBody>
      </p:sp>
    </p:spTree>
    <p:extLst>
      <p:ext uri="{BB962C8B-B14F-4D97-AF65-F5344CB8AC3E}">
        <p14:creationId xmlns:p14="http://schemas.microsoft.com/office/powerpoint/2010/main" val="52292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600;p34">
            <a:extLst>
              <a:ext uri="{FF2B5EF4-FFF2-40B4-BE49-F238E27FC236}">
                <a16:creationId xmlns:a16="http://schemas.microsoft.com/office/drawing/2014/main" id="{91D4F144-6D77-5021-2A16-0257E510D158}"/>
              </a:ext>
            </a:extLst>
          </p:cNvPr>
          <p:cNvGrpSpPr/>
          <p:nvPr/>
        </p:nvGrpSpPr>
        <p:grpSpPr>
          <a:xfrm>
            <a:off x="5098072" y="956673"/>
            <a:ext cx="3855039" cy="2871914"/>
            <a:chOff x="4112450" y="3663075"/>
            <a:chExt cx="1573100" cy="1171875"/>
          </a:xfrm>
        </p:grpSpPr>
        <p:sp>
          <p:nvSpPr>
            <p:cNvPr id="3" name="Google Shape;1601;p34">
              <a:extLst>
                <a:ext uri="{FF2B5EF4-FFF2-40B4-BE49-F238E27FC236}">
                  <a16:creationId xmlns:a16="http://schemas.microsoft.com/office/drawing/2014/main" id="{276E8374-3D8B-AA82-9361-F35E11B0B46A}"/>
                </a:ext>
              </a:extLst>
            </p:cNvPr>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02;p34">
              <a:extLst>
                <a:ext uri="{FF2B5EF4-FFF2-40B4-BE49-F238E27FC236}">
                  <a16:creationId xmlns:a16="http://schemas.microsoft.com/office/drawing/2014/main" id="{61A87E55-FA88-8089-25BE-3EEE41C6DD1A}"/>
                </a:ext>
              </a:extLst>
            </p:cNvPr>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03;p34">
              <a:extLst>
                <a:ext uri="{FF2B5EF4-FFF2-40B4-BE49-F238E27FC236}">
                  <a16:creationId xmlns:a16="http://schemas.microsoft.com/office/drawing/2014/main" id="{B2E66670-537D-DAD3-27E8-2B570AD0FDD4}"/>
                </a:ext>
              </a:extLst>
            </p:cNvPr>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04;p34">
              <a:extLst>
                <a:ext uri="{FF2B5EF4-FFF2-40B4-BE49-F238E27FC236}">
                  <a16:creationId xmlns:a16="http://schemas.microsoft.com/office/drawing/2014/main" id="{9D259FD1-9825-155D-0633-383F78C64C49}"/>
                </a:ext>
              </a:extLst>
            </p:cNvPr>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5;p34">
              <a:extLst>
                <a:ext uri="{FF2B5EF4-FFF2-40B4-BE49-F238E27FC236}">
                  <a16:creationId xmlns:a16="http://schemas.microsoft.com/office/drawing/2014/main" id="{DBF9E357-9473-4A3E-EC7F-4885D03DB188}"/>
                </a:ext>
              </a:extLst>
            </p:cNvPr>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6;p34">
              <a:extLst>
                <a:ext uri="{FF2B5EF4-FFF2-40B4-BE49-F238E27FC236}">
                  <a16:creationId xmlns:a16="http://schemas.microsoft.com/office/drawing/2014/main" id="{5F6ED712-9C26-929C-A715-12007CAF681A}"/>
                </a:ext>
              </a:extLst>
            </p:cNvPr>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7;p34">
              <a:extLst>
                <a:ext uri="{FF2B5EF4-FFF2-40B4-BE49-F238E27FC236}">
                  <a16:creationId xmlns:a16="http://schemas.microsoft.com/office/drawing/2014/main" id="{6B34DDB7-E820-AD92-9ED2-FC20722AE8B0}"/>
                </a:ext>
              </a:extLst>
            </p:cNvPr>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8;p34">
              <a:extLst>
                <a:ext uri="{FF2B5EF4-FFF2-40B4-BE49-F238E27FC236}">
                  <a16:creationId xmlns:a16="http://schemas.microsoft.com/office/drawing/2014/main" id="{730AF5CD-E176-C35C-E82D-7BBE6FAB45F5}"/>
                </a:ext>
              </a:extLst>
            </p:cNvPr>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9;p34">
              <a:extLst>
                <a:ext uri="{FF2B5EF4-FFF2-40B4-BE49-F238E27FC236}">
                  <a16:creationId xmlns:a16="http://schemas.microsoft.com/office/drawing/2014/main" id="{7CD2EF3D-C4D9-7C0F-8AA5-9D27CCE85A6D}"/>
                </a:ext>
              </a:extLst>
            </p:cNvPr>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10;p34">
              <a:extLst>
                <a:ext uri="{FF2B5EF4-FFF2-40B4-BE49-F238E27FC236}">
                  <a16:creationId xmlns:a16="http://schemas.microsoft.com/office/drawing/2014/main" id="{675586DB-ED37-4D6C-DA69-1EA5CB3C0ADF}"/>
                </a:ext>
              </a:extLst>
            </p:cNvPr>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1;p34">
              <a:extLst>
                <a:ext uri="{FF2B5EF4-FFF2-40B4-BE49-F238E27FC236}">
                  <a16:creationId xmlns:a16="http://schemas.microsoft.com/office/drawing/2014/main" id="{F46D650E-F6B3-C5CD-50DE-898A4C26690D}"/>
                </a:ext>
              </a:extLst>
            </p:cNvPr>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2;p34">
              <a:extLst>
                <a:ext uri="{FF2B5EF4-FFF2-40B4-BE49-F238E27FC236}">
                  <a16:creationId xmlns:a16="http://schemas.microsoft.com/office/drawing/2014/main" id="{45164147-5C53-CDAF-419B-CA81E6812C21}"/>
                </a:ext>
              </a:extLst>
            </p:cNvPr>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3;p34">
              <a:extLst>
                <a:ext uri="{FF2B5EF4-FFF2-40B4-BE49-F238E27FC236}">
                  <a16:creationId xmlns:a16="http://schemas.microsoft.com/office/drawing/2014/main" id="{BF4FDFF0-BC48-9D7D-B2F5-8D59DB0F5E01}"/>
                </a:ext>
              </a:extLst>
            </p:cNvPr>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4;p34">
              <a:extLst>
                <a:ext uri="{FF2B5EF4-FFF2-40B4-BE49-F238E27FC236}">
                  <a16:creationId xmlns:a16="http://schemas.microsoft.com/office/drawing/2014/main" id="{9E750BE1-A541-31B9-8E63-8741218BF29A}"/>
                </a:ext>
              </a:extLst>
            </p:cNvPr>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5;p34">
              <a:extLst>
                <a:ext uri="{FF2B5EF4-FFF2-40B4-BE49-F238E27FC236}">
                  <a16:creationId xmlns:a16="http://schemas.microsoft.com/office/drawing/2014/main" id="{1EAC470C-1CD4-E22A-47EB-DB53CEEAB1F2}"/>
                </a:ext>
              </a:extLst>
            </p:cNvPr>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6;p34">
              <a:extLst>
                <a:ext uri="{FF2B5EF4-FFF2-40B4-BE49-F238E27FC236}">
                  <a16:creationId xmlns:a16="http://schemas.microsoft.com/office/drawing/2014/main" id="{4788523B-1B4F-1256-B2BD-9F463CBB9072}"/>
                </a:ext>
              </a:extLst>
            </p:cNvPr>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7;p34">
              <a:extLst>
                <a:ext uri="{FF2B5EF4-FFF2-40B4-BE49-F238E27FC236}">
                  <a16:creationId xmlns:a16="http://schemas.microsoft.com/office/drawing/2014/main" id="{1207C99E-4238-1D35-260C-54B097BE8791}"/>
                </a:ext>
              </a:extLst>
            </p:cNvPr>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8;p34">
              <a:extLst>
                <a:ext uri="{FF2B5EF4-FFF2-40B4-BE49-F238E27FC236}">
                  <a16:creationId xmlns:a16="http://schemas.microsoft.com/office/drawing/2014/main" id="{2040A001-AD26-7841-9A74-CFDE0DD71D96}"/>
                </a:ext>
              </a:extLst>
            </p:cNvPr>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9;p34">
              <a:extLst>
                <a:ext uri="{FF2B5EF4-FFF2-40B4-BE49-F238E27FC236}">
                  <a16:creationId xmlns:a16="http://schemas.microsoft.com/office/drawing/2014/main" id="{6D63623E-928B-773A-6A4C-D845274F7DD3}"/>
                </a:ext>
              </a:extLst>
            </p:cNvPr>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0;p34">
              <a:extLst>
                <a:ext uri="{FF2B5EF4-FFF2-40B4-BE49-F238E27FC236}">
                  <a16:creationId xmlns:a16="http://schemas.microsoft.com/office/drawing/2014/main" id="{F5DD3B50-D824-B16D-4B4A-ABB28D08FD1D}"/>
                </a:ext>
              </a:extLst>
            </p:cNvPr>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21;p34">
              <a:extLst>
                <a:ext uri="{FF2B5EF4-FFF2-40B4-BE49-F238E27FC236}">
                  <a16:creationId xmlns:a16="http://schemas.microsoft.com/office/drawing/2014/main" id="{1B4BCDD4-468C-A124-0D50-735F261F604E}"/>
                </a:ext>
              </a:extLst>
            </p:cNvPr>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2;p34">
              <a:extLst>
                <a:ext uri="{FF2B5EF4-FFF2-40B4-BE49-F238E27FC236}">
                  <a16:creationId xmlns:a16="http://schemas.microsoft.com/office/drawing/2014/main" id="{E2092B7A-C219-885B-17DE-BE31A150DC42}"/>
                </a:ext>
              </a:extLst>
            </p:cNvPr>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3;p34">
              <a:extLst>
                <a:ext uri="{FF2B5EF4-FFF2-40B4-BE49-F238E27FC236}">
                  <a16:creationId xmlns:a16="http://schemas.microsoft.com/office/drawing/2014/main" id="{B8EC8A82-AAE5-5462-B54F-0353376F5FAA}"/>
                </a:ext>
              </a:extLst>
            </p:cNvPr>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4;p34">
              <a:extLst>
                <a:ext uri="{FF2B5EF4-FFF2-40B4-BE49-F238E27FC236}">
                  <a16:creationId xmlns:a16="http://schemas.microsoft.com/office/drawing/2014/main" id="{54F61A66-10C2-7FD8-A378-764B80935F38}"/>
                </a:ext>
              </a:extLst>
            </p:cNvPr>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5;p34">
              <a:extLst>
                <a:ext uri="{FF2B5EF4-FFF2-40B4-BE49-F238E27FC236}">
                  <a16:creationId xmlns:a16="http://schemas.microsoft.com/office/drawing/2014/main" id="{B44119A9-A164-8CD9-238B-60010340319E}"/>
                </a:ext>
              </a:extLst>
            </p:cNvPr>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6;p34">
              <a:extLst>
                <a:ext uri="{FF2B5EF4-FFF2-40B4-BE49-F238E27FC236}">
                  <a16:creationId xmlns:a16="http://schemas.microsoft.com/office/drawing/2014/main" id="{D93D8DA4-6405-4284-A389-934BD1ACD02B}"/>
                </a:ext>
              </a:extLst>
            </p:cNvPr>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7;p34">
              <a:extLst>
                <a:ext uri="{FF2B5EF4-FFF2-40B4-BE49-F238E27FC236}">
                  <a16:creationId xmlns:a16="http://schemas.microsoft.com/office/drawing/2014/main" id="{FBDD99B3-9CAC-6267-CD40-6A0A4B9E69C8}"/>
                </a:ext>
              </a:extLst>
            </p:cNvPr>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8;p34">
              <a:extLst>
                <a:ext uri="{FF2B5EF4-FFF2-40B4-BE49-F238E27FC236}">
                  <a16:creationId xmlns:a16="http://schemas.microsoft.com/office/drawing/2014/main" id="{AF470C1F-7087-8581-F6AA-2F3927DE6A14}"/>
                </a:ext>
              </a:extLst>
            </p:cNvPr>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9;p34">
              <a:extLst>
                <a:ext uri="{FF2B5EF4-FFF2-40B4-BE49-F238E27FC236}">
                  <a16:creationId xmlns:a16="http://schemas.microsoft.com/office/drawing/2014/main" id="{F4FD7DC6-1CB9-5156-10FD-C1B631599061}"/>
                </a:ext>
              </a:extLst>
            </p:cNvPr>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30;p34">
              <a:extLst>
                <a:ext uri="{FF2B5EF4-FFF2-40B4-BE49-F238E27FC236}">
                  <a16:creationId xmlns:a16="http://schemas.microsoft.com/office/drawing/2014/main" id="{06BD0004-35D7-A4F2-3144-A79E6F18C38A}"/>
                </a:ext>
              </a:extLst>
            </p:cNvPr>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1;p34">
              <a:extLst>
                <a:ext uri="{FF2B5EF4-FFF2-40B4-BE49-F238E27FC236}">
                  <a16:creationId xmlns:a16="http://schemas.microsoft.com/office/drawing/2014/main" id="{D80621A7-96EC-92AA-0FC2-4D4FDBAE3E0F}"/>
                </a:ext>
              </a:extLst>
            </p:cNvPr>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2;p34">
              <a:extLst>
                <a:ext uri="{FF2B5EF4-FFF2-40B4-BE49-F238E27FC236}">
                  <a16:creationId xmlns:a16="http://schemas.microsoft.com/office/drawing/2014/main" id="{A522EBAD-1921-1430-1088-0827384A9902}"/>
                </a:ext>
              </a:extLst>
            </p:cNvPr>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3;p34">
              <a:extLst>
                <a:ext uri="{FF2B5EF4-FFF2-40B4-BE49-F238E27FC236}">
                  <a16:creationId xmlns:a16="http://schemas.microsoft.com/office/drawing/2014/main" id="{42FBA2CB-742A-52A9-B27F-33053744BC34}"/>
                </a:ext>
              </a:extLst>
            </p:cNvPr>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4;p34">
              <a:extLst>
                <a:ext uri="{FF2B5EF4-FFF2-40B4-BE49-F238E27FC236}">
                  <a16:creationId xmlns:a16="http://schemas.microsoft.com/office/drawing/2014/main" id="{99E06F16-536E-EF1A-6B32-742BF3F531FB}"/>
                </a:ext>
              </a:extLst>
            </p:cNvPr>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5;p34">
              <a:extLst>
                <a:ext uri="{FF2B5EF4-FFF2-40B4-BE49-F238E27FC236}">
                  <a16:creationId xmlns:a16="http://schemas.microsoft.com/office/drawing/2014/main" id="{CE4C99F4-A6EC-4A98-8C24-4D1145FD0EA4}"/>
                </a:ext>
              </a:extLst>
            </p:cNvPr>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6;p34">
              <a:extLst>
                <a:ext uri="{FF2B5EF4-FFF2-40B4-BE49-F238E27FC236}">
                  <a16:creationId xmlns:a16="http://schemas.microsoft.com/office/drawing/2014/main" id="{8D676A97-0ED6-6526-BF28-63464EEC7ECB}"/>
                </a:ext>
              </a:extLst>
            </p:cNvPr>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7;p34">
              <a:extLst>
                <a:ext uri="{FF2B5EF4-FFF2-40B4-BE49-F238E27FC236}">
                  <a16:creationId xmlns:a16="http://schemas.microsoft.com/office/drawing/2014/main" id="{F6B71E1F-009E-9010-CFD1-B8034FFEA736}"/>
                </a:ext>
              </a:extLst>
            </p:cNvPr>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8;p34">
              <a:extLst>
                <a:ext uri="{FF2B5EF4-FFF2-40B4-BE49-F238E27FC236}">
                  <a16:creationId xmlns:a16="http://schemas.microsoft.com/office/drawing/2014/main" id="{15E77604-06B8-AD52-078B-6AB217282322}"/>
                </a:ext>
              </a:extLst>
            </p:cNvPr>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9;p34">
              <a:extLst>
                <a:ext uri="{FF2B5EF4-FFF2-40B4-BE49-F238E27FC236}">
                  <a16:creationId xmlns:a16="http://schemas.microsoft.com/office/drawing/2014/main" id="{829B002D-A466-442B-89D8-708629FAFC09}"/>
                </a:ext>
              </a:extLst>
            </p:cNvPr>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40;p34">
              <a:extLst>
                <a:ext uri="{FF2B5EF4-FFF2-40B4-BE49-F238E27FC236}">
                  <a16:creationId xmlns:a16="http://schemas.microsoft.com/office/drawing/2014/main" id="{EB779806-01F3-59EC-8AFE-F8701EDA312E}"/>
                </a:ext>
              </a:extLst>
            </p:cNvPr>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41;p34">
              <a:extLst>
                <a:ext uri="{FF2B5EF4-FFF2-40B4-BE49-F238E27FC236}">
                  <a16:creationId xmlns:a16="http://schemas.microsoft.com/office/drawing/2014/main" id="{8E10EB90-E6CB-64C6-29ED-DB5AF0FD29A1}"/>
                </a:ext>
              </a:extLst>
            </p:cNvPr>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2;p34">
              <a:extLst>
                <a:ext uri="{FF2B5EF4-FFF2-40B4-BE49-F238E27FC236}">
                  <a16:creationId xmlns:a16="http://schemas.microsoft.com/office/drawing/2014/main" id="{034D75F4-D5B5-35ED-26C7-B15FC9B308C9}"/>
                </a:ext>
              </a:extLst>
            </p:cNvPr>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3;p34">
              <a:extLst>
                <a:ext uri="{FF2B5EF4-FFF2-40B4-BE49-F238E27FC236}">
                  <a16:creationId xmlns:a16="http://schemas.microsoft.com/office/drawing/2014/main" id="{14C529C8-347A-CB0F-F0A8-91581D41D0B7}"/>
                </a:ext>
              </a:extLst>
            </p:cNvPr>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44;p34">
              <a:extLst>
                <a:ext uri="{FF2B5EF4-FFF2-40B4-BE49-F238E27FC236}">
                  <a16:creationId xmlns:a16="http://schemas.microsoft.com/office/drawing/2014/main" id="{74A843CE-2603-4BD3-4843-D3B876AF5F10}"/>
                </a:ext>
              </a:extLst>
            </p:cNvPr>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45;p34">
              <a:extLst>
                <a:ext uri="{FF2B5EF4-FFF2-40B4-BE49-F238E27FC236}">
                  <a16:creationId xmlns:a16="http://schemas.microsoft.com/office/drawing/2014/main" id="{76BA67C0-AD9B-DDF8-94A5-553EA3B3FCEA}"/>
                </a:ext>
              </a:extLst>
            </p:cNvPr>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46;p34">
              <a:extLst>
                <a:ext uri="{FF2B5EF4-FFF2-40B4-BE49-F238E27FC236}">
                  <a16:creationId xmlns:a16="http://schemas.microsoft.com/office/drawing/2014/main" id="{0F4CA28E-7E6D-7E19-D489-B6F243110C13}"/>
                </a:ext>
              </a:extLst>
            </p:cNvPr>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47;p34">
              <a:extLst>
                <a:ext uri="{FF2B5EF4-FFF2-40B4-BE49-F238E27FC236}">
                  <a16:creationId xmlns:a16="http://schemas.microsoft.com/office/drawing/2014/main" id="{80403AAF-FE9F-79CD-5B23-5C76911EB94D}"/>
                </a:ext>
              </a:extLst>
            </p:cNvPr>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48;p34">
              <a:extLst>
                <a:ext uri="{FF2B5EF4-FFF2-40B4-BE49-F238E27FC236}">
                  <a16:creationId xmlns:a16="http://schemas.microsoft.com/office/drawing/2014/main" id="{CC75B750-DCF7-8ED5-B4F4-D039B9EC9592}"/>
                </a:ext>
              </a:extLst>
            </p:cNvPr>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49;p34">
              <a:extLst>
                <a:ext uri="{FF2B5EF4-FFF2-40B4-BE49-F238E27FC236}">
                  <a16:creationId xmlns:a16="http://schemas.microsoft.com/office/drawing/2014/main" id="{08DA05AB-FAB9-7F88-7255-C6D022084549}"/>
                </a:ext>
              </a:extLst>
            </p:cNvPr>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50;p34">
              <a:extLst>
                <a:ext uri="{FF2B5EF4-FFF2-40B4-BE49-F238E27FC236}">
                  <a16:creationId xmlns:a16="http://schemas.microsoft.com/office/drawing/2014/main" id="{E4D2AA30-C0E4-226C-1ADB-DBC4360EC8A6}"/>
                </a:ext>
              </a:extLst>
            </p:cNvPr>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51;p34">
              <a:extLst>
                <a:ext uri="{FF2B5EF4-FFF2-40B4-BE49-F238E27FC236}">
                  <a16:creationId xmlns:a16="http://schemas.microsoft.com/office/drawing/2014/main" id="{2405515B-8F01-EDE9-0C9A-21514CD86D9E}"/>
                </a:ext>
              </a:extLst>
            </p:cNvPr>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52;p34">
              <a:extLst>
                <a:ext uri="{FF2B5EF4-FFF2-40B4-BE49-F238E27FC236}">
                  <a16:creationId xmlns:a16="http://schemas.microsoft.com/office/drawing/2014/main" id="{6CBF4A01-A155-978E-A647-7C9C64BC6E17}"/>
                </a:ext>
              </a:extLst>
            </p:cNvPr>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53;p34">
              <a:extLst>
                <a:ext uri="{FF2B5EF4-FFF2-40B4-BE49-F238E27FC236}">
                  <a16:creationId xmlns:a16="http://schemas.microsoft.com/office/drawing/2014/main" id="{A6080985-D97C-4D55-BEFC-93C259713B04}"/>
                </a:ext>
              </a:extLst>
            </p:cNvPr>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54;p34">
              <a:extLst>
                <a:ext uri="{FF2B5EF4-FFF2-40B4-BE49-F238E27FC236}">
                  <a16:creationId xmlns:a16="http://schemas.microsoft.com/office/drawing/2014/main" id="{B9FA255E-0073-97D3-4C6F-31A386F37AC2}"/>
                </a:ext>
              </a:extLst>
            </p:cNvPr>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55;p34">
              <a:extLst>
                <a:ext uri="{FF2B5EF4-FFF2-40B4-BE49-F238E27FC236}">
                  <a16:creationId xmlns:a16="http://schemas.microsoft.com/office/drawing/2014/main" id="{E2796B0D-AB98-43FE-5E1C-E698E7F6684A}"/>
                </a:ext>
              </a:extLst>
            </p:cNvPr>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56;p34">
              <a:extLst>
                <a:ext uri="{FF2B5EF4-FFF2-40B4-BE49-F238E27FC236}">
                  <a16:creationId xmlns:a16="http://schemas.microsoft.com/office/drawing/2014/main" id="{1F13128E-D384-197B-E269-5249B12972FC}"/>
                </a:ext>
              </a:extLst>
            </p:cNvPr>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57;p34">
              <a:extLst>
                <a:ext uri="{FF2B5EF4-FFF2-40B4-BE49-F238E27FC236}">
                  <a16:creationId xmlns:a16="http://schemas.microsoft.com/office/drawing/2014/main" id="{A994CDF0-C3E7-23B9-D541-6DFB4DF4255F}"/>
                </a:ext>
              </a:extLst>
            </p:cNvPr>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58;p34">
              <a:extLst>
                <a:ext uri="{FF2B5EF4-FFF2-40B4-BE49-F238E27FC236}">
                  <a16:creationId xmlns:a16="http://schemas.microsoft.com/office/drawing/2014/main" id="{716137CF-A467-1C3E-AD5E-460822CD30CB}"/>
                </a:ext>
              </a:extLst>
            </p:cNvPr>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59;p34">
              <a:extLst>
                <a:ext uri="{FF2B5EF4-FFF2-40B4-BE49-F238E27FC236}">
                  <a16:creationId xmlns:a16="http://schemas.microsoft.com/office/drawing/2014/main" id="{793B3052-EE91-FD55-D7E1-D661018126B2}"/>
                </a:ext>
              </a:extLst>
            </p:cNvPr>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60;p34">
              <a:extLst>
                <a:ext uri="{FF2B5EF4-FFF2-40B4-BE49-F238E27FC236}">
                  <a16:creationId xmlns:a16="http://schemas.microsoft.com/office/drawing/2014/main" id="{C947EF46-6592-341E-0766-9F0A9633E0E5}"/>
                </a:ext>
              </a:extLst>
            </p:cNvPr>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61;p34">
              <a:extLst>
                <a:ext uri="{FF2B5EF4-FFF2-40B4-BE49-F238E27FC236}">
                  <a16:creationId xmlns:a16="http://schemas.microsoft.com/office/drawing/2014/main" id="{EA454F91-D0D1-C719-CE76-4BD754C576F5}"/>
                </a:ext>
              </a:extLst>
            </p:cNvPr>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62;p34">
              <a:extLst>
                <a:ext uri="{FF2B5EF4-FFF2-40B4-BE49-F238E27FC236}">
                  <a16:creationId xmlns:a16="http://schemas.microsoft.com/office/drawing/2014/main" id="{84279CF6-AB1E-8321-0BE9-FBADC1C13499}"/>
                </a:ext>
              </a:extLst>
            </p:cNvPr>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63;p34">
              <a:extLst>
                <a:ext uri="{FF2B5EF4-FFF2-40B4-BE49-F238E27FC236}">
                  <a16:creationId xmlns:a16="http://schemas.microsoft.com/office/drawing/2014/main" id="{4F53C95F-0A12-0B15-55B2-E968CCCAEC00}"/>
                </a:ext>
              </a:extLst>
            </p:cNvPr>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64;p34">
              <a:extLst>
                <a:ext uri="{FF2B5EF4-FFF2-40B4-BE49-F238E27FC236}">
                  <a16:creationId xmlns:a16="http://schemas.microsoft.com/office/drawing/2014/main" id="{0E153458-7DAB-A6BD-77C9-0D103FA9CE68}"/>
                </a:ext>
              </a:extLst>
            </p:cNvPr>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65;p34">
              <a:extLst>
                <a:ext uri="{FF2B5EF4-FFF2-40B4-BE49-F238E27FC236}">
                  <a16:creationId xmlns:a16="http://schemas.microsoft.com/office/drawing/2014/main" id="{0DF11477-5604-EF60-EAC6-49BD4A67C48B}"/>
                </a:ext>
              </a:extLst>
            </p:cNvPr>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66;p34">
              <a:extLst>
                <a:ext uri="{FF2B5EF4-FFF2-40B4-BE49-F238E27FC236}">
                  <a16:creationId xmlns:a16="http://schemas.microsoft.com/office/drawing/2014/main" id="{B0417EDE-4594-E742-2F9B-A5E5DAF31991}"/>
                </a:ext>
              </a:extLst>
            </p:cNvPr>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67;p34">
              <a:extLst>
                <a:ext uri="{FF2B5EF4-FFF2-40B4-BE49-F238E27FC236}">
                  <a16:creationId xmlns:a16="http://schemas.microsoft.com/office/drawing/2014/main" id="{C439F8FE-7B7A-0B17-D80B-98CA5890FF7D}"/>
                </a:ext>
              </a:extLst>
            </p:cNvPr>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68;p34">
              <a:extLst>
                <a:ext uri="{FF2B5EF4-FFF2-40B4-BE49-F238E27FC236}">
                  <a16:creationId xmlns:a16="http://schemas.microsoft.com/office/drawing/2014/main" id="{A8DF3741-1365-423E-9F8B-E8EAF8D58795}"/>
                </a:ext>
              </a:extLst>
            </p:cNvPr>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69;p34">
              <a:extLst>
                <a:ext uri="{FF2B5EF4-FFF2-40B4-BE49-F238E27FC236}">
                  <a16:creationId xmlns:a16="http://schemas.microsoft.com/office/drawing/2014/main" id="{93231813-2BEF-FDBB-3F8F-7B360349ADE0}"/>
                </a:ext>
              </a:extLst>
            </p:cNvPr>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70;p34">
              <a:extLst>
                <a:ext uri="{FF2B5EF4-FFF2-40B4-BE49-F238E27FC236}">
                  <a16:creationId xmlns:a16="http://schemas.microsoft.com/office/drawing/2014/main" id="{D671F6DA-70A5-1D61-B418-EF67B237B192}"/>
                </a:ext>
              </a:extLst>
            </p:cNvPr>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71;p34">
              <a:extLst>
                <a:ext uri="{FF2B5EF4-FFF2-40B4-BE49-F238E27FC236}">
                  <a16:creationId xmlns:a16="http://schemas.microsoft.com/office/drawing/2014/main" id="{DE9116E3-2A3E-0536-DC75-E738ACB3100B}"/>
                </a:ext>
              </a:extLst>
            </p:cNvPr>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72;p34">
              <a:extLst>
                <a:ext uri="{FF2B5EF4-FFF2-40B4-BE49-F238E27FC236}">
                  <a16:creationId xmlns:a16="http://schemas.microsoft.com/office/drawing/2014/main" id="{831EFC8F-BAA5-21FC-AD8B-DFF2DE0237CF}"/>
                </a:ext>
              </a:extLst>
            </p:cNvPr>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73;p34">
              <a:extLst>
                <a:ext uri="{FF2B5EF4-FFF2-40B4-BE49-F238E27FC236}">
                  <a16:creationId xmlns:a16="http://schemas.microsoft.com/office/drawing/2014/main" id="{57A3DF18-8972-FF09-A201-A5B81B6B2CD7}"/>
                </a:ext>
              </a:extLst>
            </p:cNvPr>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74;p34">
              <a:extLst>
                <a:ext uri="{FF2B5EF4-FFF2-40B4-BE49-F238E27FC236}">
                  <a16:creationId xmlns:a16="http://schemas.microsoft.com/office/drawing/2014/main" id="{22572E6F-C1B3-5A6D-9252-B8CCEC9672C6}"/>
                </a:ext>
              </a:extLst>
            </p:cNvPr>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75;p34">
              <a:extLst>
                <a:ext uri="{FF2B5EF4-FFF2-40B4-BE49-F238E27FC236}">
                  <a16:creationId xmlns:a16="http://schemas.microsoft.com/office/drawing/2014/main" id="{7201E3EF-3CCB-B12B-3670-3B81BAB10AB9}"/>
                </a:ext>
              </a:extLst>
            </p:cNvPr>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76;p34">
              <a:extLst>
                <a:ext uri="{FF2B5EF4-FFF2-40B4-BE49-F238E27FC236}">
                  <a16:creationId xmlns:a16="http://schemas.microsoft.com/office/drawing/2014/main" id="{875A5DF5-6307-951F-D473-FC4FC4AE47B1}"/>
                </a:ext>
              </a:extLst>
            </p:cNvPr>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77;p34">
              <a:extLst>
                <a:ext uri="{FF2B5EF4-FFF2-40B4-BE49-F238E27FC236}">
                  <a16:creationId xmlns:a16="http://schemas.microsoft.com/office/drawing/2014/main" id="{10E749E3-BF55-E158-A829-A7B0475CC9AB}"/>
                </a:ext>
              </a:extLst>
            </p:cNvPr>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78;p34">
              <a:extLst>
                <a:ext uri="{FF2B5EF4-FFF2-40B4-BE49-F238E27FC236}">
                  <a16:creationId xmlns:a16="http://schemas.microsoft.com/office/drawing/2014/main" id="{01DAF409-50FE-A4BB-753C-A8170109EA52}"/>
                </a:ext>
              </a:extLst>
            </p:cNvPr>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79;p34">
              <a:extLst>
                <a:ext uri="{FF2B5EF4-FFF2-40B4-BE49-F238E27FC236}">
                  <a16:creationId xmlns:a16="http://schemas.microsoft.com/office/drawing/2014/main" id="{15428376-9C15-2AD1-5BA1-B9CF382CB29A}"/>
                </a:ext>
              </a:extLst>
            </p:cNvPr>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80;p34">
              <a:extLst>
                <a:ext uri="{FF2B5EF4-FFF2-40B4-BE49-F238E27FC236}">
                  <a16:creationId xmlns:a16="http://schemas.microsoft.com/office/drawing/2014/main" id="{32EED421-FEA6-DAAB-ED1E-AFDC1CC6029D}"/>
                </a:ext>
              </a:extLst>
            </p:cNvPr>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81;p34">
              <a:extLst>
                <a:ext uri="{FF2B5EF4-FFF2-40B4-BE49-F238E27FC236}">
                  <a16:creationId xmlns:a16="http://schemas.microsoft.com/office/drawing/2014/main" id="{8344037B-6E33-95DE-F54F-339CBA8644EB}"/>
                </a:ext>
              </a:extLst>
            </p:cNvPr>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82;p34">
              <a:extLst>
                <a:ext uri="{FF2B5EF4-FFF2-40B4-BE49-F238E27FC236}">
                  <a16:creationId xmlns:a16="http://schemas.microsoft.com/office/drawing/2014/main" id="{C42294AD-EC3A-124D-B52B-3BECC0AA68D3}"/>
                </a:ext>
              </a:extLst>
            </p:cNvPr>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83;p34">
              <a:extLst>
                <a:ext uri="{FF2B5EF4-FFF2-40B4-BE49-F238E27FC236}">
                  <a16:creationId xmlns:a16="http://schemas.microsoft.com/office/drawing/2014/main" id="{B97531B5-8C09-7484-FBEF-36518A8D658D}"/>
                </a:ext>
              </a:extLst>
            </p:cNvPr>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84;p34">
              <a:extLst>
                <a:ext uri="{FF2B5EF4-FFF2-40B4-BE49-F238E27FC236}">
                  <a16:creationId xmlns:a16="http://schemas.microsoft.com/office/drawing/2014/main" id="{8C757ACB-E64F-6F0F-FF3F-794A354EE7CA}"/>
                </a:ext>
              </a:extLst>
            </p:cNvPr>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85;p34">
              <a:extLst>
                <a:ext uri="{FF2B5EF4-FFF2-40B4-BE49-F238E27FC236}">
                  <a16:creationId xmlns:a16="http://schemas.microsoft.com/office/drawing/2014/main" id="{C6632B65-26D8-E6B5-94C5-E944BECC5BED}"/>
                </a:ext>
              </a:extLst>
            </p:cNvPr>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86;p34">
              <a:extLst>
                <a:ext uri="{FF2B5EF4-FFF2-40B4-BE49-F238E27FC236}">
                  <a16:creationId xmlns:a16="http://schemas.microsoft.com/office/drawing/2014/main" id="{7C5F3136-6886-B6DB-1DDD-BEA5B62704BC}"/>
                </a:ext>
              </a:extLst>
            </p:cNvPr>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87;p34">
              <a:extLst>
                <a:ext uri="{FF2B5EF4-FFF2-40B4-BE49-F238E27FC236}">
                  <a16:creationId xmlns:a16="http://schemas.microsoft.com/office/drawing/2014/main" id="{0BD0E171-3FF5-F393-83CA-B5A50585BD56}"/>
                </a:ext>
              </a:extLst>
            </p:cNvPr>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88;p34">
              <a:extLst>
                <a:ext uri="{FF2B5EF4-FFF2-40B4-BE49-F238E27FC236}">
                  <a16:creationId xmlns:a16="http://schemas.microsoft.com/office/drawing/2014/main" id="{4B2F3B4A-2C15-5117-C675-2EBD58929B3D}"/>
                </a:ext>
              </a:extLst>
            </p:cNvPr>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89;p34">
              <a:extLst>
                <a:ext uri="{FF2B5EF4-FFF2-40B4-BE49-F238E27FC236}">
                  <a16:creationId xmlns:a16="http://schemas.microsoft.com/office/drawing/2014/main" id="{E73D101D-4D63-2B3A-4C2B-9DF396B2A12D}"/>
                </a:ext>
              </a:extLst>
            </p:cNvPr>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90;p34">
              <a:extLst>
                <a:ext uri="{FF2B5EF4-FFF2-40B4-BE49-F238E27FC236}">
                  <a16:creationId xmlns:a16="http://schemas.microsoft.com/office/drawing/2014/main" id="{435D5BB0-4096-E8EE-6FCC-2FF6F7097F55}"/>
                </a:ext>
              </a:extLst>
            </p:cNvPr>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91;p34">
              <a:extLst>
                <a:ext uri="{FF2B5EF4-FFF2-40B4-BE49-F238E27FC236}">
                  <a16:creationId xmlns:a16="http://schemas.microsoft.com/office/drawing/2014/main" id="{DEFF07CA-3AFD-4934-E615-05BFAF9A807F}"/>
                </a:ext>
              </a:extLst>
            </p:cNvPr>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92;p34">
              <a:extLst>
                <a:ext uri="{FF2B5EF4-FFF2-40B4-BE49-F238E27FC236}">
                  <a16:creationId xmlns:a16="http://schemas.microsoft.com/office/drawing/2014/main" id="{91C0FE63-8BAB-33DE-446A-FFBDDFD0D2FA}"/>
                </a:ext>
              </a:extLst>
            </p:cNvPr>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93;p34">
              <a:extLst>
                <a:ext uri="{FF2B5EF4-FFF2-40B4-BE49-F238E27FC236}">
                  <a16:creationId xmlns:a16="http://schemas.microsoft.com/office/drawing/2014/main" id="{F7EEF6F0-1D04-D96A-A80B-B62D0659FF98}"/>
                </a:ext>
              </a:extLst>
            </p:cNvPr>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94;p34">
              <a:extLst>
                <a:ext uri="{FF2B5EF4-FFF2-40B4-BE49-F238E27FC236}">
                  <a16:creationId xmlns:a16="http://schemas.microsoft.com/office/drawing/2014/main" id="{85B453E1-50E4-D7E6-B718-134F21FB5EEF}"/>
                </a:ext>
              </a:extLst>
            </p:cNvPr>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95;p34">
              <a:extLst>
                <a:ext uri="{FF2B5EF4-FFF2-40B4-BE49-F238E27FC236}">
                  <a16:creationId xmlns:a16="http://schemas.microsoft.com/office/drawing/2014/main" id="{3259AF7A-CA85-8A03-E94F-5A5D45918547}"/>
                </a:ext>
              </a:extLst>
            </p:cNvPr>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96;p34">
              <a:extLst>
                <a:ext uri="{FF2B5EF4-FFF2-40B4-BE49-F238E27FC236}">
                  <a16:creationId xmlns:a16="http://schemas.microsoft.com/office/drawing/2014/main" id="{1778F86E-93B0-BDF1-9B3D-25B6A3CA184C}"/>
                </a:ext>
              </a:extLst>
            </p:cNvPr>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97;p34">
              <a:extLst>
                <a:ext uri="{FF2B5EF4-FFF2-40B4-BE49-F238E27FC236}">
                  <a16:creationId xmlns:a16="http://schemas.microsoft.com/office/drawing/2014/main" id="{9453E49D-D478-5193-E001-9F0C8DF44772}"/>
                </a:ext>
              </a:extLst>
            </p:cNvPr>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98;p34">
              <a:extLst>
                <a:ext uri="{FF2B5EF4-FFF2-40B4-BE49-F238E27FC236}">
                  <a16:creationId xmlns:a16="http://schemas.microsoft.com/office/drawing/2014/main" id="{89415161-5980-0AB0-8E9D-B357B8A5ED43}"/>
                </a:ext>
              </a:extLst>
            </p:cNvPr>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99;p34">
              <a:extLst>
                <a:ext uri="{FF2B5EF4-FFF2-40B4-BE49-F238E27FC236}">
                  <a16:creationId xmlns:a16="http://schemas.microsoft.com/office/drawing/2014/main" id="{EC340CDD-D218-2526-4C2A-EAE67AE790AB}"/>
                </a:ext>
              </a:extLst>
            </p:cNvPr>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00;p34">
              <a:extLst>
                <a:ext uri="{FF2B5EF4-FFF2-40B4-BE49-F238E27FC236}">
                  <a16:creationId xmlns:a16="http://schemas.microsoft.com/office/drawing/2014/main" id="{58056B37-20B6-8F79-C8B0-FAE686E4BE58}"/>
                </a:ext>
              </a:extLst>
            </p:cNvPr>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01;p34">
              <a:extLst>
                <a:ext uri="{FF2B5EF4-FFF2-40B4-BE49-F238E27FC236}">
                  <a16:creationId xmlns:a16="http://schemas.microsoft.com/office/drawing/2014/main" id="{55489BD3-4B1D-4B73-DFF7-41CB19E6DFD4}"/>
                </a:ext>
              </a:extLst>
            </p:cNvPr>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02;p34">
              <a:extLst>
                <a:ext uri="{FF2B5EF4-FFF2-40B4-BE49-F238E27FC236}">
                  <a16:creationId xmlns:a16="http://schemas.microsoft.com/office/drawing/2014/main" id="{A15FDD4C-B040-E375-9E70-2551B9F069BC}"/>
                </a:ext>
              </a:extLst>
            </p:cNvPr>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03;p34">
              <a:extLst>
                <a:ext uri="{FF2B5EF4-FFF2-40B4-BE49-F238E27FC236}">
                  <a16:creationId xmlns:a16="http://schemas.microsoft.com/office/drawing/2014/main" id="{E95E2DF6-EAB1-8EF9-ED7B-52BCB89561BE}"/>
                </a:ext>
              </a:extLst>
            </p:cNvPr>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04;p34">
              <a:extLst>
                <a:ext uri="{FF2B5EF4-FFF2-40B4-BE49-F238E27FC236}">
                  <a16:creationId xmlns:a16="http://schemas.microsoft.com/office/drawing/2014/main" id="{708A2525-2D3B-6D2F-E058-C86F930539C7}"/>
                </a:ext>
              </a:extLst>
            </p:cNvPr>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05;p34">
              <a:extLst>
                <a:ext uri="{FF2B5EF4-FFF2-40B4-BE49-F238E27FC236}">
                  <a16:creationId xmlns:a16="http://schemas.microsoft.com/office/drawing/2014/main" id="{EE8C74C4-6AD1-0CDC-B26A-17538E1CFC66}"/>
                </a:ext>
              </a:extLst>
            </p:cNvPr>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06;p34">
              <a:extLst>
                <a:ext uri="{FF2B5EF4-FFF2-40B4-BE49-F238E27FC236}">
                  <a16:creationId xmlns:a16="http://schemas.microsoft.com/office/drawing/2014/main" id="{8C20ABFD-4399-5E01-7F92-66BB6B912466}"/>
                </a:ext>
              </a:extLst>
            </p:cNvPr>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07;p34">
              <a:extLst>
                <a:ext uri="{FF2B5EF4-FFF2-40B4-BE49-F238E27FC236}">
                  <a16:creationId xmlns:a16="http://schemas.microsoft.com/office/drawing/2014/main" id="{29C9208E-F6E0-C6F9-2ADF-3B55B9F5D166}"/>
                </a:ext>
              </a:extLst>
            </p:cNvPr>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08;p34">
              <a:extLst>
                <a:ext uri="{FF2B5EF4-FFF2-40B4-BE49-F238E27FC236}">
                  <a16:creationId xmlns:a16="http://schemas.microsoft.com/office/drawing/2014/main" id="{D99C7781-7237-505F-54E7-40410F42568D}"/>
                </a:ext>
              </a:extLst>
            </p:cNvPr>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09;p34">
              <a:extLst>
                <a:ext uri="{FF2B5EF4-FFF2-40B4-BE49-F238E27FC236}">
                  <a16:creationId xmlns:a16="http://schemas.microsoft.com/office/drawing/2014/main" id="{42B953E2-C745-C5C7-35AB-C9CEF56A7C53}"/>
                </a:ext>
              </a:extLst>
            </p:cNvPr>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10;p34">
              <a:extLst>
                <a:ext uri="{FF2B5EF4-FFF2-40B4-BE49-F238E27FC236}">
                  <a16:creationId xmlns:a16="http://schemas.microsoft.com/office/drawing/2014/main" id="{09AE925F-373F-95E7-6694-F5F645FD3044}"/>
                </a:ext>
              </a:extLst>
            </p:cNvPr>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1;p34">
              <a:extLst>
                <a:ext uri="{FF2B5EF4-FFF2-40B4-BE49-F238E27FC236}">
                  <a16:creationId xmlns:a16="http://schemas.microsoft.com/office/drawing/2014/main" id="{D6F00D60-09A5-EE3B-1C57-2D67C2A0711C}"/>
                </a:ext>
              </a:extLst>
            </p:cNvPr>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12;p34">
              <a:extLst>
                <a:ext uri="{FF2B5EF4-FFF2-40B4-BE49-F238E27FC236}">
                  <a16:creationId xmlns:a16="http://schemas.microsoft.com/office/drawing/2014/main" id="{6B783C73-79E0-21EC-E656-BFB059C36530}"/>
                </a:ext>
              </a:extLst>
            </p:cNvPr>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13;p34">
              <a:extLst>
                <a:ext uri="{FF2B5EF4-FFF2-40B4-BE49-F238E27FC236}">
                  <a16:creationId xmlns:a16="http://schemas.microsoft.com/office/drawing/2014/main" id="{5125B7C5-AF37-0F33-CC65-527161B6CE8D}"/>
                </a:ext>
              </a:extLst>
            </p:cNvPr>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14;p34">
              <a:extLst>
                <a:ext uri="{FF2B5EF4-FFF2-40B4-BE49-F238E27FC236}">
                  <a16:creationId xmlns:a16="http://schemas.microsoft.com/office/drawing/2014/main" id="{897AAF88-346F-F303-7FF5-1945455F863B}"/>
                </a:ext>
              </a:extLst>
            </p:cNvPr>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15;p34">
              <a:extLst>
                <a:ext uri="{FF2B5EF4-FFF2-40B4-BE49-F238E27FC236}">
                  <a16:creationId xmlns:a16="http://schemas.microsoft.com/office/drawing/2014/main" id="{603440BB-5145-94F7-AA7B-E13EC002F286}"/>
                </a:ext>
              </a:extLst>
            </p:cNvPr>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16;p34">
              <a:extLst>
                <a:ext uri="{FF2B5EF4-FFF2-40B4-BE49-F238E27FC236}">
                  <a16:creationId xmlns:a16="http://schemas.microsoft.com/office/drawing/2014/main" id="{DC27A5AB-76AF-076F-7813-32BD33834140}"/>
                </a:ext>
              </a:extLst>
            </p:cNvPr>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17;p34">
              <a:extLst>
                <a:ext uri="{FF2B5EF4-FFF2-40B4-BE49-F238E27FC236}">
                  <a16:creationId xmlns:a16="http://schemas.microsoft.com/office/drawing/2014/main" id="{A23D9BA9-40FE-E4AD-602E-AE678B8DB9DE}"/>
                </a:ext>
              </a:extLst>
            </p:cNvPr>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18;p34">
              <a:extLst>
                <a:ext uri="{FF2B5EF4-FFF2-40B4-BE49-F238E27FC236}">
                  <a16:creationId xmlns:a16="http://schemas.microsoft.com/office/drawing/2014/main" id="{6B6FF4E8-D5AD-BD18-708B-B12F1631D328}"/>
                </a:ext>
              </a:extLst>
            </p:cNvPr>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19;p34">
              <a:extLst>
                <a:ext uri="{FF2B5EF4-FFF2-40B4-BE49-F238E27FC236}">
                  <a16:creationId xmlns:a16="http://schemas.microsoft.com/office/drawing/2014/main" id="{2306BCD9-E159-2894-5E7A-E814AD5216D5}"/>
                </a:ext>
              </a:extLst>
            </p:cNvPr>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20;p34">
              <a:extLst>
                <a:ext uri="{FF2B5EF4-FFF2-40B4-BE49-F238E27FC236}">
                  <a16:creationId xmlns:a16="http://schemas.microsoft.com/office/drawing/2014/main" id="{31A8E88F-D26A-8262-008C-DB0DE3AD7520}"/>
                </a:ext>
              </a:extLst>
            </p:cNvPr>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21;p34">
              <a:extLst>
                <a:ext uri="{FF2B5EF4-FFF2-40B4-BE49-F238E27FC236}">
                  <a16:creationId xmlns:a16="http://schemas.microsoft.com/office/drawing/2014/main" id="{27D98CE8-636F-4ABB-9B3F-485994234E54}"/>
                </a:ext>
              </a:extLst>
            </p:cNvPr>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22;p34">
              <a:extLst>
                <a:ext uri="{FF2B5EF4-FFF2-40B4-BE49-F238E27FC236}">
                  <a16:creationId xmlns:a16="http://schemas.microsoft.com/office/drawing/2014/main" id="{AB9942C7-51CF-4584-79FB-7059884D2C37}"/>
                </a:ext>
              </a:extLst>
            </p:cNvPr>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23;p34">
              <a:extLst>
                <a:ext uri="{FF2B5EF4-FFF2-40B4-BE49-F238E27FC236}">
                  <a16:creationId xmlns:a16="http://schemas.microsoft.com/office/drawing/2014/main" id="{6957FB9F-E1FF-BDED-7AB9-BC539B7D8309}"/>
                </a:ext>
              </a:extLst>
            </p:cNvPr>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24;p34">
              <a:extLst>
                <a:ext uri="{FF2B5EF4-FFF2-40B4-BE49-F238E27FC236}">
                  <a16:creationId xmlns:a16="http://schemas.microsoft.com/office/drawing/2014/main" id="{EECA45E3-26AE-5C11-F551-9397FDE6069F}"/>
                </a:ext>
              </a:extLst>
            </p:cNvPr>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25;p34">
              <a:extLst>
                <a:ext uri="{FF2B5EF4-FFF2-40B4-BE49-F238E27FC236}">
                  <a16:creationId xmlns:a16="http://schemas.microsoft.com/office/drawing/2014/main" id="{B95D382A-9CE6-B9E4-3C1C-D880D1377C41}"/>
                </a:ext>
              </a:extLst>
            </p:cNvPr>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26;p34">
              <a:extLst>
                <a:ext uri="{FF2B5EF4-FFF2-40B4-BE49-F238E27FC236}">
                  <a16:creationId xmlns:a16="http://schemas.microsoft.com/office/drawing/2014/main" id="{31B391AF-F8D2-E577-1AEE-822B96F3103E}"/>
                </a:ext>
              </a:extLst>
            </p:cNvPr>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27;p34">
              <a:extLst>
                <a:ext uri="{FF2B5EF4-FFF2-40B4-BE49-F238E27FC236}">
                  <a16:creationId xmlns:a16="http://schemas.microsoft.com/office/drawing/2014/main" id="{AE73783D-0D74-0A0A-7860-F27405A54D0A}"/>
                </a:ext>
              </a:extLst>
            </p:cNvPr>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28;p34">
              <a:extLst>
                <a:ext uri="{FF2B5EF4-FFF2-40B4-BE49-F238E27FC236}">
                  <a16:creationId xmlns:a16="http://schemas.microsoft.com/office/drawing/2014/main" id="{2C8E4B55-1649-7361-89F4-E945C9867D99}"/>
                </a:ext>
              </a:extLst>
            </p:cNvPr>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29;p34">
              <a:extLst>
                <a:ext uri="{FF2B5EF4-FFF2-40B4-BE49-F238E27FC236}">
                  <a16:creationId xmlns:a16="http://schemas.microsoft.com/office/drawing/2014/main" id="{61979226-B7F6-2512-1C0B-1525F23FAD72}"/>
                </a:ext>
              </a:extLst>
            </p:cNvPr>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30;p34">
              <a:extLst>
                <a:ext uri="{FF2B5EF4-FFF2-40B4-BE49-F238E27FC236}">
                  <a16:creationId xmlns:a16="http://schemas.microsoft.com/office/drawing/2014/main" id="{49035541-B87E-0046-54CB-AD09401DC84B}"/>
                </a:ext>
              </a:extLst>
            </p:cNvPr>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31;p34">
              <a:extLst>
                <a:ext uri="{FF2B5EF4-FFF2-40B4-BE49-F238E27FC236}">
                  <a16:creationId xmlns:a16="http://schemas.microsoft.com/office/drawing/2014/main" id="{CAA05101-B82C-6E63-11C5-C48353308C78}"/>
                </a:ext>
              </a:extLst>
            </p:cNvPr>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32;p34">
              <a:extLst>
                <a:ext uri="{FF2B5EF4-FFF2-40B4-BE49-F238E27FC236}">
                  <a16:creationId xmlns:a16="http://schemas.microsoft.com/office/drawing/2014/main" id="{3E8D7EE7-4C66-E188-6287-B1315C1C6C8D}"/>
                </a:ext>
              </a:extLst>
            </p:cNvPr>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33;p34">
              <a:extLst>
                <a:ext uri="{FF2B5EF4-FFF2-40B4-BE49-F238E27FC236}">
                  <a16:creationId xmlns:a16="http://schemas.microsoft.com/office/drawing/2014/main" id="{D5C212E7-178F-58A4-FA14-BFC0A8F39490}"/>
                </a:ext>
              </a:extLst>
            </p:cNvPr>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34;p34">
              <a:extLst>
                <a:ext uri="{FF2B5EF4-FFF2-40B4-BE49-F238E27FC236}">
                  <a16:creationId xmlns:a16="http://schemas.microsoft.com/office/drawing/2014/main" id="{1E869B38-655F-7CE0-32D2-79E732D2B565}"/>
                </a:ext>
              </a:extLst>
            </p:cNvPr>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35;p34">
              <a:extLst>
                <a:ext uri="{FF2B5EF4-FFF2-40B4-BE49-F238E27FC236}">
                  <a16:creationId xmlns:a16="http://schemas.microsoft.com/office/drawing/2014/main" id="{43E741EA-3848-7A8B-2E44-9B51B3B5B1E2}"/>
                </a:ext>
              </a:extLst>
            </p:cNvPr>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36;p34">
              <a:extLst>
                <a:ext uri="{FF2B5EF4-FFF2-40B4-BE49-F238E27FC236}">
                  <a16:creationId xmlns:a16="http://schemas.microsoft.com/office/drawing/2014/main" id="{F78BD53A-275A-8507-7EE9-98B7A65A7717}"/>
                </a:ext>
              </a:extLst>
            </p:cNvPr>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37;p34">
              <a:extLst>
                <a:ext uri="{FF2B5EF4-FFF2-40B4-BE49-F238E27FC236}">
                  <a16:creationId xmlns:a16="http://schemas.microsoft.com/office/drawing/2014/main" id="{F0675179-0C44-45BA-5895-92DDC6537032}"/>
                </a:ext>
              </a:extLst>
            </p:cNvPr>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38;p34">
              <a:extLst>
                <a:ext uri="{FF2B5EF4-FFF2-40B4-BE49-F238E27FC236}">
                  <a16:creationId xmlns:a16="http://schemas.microsoft.com/office/drawing/2014/main" id="{DA3D02B4-14A4-C46C-EA42-7A7C64D3C42A}"/>
                </a:ext>
              </a:extLst>
            </p:cNvPr>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39;p34">
              <a:extLst>
                <a:ext uri="{FF2B5EF4-FFF2-40B4-BE49-F238E27FC236}">
                  <a16:creationId xmlns:a16="http://schemas.microsoft.com/office/drawing/2014/main" id="{07A7C4EC-629A-3A86-203C-E3A7CB7D97F4}"/>
                </a:ext>
              </a:extLst>
            </p:cNvPr>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40;p34">
              <a:extLst>
                <a:ext uri="{FF2B5EF4-FFF2-40B4-BE49-F238E27FC236}">
                  <a16:creationId xmlns:a16="http://schemas.microsoft.com/office/drawing/2014/main" id="{B2D28597-1591-B374-EF8E-9F390D81B0F5}"/>
                </a:ext>
              </a:extLst>
            </p:cNvPr>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41;p34">
              <a:extLst>
                <a:ext uri="{FF2B5EF4-FFF2-40B4-BE49-F238E27FC236}">
                  <a16:creationId xmlns:a16="http://schemas.microsoft.com/office/drawing/2014/main" id="{23FE8F39-BD02-9DFC-1E33-D1BC9C8747B8}"/>
                </a:ext>
              </a:extLst>
            </p:cNvPr>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42;p34">
              <a:extLst>
                <a:ext uri="{FF2B5EF4-FFF2-40B4-BE49-F238E27FC236}">
                  <a16:creationId xmlns:a16="http://schemas.microsoft.com/office/drawing/2014/main" id="{BDE1BF52-4E28-3957-74FC-FD323A8B5405}"/>
                </a:ext>
              </a:extLst>
            </p:cNvPr>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43;p34">
              <a:extLst>
                <a:ext uri="{FF2B5EF4-FFF2-40B4-BE49-F238E27FC236}">
                  <a16:creationId xmlns:a16="http://schemas.microsoft.com/office/drawing/2014/main" id="{128BAD54-AB8C-D74B-60BE-C36911A53DBB}"/>
                </a:ext>
              </a:extLst>
            </p:cNvPr>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44;p34">
              <a:extLst>
                <a:ext uri="{FF2B5EF4-FFF2-40B4-BE49-F238E27FC236}">
                  <a16:creationId xmlns:a16="http://schemas.microsoft.com/office/drawing/2014/main" id="{D5B7DB49-67E6-9972-5E6D-57404DF8AD91}"/>
                </a:ext>
              </a:extLst>
            </p:cNvPr>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45;p34">
              <a:extLst>
                <a:ext uri="{FF2B5EF4-FFF2-40B4-BE49-F238E27FC236}">
                  <a16:creationId xmlns:a16="http://schemas.microsoft.com/office/drawing/2014/main" id="{DC922976-667A-AD5C-A2B3-5378E5144D64}"/>
                </a:ext>
              </a:extLst>
            </p:cNvPr>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46;p34">
              <a:extLst>
                <a:ext uri="{FF2B5EF4-FFF2-40B4-BE49-F238E27FC236}">
                  <a16:creationId xmlns:a16="http://schemas.microsoft.com/office/drawing/2014/main" id="{620A4C8E-3EF2-B5B3-647F-335F2E4A6365}"/>
                </a:ext>
              </a:extLst>
            </p:cNvPr>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47;p34">
              <a:extLst>
                <a:ext uri="{FF2B5EF4-FFF2-40B4-BE49-F238E27FC236}">
                  <a16:creationId xmlns:a16="http://schemas.microsoft.com/office/drawing/2014/main" id="{084FDA5F-906C-1C81-214A-8A8976AE6B64}"/>
                </a:ext>
              </a:extLst>
            </p:cNvPr>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48;p34">
              <a:extLst>
                <a:ext uri="{FF2B5EF4-FFF2-40B4-BE49-F238E27FC236}">
                  <a16:creationId xmlns:a16="http://schemas.microsoft.com/office/drawing/2014/main" id="{0BA3A53E-D1ED-F893-9B3A-B5065A54102D}"/>
                </a:ext>
              </a:extLst>
            </p:cNvPr>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49;p34">
              <a:extLst>
                <a:ext uri="{FF2B5EF4-FFF2-40B4-BE49-F238E27FC236}">
                  <a16:creationId xmlns:a16="http://schemas.microsoft.com/office/drawing/2014/main" id="{70060076-E4C5-DAAC-82C1-4A941A39D2A1}"/>
                </a:ext>
              </a:extLst>
            </p:cNvPr>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50;p34">
              <a:extLst>
                <a:ext uri="{FF2B5EF4-FFF2-40B4-BE49-F238E27FC236}">
                  <a16:creationId xmlns:a16="http://schemas.microsoft.com/office/drawing/2014/main" id="{C90A5DB3-2A6B-B99E-B8D3-7C18268E7A98}"/>
                </a:ext>
              </a:extLst>
            </p:cNvPr>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51;p34">
              <a:extLst>
                <a:ext uri="{FF2B5EF4-FFF2-40B4-BE49-F238E27FC236}">
                  <a16:creationId xmlns:a16="http://schemas.microsoft.com/office/drawing/2014/main" id="{8969DC02-9BEC-8851-D6F7-545C75B7B158}"/>
                </a:ext>
              </a:extLst>
            </p:cNvPr>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52;p34">
              <a:extLst>
                <a:ext uri="{FF2B5EF4-FFF2-40B4-BE49-F238E27FC236}">
                  <a16:creationId xmlns:a16="http://schemas.microsoft.com/office/drawing/2014/main" id="{53E8C46E-90F8-0666-BD33-D1C735F8B8F1}"/>
                </a:ext>
              </a:extLst>
            </p:cNvPr>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53;p34">
              <a:extLst>
                <a:ext uri="{FF2B5EF4-FFF2-40B4-BE49-F238E27FC236}">
                  <a16:creationId xmlns:a16="http://schemas.microsoft.com/office/drawing/2014/main" id="{83208154-DB9C-30FF-AAF5-DE22A93736BC}"/>
                </a:ext>
              </a:extLst>
            </p:cNvPr>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54;p34">
              <a:extLst>
                <a:ext uri="{FF2B5EF4-FFF2-40B4-BE49-F238E27FC236}">
                  <a16:creationId xmlns:a16="http://schemas.microsoft.com/office/drawing/2014/main" id="{E106EE9E-4007-3D3A-70A8-05CDEE0CCFEA}"/>
                </a:ext>
              </a:extLst>
            </p:cNvPr>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55;p34">
              <a:extLst>
                <a:ext uri="{FF2B5EF4-FFF2-40B4-BE49-F238E27FC236}">
                  <a16:creationId xmlns:a16="http://schemas.microsoft.com/office/drawing/2014/main" id="{B439054B-A723-97AA-5B5D-7EF9BAECAA1A}"/>
                </a:ext>
              </a:extLst>
            </p:cNvPr>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56;p34">
              <a:extLst>
                <a:ext uri="{FF2B5EF4-FFF2-40B4-BE49-F238E27FC236}">
                  <a16:creationId xmlns:a16="http://schemas.microsoft.com/office/drawing/2014/main" id="{0EC73D4E-3EF5-506D-7FB4-0972B939E902}"/>
                </a:ext>
              </a:extLst>
            </p:cNvPr>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57;p34">
              <a:extLst>
                <a:ext uri="{FF2B5EF4-FFF2-40B4-BE49-F238E27FC236}">
                  <a16:creationId xmlns:a16="http://schemas.microsoft.com/office/drawing/2014/main" id="{BF53D69B-EA76-6DE3-5200-8F95B131108E}"/>
                </a:ext>
              </a:extLst>
            </p:cNvPr>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58;p34">
              <a:extLst>
                <a:ext uri="{FF2B5EF4-FFF2-40B4-BE49-F238E27FC236}">
                  <a16:creationId xmlns:a16="http://schemas.microsoft.com/office/drawing/2014/main" id="{F3F883D0-1D4E-1FAB-BD84-D17AA39A23B4}"/>
                </a:ext>
              </a:extLst>
            </p:cNvPr>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59;p34">
              <a:extLst>
                <a:ext uri="{FF2B5EF4-FFF2-40B4-BE49-F238E27FC236}">
                  <a16:creationId xmlns:a16="http://schemas.microsoft.com/office/drawing/2014/main" id="{6D635737-CB7A-900D-615C-5CD379CBD800}"/>
                </a:ext>
              </a:extLst>
            </p:cNvPr>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60;p34">
              <a:extLst>
                <a:ext uri="{FF2B5EF4-FFF2-40B4-BE49-F238E27FC236}">
                  <a16:creationId xmlns:a16="http://schemas.microsoft.com/office/drawing/2014/main" id="{AD5CC076-6337-2547-BE0A-D8EB0BCBDB32}"/>
                </a:ext>
              </a:extLst>
            </p:cNvPr>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61;p34">
              <a:extLst>
                <a:ext uri="{FF2B5EF4-FFF2-40B4-BE49-F238E27FC236}">
                  <a16:creationId xmlns:a16="http://schemas.microsoft.com/office/drawing/2014/main" id="{27031628-A725-67DB-D045-AC281F3D7CEC}"/>
                </a:ext>
              </a:extLst>
            </p:cNvPr>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62;p34">
              <a:extLst>
                <a:ext uri="{FF2B5EF4-FFF2-40B4-BE49-F238E27FC236}">
                  <a16:creationId xmlns:a16="http://schemas.microsoft.com/office/drawing/2014/main" id="{BEB30C90-C848-18E5-543E-D3713141D83E}"/>
                </a:ext>
              </a:extLst>
            </p:cNvPr>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63;p34">
              <a:extLst>
                <a:ext uri="{FF2B5EF4-FFF2-40B4-BE49-F238E27FC236}">
                  <a16:creationId xmlns:a16="http://schemas.microsoft.com/office/drawing/2014/main" id="{6C2C10CA-5647-DAA1-A27C-F26B3BBD3F89}"/>
                </a:ext>
              </a:extLst>
            </p:cNvPr>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64;p34">
              <a:extLst>
                <a:ext uri="{FF2B5EF4-FFF2-40B4-BE49-F238E27FC236}">
                  <a16:creationId xmlns:a16="http://schemas.microsoft.com/office/drawing/2014/main" id="{FCEE27D3-0CAF-6CDF-7985-55FDA259B0E7}"/>
                </a:ext>
              </a:extLst>
            </p:cNvPr>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65;p34">
              <a:extLst>
                <a:ext uri="{FF2B5EF4-FFF2-40B4-BE49-F238E27FC236}">
                  <a16:creationId xmlns:a16="http://schemas.microsoft.com/office/drawing/2014/main" id="{713EBE5A-1230-3713-351F-26F0798C6C73}"/>
                </a:ext>
              </a:extLst>
            </p:cNvPr>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66;p34">
              <a:extLst>
                <a:ext uri="{FF2B5EF4-FFF2-40B4-BE49-F238E27FC236}">
                  <a16:creationId xmlns:a16="http://schemas.microsoft.com/office/drawing/2014/main" id="{3BA6446D-21FA-2C3B-E17B-26658EFC5D20}"/>
                </a:ext>
              </a:extLst>
            </p:cNvPr>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67;p34">
              <a:extLst>
                <a:ext uri="{FF2B5EF4-FFF2-40B4-BE49-F238E27FC236}">
                  <a16:creationId xmlns:a16="http://schemas.microsoft.com/office/drawing/2014/main" id="{69DBEFE6-2694-AB66-3B99-B4FA4929BE6C}"/>
                </a:ext>
              </a:extLst>
            </p:cNvPr>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68;p34">
              <a:extLst>
                <a:ext uri="{FF2B5EF4-FFF2-40B4-BE49-F238E27FC236}">
                  <a16:creationId xmlns:a16="http://schemas.microsoft.com/office/drawing/2014/main" id="{DC9E5A7F-68B7-7231-1EC4-EA15B4276C96}"/>
                </a:ext>
              </a:extLst>
            </p:cNvPr>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69;p34">
              <a:extLst>
                <a:ext uri="{FF2B5EF4-FFF2-40B4-BE49-F238E27FC236}">
                  <a16:creationId xmlns:a16="http://schemas.microsoft.com/office/drawing/2014/main" id="{38B8C09D-EDE3-AB8E-36E6-4E8D61BE513B}"/>
                </a:ext>
              </a:extLst>
            </p:cNvPr>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70;p34">
              <a:extLst>
                <a:ext uri="{FF2B5EF4-FFF2-40B4-BE49-F238E27FC236}">
                  <a16:creationId xmlns:a16="http://schemas.microsoft.com/office/drawing/2014/main" id="{764492FE-EB6B-D831-35FA-9F74D04EA715}"/>
                </a:ext>
              </a:extLst>
            </p:cNvPr>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71;p34">
              <a:extLst>
                <a:ext uri="{FF2B5EF4-FFF2-40B4-BE49-F238E27FC236}">
                  <a16:creationId xmlns:a16="http://schemas.microsoft.com/office/drawing/2014/main" id="{AC171864-C58E-0FB6-E5F9-5C2CB073AFD1}"/>
                </a:ext>
              </a:extLst>
            </p:cNvPr>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72;p34">
              <a:extLst>
                <a:ext uri="{FF2B5EF4-FFF2-40B4-BE49-F238E27FC236}">
                  <a16:creationId xmlns:a16="http://schemas.microsoft.com/office/drawing/2014/main" id="{D3B05FB4-622E-9291-CE8F-0989EBF4B9FE}"/>
                </a:ext>
              </a:extLst>
            </p:cNvPr>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73;p34">
              <a:extLst>
                <a:ext uri="{FF2B5EF4-FFF2-40B4-BE49-F238E27FC236}">
                  <a16:creationId xmlns:a16="http://schemas.microsoft.com/office/drawing/2014/main" id="{8A8E38B3-210A-C9A4-2216-9D4EEE7A3740}"/>
                </a:ext>
              </a:extLst>
            </p:cNvPr>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74;p34">
              <a:extLst>
                <a:ext uri="{FF2B5EF4-FFF2-40B4-BE49-F238E27FC236}">
                  <a16:creationId xmlns:a16="http://schemas.microsoft.com/office/drawing/2014/main" id="{28306A66-06D9-2588-4AE5-DD8AFB4CEC51}"/>
                </a:ext>
              </a:extLst>
            </p:cNvPr>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5;p34">
              <a:extLst>
                <a:ext uri="{FF2B5EF4-FFF2-40B4-BE49-F238E27FC236}">
                  <a16:creationId xmlns:a16="http://schemas.microsoft.com/office/drawing/2014/main" id="{B00524D3-EB1E-B890-F4B6-50DD5208DFD5}"/>
                </a:ext>
              </a:extLst>
            </p:cNvPr>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76;p34">
              <a:extLst>
                <a:ext uri="{FF2B5EF4-FFF2-40B4-BE49-F238E27FC236}">
                  <a16:creationId xmlns:a16="http://schemas.microsoft.com/office/drawing/2014/main" id="{3612A02F-D855-2398-1D1A-FF9FE1B42123}"/>
                </a:ext>
              </a:extLst>
            </p:cNvPr>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77;p34">
              <a:extLst>
                <a:ext uri="{FF2B5EF4-FFF2-40B4-BE49-F238E27FC236}">
                  <a16:creationId xmlns:a16="http://schemas.microsoft.com/office/drawing/2014/main" id="{11D4371D-4B0A-9850-F134-30D3D3898E6C}"/>
                </a:ext>
              </a:extLst>
            </p:cNvPr>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78;p34">
              <a:extLst>
                <a:ext uri="{FF2B5EF4-FFF2-40B4-BE49-F238E27FC236}">
                  <a16:creationId xmlns:a16="http://schemas.microsoft.com/office/drawing/2014/main" id="{AC3BF8BE-0729-E337-B5C0-330A5EA7F1CD}"/>
                </a:ext>
              </a:extLst>
            </p:cNvPr>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79;p34">
              <a:extLst>
                <a:ext uri="{FF2B5EF4-FFF2-40B4-BE49-F238E27FC236}">
                  <a16:creationId xmlns:a16="http://schemas.microsoft.com/office/drawing/2014/main" id="{BA80648F-0628-88D9-ED98-F1B800E91ECB}"/>
                </a:ext>
              </a:extLst>
            </p:cNvPr>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80;p34">
              <a:extLst>
                <a:ext uri="{FF2B5EF4-FFF2-40B4-BE49-F238E27FC236}">
                  <a16:creationId xmlns:a16="http://schemas.microsoft.com/office/drawing/2014/main" id="{D8A3741C-6F71-E4F7-3FE4-FCC3BF088666}"/>
                </a:ext>
              </a:extLst>
            </p:cNvPr>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81;p34">
              <a:extLst>
                <a:ext uri="{FF2B5EF4-FFF2-40B4-BE49-F238E27FC236}">
                  <a16:creationId xmlns:a16="http://schemas.microsoft.com/office/drawing/2014/main" id="{0653EDEE-4F90-E3C2-0540-283112AA3E88}"/>
                </a:ext>
              </a:extLst>
            </p:cNvPr>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82;p34">
              <a:extLst>
                <a:ext uri="{FF2B5EF4-FFF2-40B4-BE49-F238E27FC236}">
                  <a16:creationId xmlns:a16="http://schemas.microsoft.com/office/drawing/2014/main" id="{3486F41B-1BD9-0A1D-7719-5D43E472CC80}"/>
                </a:ext>
              </a:extLst>
            </p:cNvPr>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83;p34">
              <a:extLst>
                <a:ext uri="{FF2B5EF4-FFF2-40B4-BE49-F238E27FC236}">
                  <a16:creationId xmlns:a16="http://schemas.microsoft.com/office/drawing/2014/main" id="{568D04A0-E89F-1777-549C-C34DA37AAD04}"/>
                </a:ext>
              </a:extLst>
            </p:cNvPr>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84;p34">
              <a:extLst>
                <a:ext uri="{FF2B5EF4-FFF2-40B4-BE49-F238E27FC236}">
                  <a16:creationId xmlns:a16="http://schemas.microsoft.com/office/drawing/2014/main" id="{E21845F0-7AD5-F83E-1342-7D951AA85C2D}"/>
                </a:ext>
              </a:extLst>
            </p:cNvPr>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85;p34">
              <a:extLst>
                <a:ext uri="{FF2B5EF4-FFF2-40B4-BE49-F238E27FC236}">
                  <a16:creationId xmlns:a16="http://schemas.microsoft.com/office/drawing/2014/main" id="{F4577447-C16E-E16C-1F1E-22E8E0C36420}"/>
                </a:ext>
              </a:extLst>
            </p:cNvPr>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86;p34">
              <a:extLst>
                <a:ext uri="{FF2B5EF4-FFF2-40B4-BE49-F238E27FC236}">
                  <a16:creationId xmlns:a16="http://schemas.microsoft.com/office/drawing/2014/main" id="{11B67DF7-1541-2CE0-32C4-26B0CCF618AE}"/>
                </a:ext>
              </a:extLst>
            </p:cNvPr>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87;p34">
              <a:extLst>
                <a:ext uri="{FF2B5EF4-FFF2-40B4-BE49-F238E27FC236}">
                  <a16:creationId xmlns:a16="http://schemas.microsoft.com/office/drawing/2014/main" id="{2054B6F6-5107-6264-D8BF-03F602BF2B3D}"/>
                </a:ext>
              </a:extLst>
            </p:cNvPr>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88;p34">
              <a:extLst>
                <a:ext uri="{FF2B5EF4-FFF2-40B4-BE49-F238E27FC236}">
                  <a16:creationId xmlns:a16="http://schemas.microsoft.com/office/drawing/2014/main" id="{BC1BE4A1-279B-0482-80B9-DD5C65FE890E}"/>
                </a:ext>
              </a:extLst>
            </p:cNvPr>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89;p34">
              <a:extLst>
                <a:ext uri="{FF2B5EF4-FFF2-40B4-BE49-F238E27FC236}">
                  <a16:creationId xmlns:a16="http://schemas.microsoft.com/office/drawing/2014/main" id="{31F94BE4-3BBC-F668-44F3-A104F58E90ED}"/>
                </a:ext>
              </a:extLst>
            </p:cNvPr>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90;p34">
              <a:extLst>
                <a:ext uri="{FF2B5EF4-FFF2-40B4-BE49-F238E27FC236}">
                  <a16:creationId xmlns:a16="http://schemas.microsoft.com/office/drawing/2014/main" id="{3AB27B67-4FA8-BE72-26E1-A39CB2821E1C}"/>
                </a:ext>
              </a:extLst>
            </p:cNvPr>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91;p34">
              <a:extLst>
                <a:ext uri="{FF2B5EF4-FFF2-40B4-BE49-F238E27FC236}">
                  <a16:creationId xmlns:a16="http://schemas.microsoft.com/office/drawing/2014/main" id="{8E2456F9-47A0-9CF7-1CC8-601A0D17D4C6}"/>
                </a:ext>
              </a:extLst>
            </p:cNvPr>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92;p34">
              <a:extLst>
                <a:ext uri="{FF2B5EF4-FFF2-40B4-BE49-F238E27FC236}">
                  <a16:creationId xmlns:a16="http://schemas.microsoft.com/office/drawing/2014/main" id="{1B8F0D27-27D0-7660-35DB-4AE79DFAF357}"/>
                </a:ext>
              </a:extLst>
            </p:cNvPr>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93;p34">
              <a:extLst>
                <a:ext uri="{FF2B5EF4-FFF2-40B4-BE49-F238E27FC236}">
                  <a16:creationId xmlns:a16="http://schemas.microsoft.com/office/drawing/2014/main" id="{63D76D1E-D9C2-21F1-7BA0-48AEB4FFCF08}"/>
                </a:ext>
              </a:extLst>
            </p:cNvPr>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94;p34">
              <a:extLst>
                <a:ext uri="{FF2B5EF4-FFF2-40B4-BE49-F238E27FC236}">
                  <a16:creationId xmlns:a16="http://schemas.microsoft.com/office/drawing/2014/main" id="{8B0FB1FB-55D0-AA81-8ECE-731F460AAE40}"/>
                </a:ext>
              </a:extLst>
            </p:cNvPr>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95;p34">
              <a:extLst>
                <a:ext uri="{FF2B5EF4-FFF2-40B4-BE49-F238E27FC236}">
                  <a16:creationId xmlns:a16="http://schemas.microsoft.com/office/drawing/2014/main" id="{7AED2E5F-88A5-3DC1-453B-2191433E259A}"/>
                </a:ext>
              </a:extLst>
            </p:cNvPr>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96;p34">
              <a:extLst>
                <a:ext uri="{FF2B5EF4-FFF2-40B4-BE49-F238E27FC236}">
                  <a16:creationId xmlns:a16="http://schemas.microsoft.com/office/drawing/2014/main" id="{4A41CCC5-15D8-04D2-10C3-092E4E0BF628}"/>
                </a:ext>
              </a:extLst>
            </p:cNvPr>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97;p34">
              <a:extLst>
                <a:ext uri="{FF2B5EF4-FFF2-40B4-BE49-F238E27FC236}">
                  <a16:creationId xmlns:a16="http://schemas.microsoft.com/office/drawing/2014/main" id="{7CD30CEB-D205-44E1-6050-890A2BB8185D}"/>
                </a:ext>
              </a:extLst>
            </p:cNvPr>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98;p34">
              <a:extLst>
                <a:ext uri="{FF2B5EF4-FFF2-40B4-BE49-F238E27FC236}">
                  <a16:creationId xmlns:a16="http://schemas.microsoft.com/office/drawing/2014/main" id="{1D48F1F2-C503-F2F2-B443-28B14DA0B420}"/>
                </a:ext>
              </a:extLst>
            </p:cNvPr>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99;p34">
              <a:extLst>
                <a:ext uri="{FF2B5EF4-FFF2-40B4-BE49-F238E27FC236}">
                  <a16:creationId xmlns:a16="http://schemas.microsoft.com/office/drawing/2014/main" id="{7C1F22A8-C9FD-7773-3F57-9CB62865DDD7}"/>
                </a:ext>
              </a:extLst>
            </p:cNvPr>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00;p34">
              <a:extLst>
                <a:ext uri="{FF2B5EF4-FFF2-40B4-BE49-F238E27FC236}">
                  <a16:creationId xmlns:a16="http://schemas.microsoft.com/office/drawing/2014/main" id="{A809C8F1-DEAE-406B-D400-D1F5B545ED68}"/>
                </a:ext>
              </a:extLst>
            </p:cNvPr>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01;p34">
              <a:extLst>
                <a:ext uri="{FF2B5EF4-FFF2-40B4-BE49-F238E27FC236}">
                  <a16:creationId xmlns:a16="http://schemas.microsoft.com/office/drawing/2014/main" id="{BAAD2413-C313-1405-C7FA-1317F850D835}"/>
                </a:ext>
              </a:extLst>
            </p:cNvPr>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02;p34">
              <a:extLst>
                <a:ext uri="{FF2B5EF4-FFF2-40B4-BE49-F238E27FC236}">
                  <a16:creationId xmlns:a16="http://schemas.microsoft.com/office/drawing/2014/main" id="{BD88F79A-ED6C-6039-05E9-FB2876831D32}"/>
                </a:ext>
              </a:extLst>
            </p:cNvPr>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03;p34">
              <a:extLst>
                <a:ext uri="{FF2B5EF4-FFF2-40B4-BE49-F238E27FC236}">
                  <a16:creationId xmlns:a16="http://schemas.microsoft.com/office/drawing/2014/main" id="{F8BEB6B3-7002-A8B7-5F87-EBB266884F19}"/>
                </a:ext>
              </a:extLst>
            </p:cNvPr>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04;p34">
              <a:extLst>
                <a:ext uri="{FF2B5EF4-FFF2-40B4-BE49-F238E27FC236}">
                  <a16:creationId xmlns:a16="http://schemas.microsoft.com/office/drawing/2014/main" id="{2F29C774-F453-F9AB-3E3E-F2ABE183A497}"/>
                </a:ext>
              </a:extLst>
            </p:cNvPr>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05;p34">
              <a:extLst>
                <a:ext uri="{FF2B5EF4-FFF2-40B4-BE49-F238E27FC236}">
                  <a16:creationId xmlns:a16="http://schemas.microsoft.com/office/drawing/2014/main" id="{D48605F5-98CC-6991-9151-7DC4EC3C37AE}"/>
                </a:ext>
              </a:extLst>
            </p:cNvPr>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06;p34">
              <a:extLst>
                <a:ext uri="{FF2B5EF4-FFF2-40B4-BE49-F238E27FC236}">
                  <a16:creationId xmlns:a16="http://schemas.microsoft.com/office/drawing/2014/main" id="{CBF7D4C4-3725-05BD-546D-EE2F8DD6A396}"/>
                </a:ext>
              </a:extLst>
            </p:cNvPr>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07;p34">
              <a:extLst>
                <a:ext uri="{FF2B5EF4-FFF2-40B4-BE49-F238E27FC236}">
                  <a16:creationId xmlns:a16="http://schemas.microsoft.com/office/drawing/2014/main" id="{365C0056-76F4-5140-DEEF-D9E2C78CF607}"/>
                </a:ext>
              </a:extLst>
            </p:cNvPr>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08;p34">
              <a:extLst>
                <a:ext uri="{FF2B5EF4-FFF2-40B4-BE49-F238E27FC236}">
                  <a16:creationId xmlns:a16="http://schemas.microsoft.com/office/drawing/2014/main" id="{8593FBC2-A5F2-92C8-B2A4-E47A268C3A33}"/>
                </a:ext>
              </a:extLst>
            </p:cNvPr>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09;p34">
              <a:extLst>
                <a:ext uri="{FF2B5EF4-FFF2-40B4-BE49-F238E27FC236}">
                  <a16:creationId xmlns:a16="http://schemas.microsoft.com/office/drawing/2014/main" id="{1FBE15B8-F1F4-6522-B76B-57052C38221F}"/>
                </a:ext>
              </a:extLst>
            </p:cNvPr>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10;p34">
              <a:extLst>
                <a:ext uri="{FF2B5EF4-FFF2-40B4-BE49-F238E27FC236}">
                  <a16:creationId xmlns:a16="http://schemas.microsoft.com/office/drawing/2014/main" id="{3CC18933-5FEA-2353-9E85-579E191845D8}"/>
                </a:ext>
              </a:extLst>
            </p:cNvPr>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11;p34">
              <a:extLst>
                <a:ext uri="{FF2B5EF4-FFF2-40B4-BE49-F238E27FC236}">
                  <a16:creationId xmlns:a16="http://schemas.microsoft.com/office/drawing/2014/main" id="{573AD754-1697-012E-A0A8-A720A26F409C}"/>
                </a:ext>
              </a:extLst>
            </p:cNvPr>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12;p34">
              <a:extLst>
                <a:ext uri="{FF2B5EF4-FFF2-40B4-BE49-F238E27FC236}">
                  <a16:creationId xmlns:a16="http://schemas.microsoft.com/office/drawing/2014/main" id="{3A2B1D3A-2155-6B7A-7938-A6B4B5A5B16E}"/>
                </a:ext>
              </a:extLst>
            </p:cNvPr>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13;p34">
              <a:extLst>
                <a:ext uri="{FF2B5EF4-FFF2-40B4-BE49-F238E27FC236}">
                  <a16:creationId xmlns:a16="http://schemas.microsoft.com/office/drawing/2014/main" id="{EF0BDE81-1226-1D25-5FA9-A5BEF39A1F47}"/>
                </a:ext>
              </a:extLst>
            </p:cNvPr>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14;p34">
              <a:extLst>
                <a:ext uri="{FF2B5EF4-FFF2-40B4-BE49-F238E27FC236}">
                  <a16:creationId xmlns:a16="http://schemas.microsoft.com/office/drawing/2014/main" id="{B02EB2DF-DDEE-578D-7184-E4D9178D540C}"/>
                </a:ext>
              </a:extLst>
            </p:cNvPr>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15;p34">
              <a:extLst>
                <a:ext uri="{FF2B5EF4-FFF2-40B4-BE49-F238E27FC236}">
                  <a16:creationId xmlns:a16="http://schemas.microsoft.com/office/drawing/2014/main" id="{98B2716C-0D5C-8C8D-4D3F-122BED9C074E}"/>
                </a:ext>
              </a:extLst>
            </p:cNvPr>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16;p34">
              <a:extLst>
                <a:ext uri="{FF2B5EF4-FFF2-40B4-BE49-F238E27FC236}">
                  <a16:creationId xmlns:a16="http://schemas.microsoft.com/office/drawing/2014/main" id="{591BBA32-BA55-BD6D-E058-088C0AF0FCD8}"/>
                </a:ext>
              </a:extLst>
            </p:cNvPr>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17;p34">
              <a:extLst>
                <a:ext uri="{FF2B5EF4-FFF2-40B4-BE49-F238E27FC236}">
                  <a16:creationId xmlns:a16="http://schemas.microsoft.com/office/drawing/2014/main" id="{56730F96-6D0D-CD83-9FA2-E0CCC6404F8E}"/>
                </a:ext>
              </a:extLst>
            </p:cNvPr>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18;p34">
              <a:extLst>
                <a:ext uri="{FF2B5EF4-FFF2-40B4-BE49-F238E27FC236}">
                  <a16:creationId xmlns:a16="http://schemas.microsoft.com/office/drawing/2014/main" id="{8D38AF75-5291-1C85-E962-78998AA4A817}"/>
                </a:ext>
              </a:extLst>
            </p:cNvPr>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19;p34">
              <a:extLst>
                <a:ext uri="{FF2B5EF4-FFF2-40B4-BE49-F238E27FC236}">
                  <a16:creationId xmlns:a16="http://schemas.microsoft.com/office/drawing/2014/main" id="{EF3DDFDD-ED32-D322-0923-7801CF8E5926}"/>
                </a:ext>
              </a:extLst>
            </p:cNvPr>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20;p34">
              <a:extLst>
                <a:ext uri="{FF2B5EF4-FFF2-40B4-BE49-F238E27FC236}">
                  <a16:creationId xmlns:a16="http://schemas.microsoft.com/office/drawing/2014/main" id="{1F8C1215-042F-444E-4CDC-47628DDB6317}"/>
                </a:ext>
              </a:extLst>
            </p:cNvPr>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21;p34">
              <a:extLst>
                <a:ext uri="{FF2B5EF4-FFF2-40B4-BE49-F238E27FC236}">
                  <a16:creationId xmlns:a16="http://schemas.microsoft.com/office/drawing/2014/main" id="{C3447DF9-725A-63D3-1B3A-368982A8CBB6}"/>
                </a:ext>
              </a:extLst>
            </p:cNvPr>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22;p34">
              <a:extLst>
                <a:ext uri="{FF2B5EF4-FFF2-40B4-BE49-F238E27FC236}">
                  <a16:creationId xmlns:a16="http://schemas.microsoft.com/office/drawing/2014/main" id="{124D3FD3-23C9-4E01-7F2B-DC8A34277944}"/>
                </a:ext>
              </a:extLst>
            </p:cNvPr>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23;p34">
              <a:extLst>
                <a:ext uri="{FF2B5EF4-FFF2-40B4-BE49-F238E27FC236}">
                  <a16:creationId xmlns:a16="http://schemas.microsoft.com/office/drawing/2014/main" id="{4E216532-F7FD-1CFE-045E-F638C4443C93}"/>
                </a:ext>
              </a:extLst>
            </p:cNvPr>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24;p34">
              <a:extLst>
                <a:ext uri="{FF2B5EF4-FFF2-40B4-BE49-F238E27FC236}">
                  <a16:creationId xmlns:a16="http://schemas.microsoft.com/office/drawing/2014/main" id="{31853802-2C53-F6E4-6D65-E5C3E684E374}"/>
                </a:ext>
              </a:extLst>
            </p:cNvPr>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25;p34">
              <a:extLst>
                <a:ext uri="{FF2B5EF4-FFF2-40B4-BE49-F238E27FC236}">
                  <a16:creationId xmlns:a16="http://schemas.microsoft.com/office/drawing/2014/main" id="{A775F419-8F07-3A10-70F1-7CB9485C87C3}"/>
                </a:ext>
              </a:extLst>
            </p:cNvPr>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26;p34">
              <a:extLst>
                <a:ext uri="{FF2B5EF4-FFF2-40B4-BE49-F238E27FC236}">
                  <a16:creationId xmlns:a16="http://schemas.microsoft.com/office/drawing/2014/main" id="{8185C0D0-A74C-7F45-EBE8-F3E2BC3E7F3C}"/>
                </a:ext>
              </a:extLst>
            </p:cNvPr>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27;p34">
              <a:extLst>
                <a:ext uri="{FF2B5EF4-FFF2-40B4-BE49-F238E27FC236}">
                  <a16:creationId xmlns:a16="http://schemas.microsoft.com/office/drawing/2014/main" id="{17B0C360-FE32-9343-F657-403471AF13D4}"/>
                </a:ext>
              </a:extLst>
            </p:cNvPr>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28;p34">
              <a:extLst>
                <a:ext uri="{FF2B5EF4-FFF2-40B4-BE49-F238E27FC236}">
                  <a16:creationId xmlns:a16="http://schemas.microsoft.com/office/drawing/2014/main" id="{8D73A088-DAE0-412B-9AFA-7038E09459BC}"/>
                </a:ext>
              </a:extLst>
            </p:cNvPr>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29;p34">
              <a:extLst>
                <a:ext uri="{FF2B5EF4-FFF2-40B4-BE49-F238E27FC236}">
                  <a16:creationId xmlns:a16="http://schemas.microsoft.com/office/drawing/2014/main" id="{2CF20F48-0ECD-B828-0128-5360FAA40F0A}"/>
                </a:ext>
              </a:extLst>
            </p:cNvPr>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30;p34">
              <a:extLst>
                <a:ext uri="{FF2B5EF4-FFF2-40B4-BE49-F238E27FC236}">
                  <a16:creationId xmlns:a16="http://schemas.microsoft.com/office/drawing/2014/main" id="{97D980DC-CEA1-15E3-5431-61A455B4B9B3}"/>
                </a:ext>
              </a:extLst>
            </p:cNvPr>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31;p34">
              <a:extLst>
                <a:ext uri="{FF2B5EF4-FFF2-40B4-BE49-F238E27FC236}">
                  <a16:creationId xmlns:a16="http://schemas.microsoft.com/office/drawing/2014/main" id="{85A87B12-A1D8-CA47-919E-C75089780B0D}"/>
                </a:ext>
              </a:extLst>
            </p:cNvPr>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32;p34">
              <a:extLst>
                <a:ext uri="{FF2B5EF4-FFF2-40B4-BE49-F238E27FC236}">
                  <a16:creationId xmlns:a16="http://schemas.microsoft.com/office/drawing/2014/main" id="{4C258F98-5255-4D40-E074-39BAAA7ABA95}"/>
                </a:ext>
              </a:extLst>
            </p:cNvPr>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33;p34">
              <a:extLst>
                <a:ext uri="{FF2B5EF4-FFF2-40B4-BE49-F238E27FC236}">
                  <a16:creationId xmlns:a16="http://schemas.microsoft.com/office/drawing/2014/main" id="{64BBBEB0-5F21-872E-C481-624FBB05D542}"/>
                </a:ext>
              </a:extLst>
            </p:cNvPr>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34;p34">
              <a:extLst>
                <a:ext uri="{FF2B5EF4-FFF2-40B4-BE49-F238E27FC236}">
                  <a16:creationId xmlns:a16="http://schemas.microsoft.com/office/drawing/2014/main" id="{80ECFE1A-A25C-6EB3-8347-A0AD72E45E72}"/>
                </a:ext>
              </a:extLst>
            </p:cNvPr>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35;p34">
              <a:extLst>
                <a:ext uri="{FF2B5EF4-FFF2-40B4-BE49-F238E27FC236}">
                  <a16:creationId xmlns:a16="http://schemas.microsoft.com/office/drawing/2014/main" id="{EBBF02AC-44AC-6CCE-5069-3792FEB61931}"/>
                </a:ext>
              </a:extLst>
            </p:cNvPr>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36;p34">
              <a:extLst>
                <a:ext uri="{FF2B5EF4-FFF2-40B4-BE49-F238E27FC236}">
                  <a16:creationId xmlns:a16="http://schemas.microsoft.com/office/drawing/2014/main" id="{FA3CE915-62E6-C6CF-8F22-D557E3C933EE}"/>
                </a:ext>
              </a:extLst>
            </p:cNvPr>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37;p34">
              <a:extLst>
                <a:ext uri="{FF2B5EF4-FFF2-40B4-BE49-F238E27FC236}">
                  <a16:creationId xmlns:a16="http://schemas.microsoft.com/office/drawing/2014/main" id="{62BDE668-C5CE-3544-6908-B7958AC104EA}"/>
                </a:ext>
              </a:extLst>
            </p:cNvPr>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38;p34">
              <a:extLst>
                <a:ext uri="{FF2B5EF4-FFF2-40B4-BE49-F238E27FC236}">
                  <a16:creationId xmlns:a16="http://schemas.microsoft.com/office/drawing/2014/main" id="{3E082497-1488-E909-5057-1B17EBB0E426}"/>
                </a:ext>
              </a:extLst>
            </p:cNvPr>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39;p34">
              <a:extLst>
                <a:ext uri="{FF2B5EF4-FFF2-40B4-BE49-F238E27FC236}">
                  <a16:creationId xmlns:a16="http://schemas.microsoft.com/office/drawing/2014/main" id="{D8C561C5-66E3-1C06-AFBD-70CCF58B3522}"/>
                </a:ext>
              </a:extLst>
            </p:cNvPr>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40;p34">
              <a:extLst>
                <a:ext uri="{FF2B5EF4-FFF2-40B4-BE49-F238E27FC236}">
                  <a16:creationId xmlns:a16="http://schemas.microsoft.com/office/drawing/2014/main" id="{C9E7505B-5813-0D9B-EDEE-D04D68A74AE9}"/>
                </a:ext>
              </a:extLst>
            </p:cNvPr>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41;p34">
              <a:extLst>
                <a:ext uri="{FF2B5EF4-FFF2-40B4-BE49-F238E27FC236}">
                  <a16:creationId xmlns:a16="http://schemas.microsoft.com/office/drawing/2014/main" id="{599C15D2-BD8F-B528-93C4-8CFBC2FE4AA6}"/>
                </a:ext>
              </a:extLst>
            </p:cNvPr>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42;p34">
              <a:extLst>
                <a:ext uri="{FF2B5EF4-FFF2-40B4-BE49-F238E27FC236}">
                  <a16:creationId xmlns:a16="http://schemas.microsoft.com/office/drawing/2014/main" id="{07E5B7E8-2313-3986-8C3C-979C1C17EC1E}"/>
                </a:ext>
              </a:extLst>
            </p:cNvPr>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43;p34">
              <a:extLst>
                <a:ext uri="{FF2B5EF4-FFF2-40B4-BE49-F238E27FC236}">
                  <a16:creationId xmlns:a16="http://schemas.microsoft.com/office/drawing/2014/main" id="{CEF56955-1617-E9C3-DD09-EA48B98E2632}"/>
                </a:ext>
              </a:extLst>
            </p:cNvPr>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44;p34">
              <a:extLst>
                <a:ext uri="{FF2B5EF4-FFF2-40B4-BE49-F238E27FC236}">
                  <a16:creationId xmlns:a16="http://schemas.microsoft.com/office/drawing/2014/main" id="{F3C65365-07CC-CC34-6B05-85789BB40953}"/>
                </a:ext>
              </a:extLst>
            </p:cNvPr>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45;p34">
              <a:extLst>
                <a:ext uri="{FF2B5EF4-FFF2-40B4-BE49-F238E27FC236}">
                  <a16:creationId xmlns:a16="http://schemas.microsoft.com/office/drawing/2014/main" id="{5144EEAA-B7C8-97DF-8B8E-6BCACC1A5761}"/>
                </a:ext>
              </a:extLst>
            </p:cNvPr>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46;p34">
              <a:extLst>
                <a:ext uri="{FF2B5EF4-FFF2-40B4-BE49-F238E27FC236}">
                  <a16:creationId xmlns:a16="http://schemas.microsoft.com/office/drawing/2014/main" id="{F4D5B98B-FD44-25B8-4A86-A036BF47503E}"/>
                </a:ext>
              </a:extLst>
            </p:cNvPr>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47;p34">
              <a:extLst>
                <a:ext uri="{FF2B5EF4-FFF2-40B4-BE49-F238E27FC236}">
                  <a16:creationId xmlns:a16="http://schemas.microsoft.com/office/drawing/2014/main" id="{9EB4275F-C762-6209-3886-1CB686E077B9}"/>
                </a:ext>
              </a:extLst>
            </p:cNvPr>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48;p34">
              <a:extLst>
                <a:ext uri="{FF2B5EF4-FFF2-40B4-BE49-F238E27FC236}">
                  <a16:creationId xmlns:a16="http://schemas.microsoft.com/office/drawing/2014/main" id="{601DA0AF-DCE1-56EE-83C9-968425A7642A}"/>
                </a:ext>
              </a:extLst>
            </p:cNvPr>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49;p34">
              <a:extLst>
                <a:ext uri="{FF2B5EF4-FFF2-40B4-BE49-F238E27FC236}">
                  <a16:creationId xmlns:a16="http://schemas.microsoft.com/office/drawing/2014/main" id="{44BC0357-9668-EE87-93B9-B4FD9EAF51C5}"/>
                </a:ext>
              </a:extLst>
            </p:cNvPr>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50;p34">
              <a:extLst>
                <a:ext uri="{FF2B5EF4-FFF2-40B4-BE49-F238E27FC236}">
                  <a16:creationId xmlns:a16="http://schemas.microsoft.com/office/drawing/2014/main" id="{BFB06169-8102-1EB5-8439-71AA46FF20E9}"/>
                </a:ext>
              </a:extLst>
            </p:cNvPr>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51;p34">
              <a:extLst>
                <a:ext uri="{FF2B5EF4-FFF2-40B4-BE49-F238E27FC236}">
                  <a16:creationId xmlns:a16="http://schemas.microsoft.com/office/drawing/2014/main" id="{54B0E0B6-A197-626E-F261-C952614D63E0}"/>
                </a:ext>
              </a:extLst>
            </p:cNvPr>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52;p34">
              <a:extLst>
                <a:ext uri="{FF2B5EF4-FFF2-40B4-BE49-F238E27FC236}">
                  <a16:creationId xmlns:a16="http://schemas.microsoft.com/office/drawing/2014/main" id="{59074AB2-8682-7441-7F99-CDC6C0CA37B2}"/>
                </a:ext>
              </a:extLst>
            </p:cNvPr>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53;p34">
              <a:extLst>
                <a:ext uri="{FF2B5EF4-FFF2-40B4-BE49-F238E27FC236}">
                  <a16:creationId xmlns:a16="http://schemas.microsoft.com/office/drawing/2014/main" id="{E9554DDB-03B3-DE95-C29B-6E1BF62D94E0}"/>
                </a:ext>
              </a:extLst>
            </p:cNvPr>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54;p34">
              <a:extLst>
                <a:ext uri="{FF2B5EF4-FFF2-40B4-BE49-F238E27FC236}">
                  <a16:creationId xmlns:a16="http://schemas.microsoft.com/office/drawing/2014/main" id="{453922AF-8EE8-5100-F399-47973594209D}"/>
                </a:ext>
              </a:extLst>
            </p:cNvPr>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55;p34">
              <a:extLst>
                <a:ext uri="{FF2B5EF4-FFF2-40B4-BE49-F238E27FC236}">
                  <a16:creationId xmlns:a16="http://schemas.microsoft.com/office/drawing/2014/main" id="{7040398F-4444-6C3D-B39A-E79BA4D4A67C}"/>
                </a:ext>
              </a:extLst>
            </p:cNvPr>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56;p34">
              <a:extLst>
                <a:ext uri="{FF2B5EF4-FFF2-40B4-BE49-F238E27FC236}">
                  <a16:creationId xmlns:a16="http://schemas.microsoft.com/office/drawing/2014/main" id="{A1F211B7-A592-5089-6833-32BF6CC441AE}"/>
                </a:ext>
              </a:extLst>
            </p:cNvPr>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57;p34">
              <a:extLst>
                <a:ext uri="{FF2B5EF4-FFF2-40B4-BE49-F238E27FC236}">
                  <a16:creationId xmlns:a16="http://schemas.microsoft.com/office/drawing/2014/main" id="{AC238ABC-474C-6FC0-E039-32F0FA246A9D}"/>
                </a:ext>
              </a:extLst>
            </p:cNvPr>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58;p34">
              <a:extLst>
                <a:ext uri="{FF2B5EF4-FFF2-40B4-BE49-F238E27FC236}">
                  <a16:creationId xmlns:a16="http://schemas.microsoft.com/office/drawing/2014/main" id="{1F5A0353-D009-343B-765E-F229A086D9D2}"/>
                </a:ext>
              </a:extLst>
            </p:cNvPr>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59;p34">
              <a:extLst>
                <a:ext uri="{FF2B5EF4-FFF2-40B4-BE49-F238E27FC236}">
                  <a16:creationId xmlns:a16="http://schemas.microsoft.com/office/drawing/2014/main" id="{0F21EEA6-D324-76C7-5032-3327421892F7}"/>
                </a:ext>
              </a:extLst>
            </p:cNvPr>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60;p34">
              <a:extLst>
                <a:ext uri="{FF2B5EF4-FFF2-40B4-BE49-F238E27FC236}">
                  <a16:creationId xmlns:a16="http://schemas.microsoft.com/office/drawing/2014/main" id="{3873572D-B273-768B-B5F5-935A385A67E5}"/>
                </a:ext>
              </a:extLst>
            </p:cNvPr>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861;p34">
              <a:extLst>
                <a:ext uri="{FF2B5EF4-FFF2-40B4-BE49-F238E27FC236}">
                  <a16:creationId xmlns:a16="http://schemas.microsoft.com/office/drawing/2014/main" id="{305418F7-90F8-20EC-EBFA-E034F61DED20}"/>
                </a:ext>
              </a:extLst>
            </p:cNvPr>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862;p34">
              <a:extLst>
                <a:ext uri="{FF2B5EF4-FFF2-40B4-BE49-F238E27FC236}">
                  <a16:creationId xmlns:a16="http://schemas.microsoft.com/office/drawing/2014/main" id="{193A3712-7CBD-9EC1-1108-1989C6E729F1}"/>
                </a:ext>
              </a:extLst>
            </p:cNvPr>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63;p34">
              <a:extLst>
                <a:ext uri="{FF2B5EF4-FFF2-40B4-BE49-F238E27FC236}">
                  <a16:creationId xmlns:a16="http://schemas.microsoft.com/office/drawing/2014/main" id="{42613211-A086-CF1D-85C4-601DB1EA86A0}"/>
                </a:ext>
              </a:extLst>
            </p:cNvPr>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64;p34">
              <a:extLst>
                <a:ext uri="{FF2B5EF4-FFF2-40B4-BE49-F238E27FC236}">
                  <a16:creationId xmlns:a16="http://schemas.microsoft.com/office/drawing/2014/main" id="{8EE6F8B2-9EC8-F0A5-50C2-71BA5D14D200}"/>
                </a:ext>
              </a:extLst>
            </p:cNvPr>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65;p34">
              <a:extLst>
                <a:ext uri="{FF2B5EF4-FFF2-40B4-BE49-F238E27FC236}">
                  <a16:creationId xmlns:a16="http://schemas.microsoft.com/office/drawing/2014/main" id="{44CB2DE6-F0C7-4C1B-BD3E-53F019099849}"/>
                </a:ext>
              </a:extLst>
            </p:cNvPr>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66;p34">
              <a:extLst>
                <a:ext uri="{FF2B5EF4-FFF2-40B4-BE49-F238E27FC236}">
                  <a16:creationId xmlns:a16="http://schemas.microsoft.com/office/drawing/2014/main" id="{713CF7E3-89BA-5A52-6605-5437EE306415}"/>
                </a:ext>
              </a:extLst>
            </p:cNvPr>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867;p34">
              <a:extLst>
                <a:ext uri="{FF2B5EF4-FFF2-40B4-BE49-F238E27FC236}">
                  <a16:creationId xmlns:a16="http://schemas.microsoft.com/office/drawing/2014/main" id="{31BDF01F-1661-14AB-9E13-AE85AD8AD888}"/>
                </a:ext>
              </a:extLst>
            </p:cNvPr>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868;p34">
              <a:extLst>
                <a:ext uri="{FF2B5EF4-FFF2-40B4-BE49-F238E27FC236}">
                  <a16:creationId xmlns:a16="http://schemas.microsoft.com/office/drawing/2014/main" id="{B370A370-4654-9627-D71D-4705DA958D95}"/>
                </a:ext>
              </a:extLst>
            </p:cNvPr>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869;p34">
              <a:extLst>
                <a:ext uri="{FF2B5EF4-FFF2-40B4-BE49-F238E27FC236}">
                  <a16:creationId xmlns:a16="http://schemas.microsoft.com/office/drawing/2014/main" id="{90BE2FDB-6ADF-314E-3FE9-909AEAADE09F}"/>
                </a:ext>
              </a:extLst>
            </p:cNvPr>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870;p34">
              <a:extLst>
                <a:ext uri="{FF2B5EF4-FFF2-40B4-BE49-F238E27FC236}">
                  <a16:creationId xmlns:a16="http://schemas.microsoft.com/office/drawing/2014/main" id="{404DEF3A-8EF8-A11E-3818-97277338E054}"/>
                </a:ext>
              </a:extLst>
            </p:cNvPr>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871;p34">
              <a:extLst>
                <a:ext uri="{FF2B5EF4-FFF2-40B4-BE49-F238E27FC236}">
                  <a16:creationId xmlns:a16="http://schemas.microsoft.com/office/drawing/2014/main" id="{42A821F9-3668-4C14-E7C7-D8107366D9B3}"/>
                </a:ext>
              </a:extLst>
            </p:cNvPr>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872;p34">
              <a:extLst>
                <a:ext uri="{FF2B5EF4-FFF2-40B4-BE49-F238E27FC236}">
                  <a16:creationId xmlns:a16="http://schemas.microsoft.com/office/drawing/2014/main" id="{399B0526-619B-1FE8-B173-01035BF4D3FB}"/>
                </a:ext>
              </a:extLst>
            </p:cNvPr>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873;p34">
              <a:extLst>
                <a:ext uri="{FF2B5EF4-FFF2-40B4-BE49-F238E27FC236}">
                  <a16:creationId xmlns:a16="http://schemas.microsoft.com/office/drawing/2014/main" id="{F621D079-A6E0-6C39-CF98-8447AA227014}"/>
                </a:ext>
              </a:extLst>
            </p:cNvPr>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874;p34">
              <a:extLst>
                <a:ext uri="{FF2B5EF4-FFF2-40B4-BE49-F238E27FC236}">
                  <a16:creationId xmlns:a16="http://schemas.microsoft.com/office/drawing/2014/main" id="{89F0E724-2311-0663-6456-B886159E5AB1}"/>
                </a:ext>
              </a:extLst>
            </p:cNvPr>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875;p34">
              <a:extLst>
                <a:ext uri="{FF2B5EF4-FFF2-40B4-BE49-F238E27FC236}">
                  <a16:creationId xmlns:a16="http://schemas.microsoft.com/office/drawing/2014/main" id="{124C3E19-3696-649F-2CDE-0ABF9D17C3C0}"/>
                </a:ext>
              </a:extLst>
            </p:cNvPr>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876;p34">
              <a:extLst>
                <a:ext uri="{FF2B5EF4-FFF2-40B4-BE49-F238E27FC236}">
                  <a16:creationId xmlns:a16="http://schemas.microsoft.com/office/drawing/2014/main" id="{083C58CD-A3E6-D58B-5F1D-C6444C9FA7B4}"/>
                </a:ext>
              </a:extLst>
            </p:cNvPr>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877;p34">
              <a:extLst>
                <a:ext uri="{FF2B5EF4-FFF2-40B4-BE49-F238E27FC236}">
                  <a16:creationId xmlns:a16="http://schemas.microsoft.com/office/drawing/2014/main" id="{A128BF1B-0EE1-FF6C-2BDA-314866B4401F}"/>
                </a:ext>
              </a:extLst>
            </p:cNvPr>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78;p34">
              <a:extLst>
                <a:ext uri="{FF2B5EF4-FFF2-40B4-BE49-F238E27FC236}">
                  <a16:creationId xmlns:a16="http://schemas.microsoft.com/office/drawing/2014/main" id="{A8865AC8-1969-C2E9-3C43-FDA67A1DF011}"/>
                </a:ext>
              </a:extLst>
            </p:cNvPr>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79;p34">
              <a:extLst>
                <a:ext uri="{FF2B5EF4-FFF2-40B4-BE49-F238E27FC236}">
                  <a16:creationId xmlns:a16="http://schemas.microsoft.com/office/drawing/2014/main" id="{B6F485E3-1CD6-669F-A3CE-1A7340E8D727}"/>
                </a:ext>
              </a:extLst>
            </p:cNvPr>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80;p34">
              <a:extLst>
                <a:ext uri="{FF2B5EF4-FFF2-40B4-BE49-F238E27FC236}">
                  <a16:creationId xmlns:a16="http://schemas.microsoft.com/office/drawing/2014/main" id="{44EC5E2B-535F-E2A3-BF4C-3F6B11D39A4D}"/>
                </a:ext>
              </a:extLst>
            </p:cNvPr>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81;p34">
              <a:extLst>
                <a:ext uri="{FF2B5EF4-FFF2-40B4-BE49-F238E27FC236}">
                  <a16:creationId xmlns:a16="http://schemas.microsoft.com/office/drawing/2014/main" id="{47829AAC-1354-BDAF-7C23-F220619079CE}"/>
                </a:ext>
              </a:extLst>
            </p:cNvPr>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82;p34">
              <a:extLst>
                <a:ext uri="{FF2B5EF4-FFF2-40B4-BE49-F238E27FC236}">
                  <a16:creationId xmlns:a16="http://schemas.microsoft.com/office/drawing/2014/main" id="{C33F296D-8810-23B8-A87C-F2AD8DF67444}"/>
                </a:ext>
              </a:extLst>
            </p:cNvPr>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83;p34">
              <a:extLst>
                <a:ext uri="{FF2B5EF4-FFF2-40B4-BE49-F238E27FC236}">
                  <a16:creationId xmlns:a16="http://schemas.microsoft.com/office/drawing/2014/main" id="{98DBE661-3761-CB30-E914-8C8F1B5D44AF}"/>
                </a:ext>
              </a:extLst>
            </p:cNvPr>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84;p34">
              <a:extLst>
                <a:ext uri="{FF2B5EF4-FFF2-40B4-BE49-F238E27FC236}">
                  <a16:creationId xmlns:a16="http://schemas.microsoft.com/office/drawing/2014/main" id="{46CF1054-176F-0343-826D-1805ACF33614}"/>
                </a:ext>
              </a:extLst>
            </p:cNvPr>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85;p34">
              <a:extLst>
                <a:ext uri="{FF2B5EF4-FFF2-40B4-BE49-F238E27FC236}">
                  <a16:creationId xmlns:a16="http://schemas.microsoft.com/office/drawing/2014/main" id="{610FDA04-F957-1F47-A22B-3827F1D18DE9}"/>
                </a:ext>
              </a:extLst>
            </p:cNvPr>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86;p34">
              <a:extLst>
                <a:ext uri="{FF2B5EF4-FFF2-40B4-BE49-F238E27FC236}">
                  <a16:creationId xmlns:a16="http://schemas.microsoft.com/office/drawing/2014/main" id="{FBAFCD98-0916-30FA-CAC7-B1BBD24D0321}"/>
                </a:ext>
              </a:extLst>
            </p:cNvPr>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87;p34">
              <a:extLst>
                <a:ext uri="{FF2B5EF4-FFF2-40B4-BE49-F238E27FC236}">
                  <a16:creationId xmlns:a16="http://schemas.microsoft.com/office/drawing/2014/main" id="{A9807F55-739E-3777-349A-D029FAC10526}"/>
                </a:ext>
              </a:extLst>
            </p:cNvPr>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88;p34">
              <a:extLst>
                <a:ext uri="{FF2B5EF4-FFF2-40B4-BE49-F238E27FC236}">
                  <a16:creationId xmlns:a16="http://schemas.microsoft.com/office/drawing/2014/main" id="{A22D2080-17FD-4A77-0BDC-EAF9FA954DDF}"/>
                </a:ext>
              </a:extLst>
            </p:cNvPr>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89;p34">
              <a:extLst>
                <a:ext uri="{FF2B5EF4-FFF2-40B4-BE49-F238E27FC236}">
                  <a16:creationId xmlns:a16="http://schemas.microsoft.com/office/drawing/2014/main" id="{0E25D812-5AFA-45C8-1943-0042FFF5705E}"/>
                </a:ext>
              </a:extLst>
            </p:cNvPr>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90;p34">
              <a:extLst>
                <a:ext uri="{FF2B5EF4-FFF2-40B4-BE49-F238E27FC236}">
                  <a16:creationId xmlns:a16="http://schemas.microsoft.com/office/drawing/2014/main" id="{0255E5A7-ECC6-24BA-27D7-9AE3E1A64743}"/>
                </a:ext>
              </a:extLst>
            </p:cNvPr>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91;p34">
              <a:extLst>
                <a:ext uri="{FF2B5EF4-FFF2-40B4-BE49-F238E27FC236}">
                  <a16:creationId xmlns:a16="http://schemas.microsoft.com/office/drawing/2014/main" id="{95333291-CF7B-148D-89CC-9952D4BA5D73}"/>
                </a:ext>
              </a:extLst>
            </p:cNvPr>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92;p34">
              <a:extLst>
                <a:ext uri="{FF2B5EF4-FFF2-40B4-BE49-F238E27FC236}">
                  <a16:creationId xmlns:a16="http://schemas.microsoft.com/office/drawing/2014/main" id="{C702A54E-EDA8-72BC-B7F3-BC9FFE405B17}"/>
                </a:ext>
              </a:extLst>
            </p:cNvPr>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93;p34">
              <a:extLst>
                <a:ext uri="{FF2B5EF4-FFF2-40B4-BE49-F238E27FC236}">
                  <a16:creationId xmlns:a16="http://schemas.microsoft.com/office/drawing/2014/main" id="{26200983-2462-F288-4F19-0B6179DBCD99}"/>
                </a:ext>
              </a:extLst>
            </p:cNvPr>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94;p34">
              <a:extLst>
                <a:ext uri="{FF2B5EF4-FFF2-40B4-BE49-F238E27FC236}">
                  <a16:creationId xmlns:a16="http://schemas.microsoft.com/office/drawing/2014/main" id="{36C6F848-D374-0951-DEEE-0C42875CD523}"/>
                </a:ext>
              </a:extLst>
            </p:cNvPr>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95;p34">
              <a:extLst>
                <a:ext uri="{FF2B5EF4-FFF2-40B4-BE49-F238E27FC236}">
                  <a16:creationId xmlns:a16="http://schemas.microsoft.com/office/drawing/2014/main" id="{6C8846DC-2E42-10DD-8645-77D793FE7A5F}"/>
                </a:ext>
              </a:extLst>
            </p:cNvPr>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96;p34">
              <a:extLst>
                <a:ext uri="{FF2B5EF4-FFF2-40B4-BE49-F238E27FC236}">
                  <a16:creationId xmlns:a16="http://schemas.microsoft.com/office/drawing/2014/main" id="{1BEE6D23-8B9A-F963-7DBE-DE2D86AE9B31}"/>
                </a:ext>
              </a:extLst>
            </p:cNvPr>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97;p34">
              <a:extLst>
                <a:ext uri="{FF2B5EF4-FFF2-40B4-BE49-F238E27FC236}">
                  <a16:creationId xmlns:a16="http://schemas.microsoft.com/office/drawing/2014/main" id="{40916267-164C-9F89-E020-AC173B461793}"/>
                </a:ext>
              </a:extLst>
            </p:cNvPr>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98;p34">
              <a:extLst>
                <a:ext uri="{FF2B5EF4-FFF2-40B4-BE49-F238E27FC236}">
                  <a16:creationId xmlns:a16="http://schemas.microsoft.com/office/drawing/2014/main" id="{0622ACF7-6DD4-43AC-8D0A-DDC53E6D4C7E}"/>
                </a:ext>
              </a:extLst>
            </p:cNvPr>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99;p34">
              <a:extLst>
                <a:ext uri="{FF2B5EF4-FFF2-40B4-BE49-F238E27FC236}">
                  <a16:creationId xmlns:a16="http://schemas.microsoft.com/office/drawing/2014/main" id="{6FB83C25-7D9B-647C-054C-47B0304DE9D9}"/>
                </a:ext>
              </a:extLst>
            </p:cNvPr>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900;p34">
              <a:extLst>
                <a:ext uri="{FF2B5EF4-FFF2-40B4-BE49-F238E27FC236}">
                  <a16:creationId xmlns:a16="http://schemas.microsoft.com/office/drawing/2014/main" id="{473460BE-0FA3-8BF7-69C6-4CAA7569B717}"/>
                </a:ext>
              </a:extLst>
            </p:cNvPr>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901;p34">
              <a:extLst>
                <a:ext uri="{FF2B5EF4-FFF2-40B4-BE49-F238E27FC236}">
                  <a16:creationId xmlns:a16="http://schemas.microsoft.com/office/drawing/2014/main" id="{C4B767B7-10AA-8B4A-424F-DFF1876CEC04}"/>
                </a:ext>
              </a:extLst>
            </p:cNvPr>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902;p34">
              <a:extLst>
                <a:ext uri="{FF2B5EF4-FFF2-40B4-BE49-F238E27FC236}">
                  <a16:creationId xmlns:a16="http://schemas.microsoft.com/office/drawing/2014/main" id="{9EC03126-32FA-2FB2-8B87-BB384F72DD13}"/>
                </a:ext>
              </a:extLst>
            </p:cNvPr>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903;p34">
              <a:extLst>
                <a:ext uri="{FF2B5EF4-FFF2-40B4-BE49-F238E27FC236}">
                  <a16:creationId xmlns:a16="http://schemas.microsoft.com/office/drawing/2014/main" id="{04CF84BE-575C-70B0-C622-4615196D2321}"/>
                </a:ext>
              </a:extLst>
            </p:cNvPr>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904;p34">
              <a:extLst>
                <a:ext uri="{FF2B5EF4-FFF2-40B4-BE49-F238E27FC236}">
                  <a16:creationId xmlns:a16="http://schemas.microsoft.com/office/drawing/2014/main" id="{2F05863A-A311-D3C1-86BF-8155D6EA6F63}"/>
                </a:ext>
              </a:extLst>
            </p:cNvPr>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905;p34">
              <a:extLst>
                <a:ext uri="{FF2B5EF4-FFF2-40B4-BE49-F238E27FC236}">
                  <a16:creationId xmlns:a16="http://schemas.microsoft.com/office/drawing/2014/main" id="{5201EB36-41FC-175E-0493-38C758401544}"/>
                </a:ext>
              </a:extLst>
            </p:cNvPr>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906;p34">
              <a:extLst>
                <a:ext uri="{FF2B5EF4-FFF2-40B4-BE49-F238E27FC236}">
                  <a16:creationId xmlns:a16="http://schemas.microsoft.com/office/drawing/2014/main" id="{BB47C8A2-B8A6-1A8C-D6FA-B0926D527835}"/>
                </a:ext>
              </a:extLst>
            </p:cNvPr>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907;p34">
              <a:extLst>
                <a:ext uri="{FF2B5EF4-FFF2-40B4-BE49-F238E27FC236}">
                  <a16:creationId xmlns:a16="http://schemas.microsoft.com/office/drawing/2014/main" id="{3EE63085-EA63-4ED9-47E8-A65299984D5B}"/>
                </a:ext>
              </a:extLst>
            </p:cNvPr>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908;p34">
              <a:extLst>
                <a:ext uri="{FF2B5EF4-FFF2-40B4-BE49-F238E27FC236}">
                  <a16:creationId xmlns:a16="http://schemas.microsoft.com/office/drawing/2014/main" id="{CFD93BDA-E31F-72A7-F9DF-A13A42D1CBD8}"/>
                </a:ext>
              </a:extLst>
            </p:cNvPr>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909;p34">
              <a:extLst>
                <a:ext uri="{FF2B5EF4-FFF2-40B4-BE49-F238E27FC236}">
                  <a16:creationId xmlns:a16="http://schemas.microsoft.com/office/drawing/2014/main" id="{6ED542DB-8A5E-711D-446B-D23721777318}"/>
                </a:ext>
              </a:extLst>
            </p:cNvPr>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910;p34">
              <a:extLst>
                <a:ext uri="{FF2B5EF4-FFF2-40B4-BE49-F238E27FC236}">
                  <a16:creationId xmlns:a16="http://schemas.microsoft.com/office/drawing/2014/main" id="{2762A37F-3FEE-AE49-9D55-C05DC03AD38C}"/>
                </a:ext>
              </a:extLst>
            </p:cNvPr>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911;p34">
              <a:extLst>
                <a:ext uri="{FF2B5EF4-FFF2-40B4-BE49-F238E27FC236}">
                  <a16:creationId xmlns:a16="http://schemas.microsoft.com/office/drawing/2014/main" id="{1956926A-EE8B-28BC-482B-77F61195D116}"/>
                </a:ext>
              </a:extLst>
            </p:cNvPr>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912;p34">
              <a:extLst>
                <a:ext uri="{FF2B5EF4-FFF2-40B4-BE49-F238E27FC236}">
                  <a16:creationId xmlns:a16="http://schemas.microsoft.com/office/drawing/2014/main" id="{0C825967-CDC5-B931-EF4B-50A761A5F121}"/>
                </a:ext>
              </a:extLst>
            </p:cNvPr>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913;p34">
              <a:extLst>
                <a:ext uri="{FF2B5EF4-FFF2-40B4-BE49-F238E27FC236}">
                  <a16:creationId xmlns:a16="http://schemas.microsoft.com/office/drawing/2014/main" id="{6103D568-3042-594F-1C3D-0000046253E9}"/>
                </a:ext>
              </a:extLst>
            </p:cNvPr>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914;p34">
              <a:extLst>
                <a:ext uri="{FF2B5EF4-FFF2-40B4-BE49-F238E27FC236}">
                  <a16:creationId xmlns:a16="http://schemas.microsoft.com/office/drawing/2014/main" id="{9A38DF66-CBA9-CB50-A0BC-EEC7BFC297E7}"/>
                </a:ext>
              </a:extLst>
            </p:cNvPr>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915;p34">
              <a:extLst>
                <a:ext uri="{FF2B5EF4-FFF2-40B4-BE49-F238E27FC236}">
                  <a16:creationId xmlns:a16="http://schemas.microsoft.com/office/drawing/2014/main" id="{6012C5A3-CC8E-E348-4A54-813CE50A6E08}"/>
                </a:ext>
              </a:extLst>
            </p:cNvPr>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916;p34">
              <a:extLst>
                <a:ext uri="{FF2B5EF4-FFF2-40B4-BE49-F238E27FC236}">
                  <a16:creationId xmlns:a16="http://schemas.microsoft.com/office/drawing/2014/main" id="{C8017B30-A8F7-FA12-E664-48F754C6EB9C}"/>
                </a:ext>
              </a:extLst>
            </p:cNvPr>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917;p34">
              <a:extLst>
                <a:ext uri="{FF2B5EF4-FFF2-40B4-BE49-F238E27FC236}">
                  <a16:creationId xmlns:a16="http://schemas.microsoft.com/office/drawing/2014/main" id="{CC06A065-BC2E-D6CC-6E66-11E7333AEB91}"/>
                </a:ext>
              </a:extLst>
            </p:cNvPr>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918;p34">
              <a:extLst>
                <a:ext uri="{FF2B5EF4-FFF2-40B4-BE49-F238E27FC236}">
                  <a16:creationId xmlns:a16="http://schemas.microsoft.com/office/drawing/2014/main" id="{01DA420D-AF59-2C90-F166-90FC300783AC}"/>
                </a:ext>
              </a:extLst>
            </p:cNvPr>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919;p34">
              <a:extLst>
                <a:ext uri="{FF2B5EF4-FFF2-40B4-BE49-F238E27FC236}">
                  <a16:creationId xmlns:a16="http://schemas.microsoft.com/office/drawing/2014/main" id="{C71B04EF-5F45-F166-D146-7A0A2CEF6961}"/>
                </a:ext>
              </a:extLst>
            </p:cNvPr>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920;p34">
              <a:extLst>
                <a:ext uri="{FF2B5EF4-FFF2-40B4-BE49-F238E27FC236}">
                  <a16:creationId xmlns:a16="http://schemas.microsoft.com/office/drawing/2014/main" id="{9EB1EB7D-6FAB-93E7-35E9-6D45679A219E}"/>
                </a:ext>
              </a:extLst>
            </p:cNvPr>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921;p34">
              <a:extLst>
                <a:ext uri="{FF2B5EF4-FFF2-40B4-BE49-F238E27FC236}">
                  <a16:creationId xmlns:a16="http://schemas.microsoft.com/office/drawing/2014/main" id="{7E4C12A6-10BD-1C27-2A9D-F296017C000C}"/>
                </a:ext>
              </a:extLst>
            </p:cNvPr>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922;p34">
              <a:extLst>
                <a:ext uri="{FF2B5EF4-FFF2-40B4-BE49-F238E27FC236}">
                  <a16:creationId xmlns:a16="http://schemas.microsoft.com/office/drawing/2014/main" id="{42E6E6DD-B7D9-7CEB-973B-8E5A6A27212C}"/>
                </a:ext>
              </a:extLst>
            </p:cNvPr>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923;p34">
              <a:extLst>
                <a:ext uri="{FF2B5EF4-FFF2-40B4-BE49-F238E27FC236}">
                  <a16:creationId xmlns:a16="http://schemas.microsoft.com/office/drawing/2014/main" id="{7DDA085C-60BC-FD34-07FD-48C3CCFFB6A6}"/>
                </a:ext>
              </a:extLst>
            </p:cNvPr>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924;p34">
              <a:extLst>
                <a:ext uri="{FF2B5EF4-FFF2-40B4-BE49-F238E27FC236}">
                  <a16:creationId xmlns:a16="http://schemas.microsoft.com/office/drawing/2014/main" id="{F0011118-F50C-E74C-B7AA-FD792DECEA2F}"/>
                </a:ext>
              </a:extLst>
            </p:cNvPr>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925;p34">
              <a:extLst>
                <a:ext uri="{FF2B5EF4-FFF2-40B4-BE49-F238E27FC236}">
                  <a16:creationId xmlns:a16="http://schemas.microsoft.com/office/drawing/2014/main" id="{C3AA9606-7617-FC04-B186-CB7A7365AE3C}"/>
                </a:ext>
              </a:extLst>
            </p:cNvPr>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926;p34">
              <a:extLst>
                <a:ext uri="{FF2B5EF4-FFF2-40B4-BE49-F238E27FC236}">
                  <a16:creationId xmlns:a16="http://schemas.microsoft.com/office/drawing/2014/main" id="{2262E2F8-6E2D-FFE7-9AC7-B769008F28AE}"/>
                </a:ext>
              </a:extLst>
            </p:cNvPr>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927;p34">
              <a:extLst>
                <a:ext uri="{FF2B5EF4-FFF2-40B4-BE49-F238E27FC236}">
                  <a16:creationId xmlns:a16="http://schemas.microsoft.com/office/drawing/2014/main" id="{0308F5EC-AE46-8FC6-18AF-D203BAE577C3}"/>
                </a:ext>
              </a:extLst>
            </p:cNvPr>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928;p34">
              <a:extLst>
                <a:ext uri="{FF2B5EF4-FFF2-40B4-BE49-F238E27FC236}">
                  <a16:creationId xmlns:a16="http://schemas.microsoft.com/office/drawing/2014/main" id="{294E0E40-8187-9088-917A-A665BA9F5A99}"/>
                </a:ext>
              </a:extLst>
            </p:cNvPr>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929;p34">
              <a:extLst>
                <a:ext uri="{FF2B5EF4-FFF2-40B4-BE49-F238E27FC236}">
                  <a16:creationId xmlns:a16="http://schemas.microsoft.com/office/drawing/2014/main" id="{FF423896-16A4-8B75-2DB6-3D640184F4C6}"/>
                </a:ext>
              </a:extLst>
            </p:cNvPr>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930;p34">
              <a:extLst>
                <a:ext uri="{FF2B5EF4-FFF2-40B4-BE49-F238E27FC236}">
                  <a16:creationId xmlns:a16="http://schemas.microsoft.com/office/drawing/2014/main" id="{39BC202E-C67B-71B5-D6BD-3C61DBE159B8}"/>
                </a:ext>
              </a:extLst>
            </p:cNvPr>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931;p34">
              <a:extLst>
                <a:ext uri="{FF2B5EF4-FFF2-40B4-BE49-F238E27FC236}">
                  <a16:creationId xmlns:a16="http://schemas.microsoft.com/office/drawing/2014/main" id="{DD3F190D-DD31-EB56-8782-24C58ABA1EAB}"/>
                </a:ext>
              </a:extLst>
            </p:cNvPr>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932;p34">
              <a:extLst>
                <a:ext uri="{FF2B5EF4-FFF2-40B4-BE49-F238E27FC236}">
                  <a16:creationId xmlns:a16="http://schemas.microsoft.com/office/drawing/2014/main" id="{FFFF40B6-C24A-A52D-C584-DD03D8FB0A59}"/>
                </a:ext>
              </a:extLst>
            </p:cNvPr>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933;p34">
              <a:extLst>
                <a:ext uri="{FF2B5EF4-FFF2-40B4-BE49-F238E27FC236}">
                  <a16:creationId xmlns:a16="http://schemas.microsoft.com/office/drawing/2014/main" id="{032FAA6F-02E5-AEE3-1B90-5CABFF2E4790}"/>
                </a:ext>
              </a:extLst>
            </p:cNvPr>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934;p34">
              <a:extLst>
                <a:ext uri="{FF2B5EF4-FFF2-40B4-BE49-F238E27FC236}">
                  <a16:creationId xmlns:a16="http://schemas.microsoft.com/office/drawing/2014/main" id="{C9F2F763-286C-EBF7-CF0B-688007ECA8A9}"/>
                </a:ext>
              </a:extLst>
            </p:cNvPr>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935;p34">
              <a:extLst>
                <a:ext uri="{FF2B5EF4-FFF2-40B4-BE49-F238E27FC236}">
                  <a16:creationId xmlns:a16="http://schemas.microsoft.com/office/drawing/2014/main" id="{71ED6029-9D09-229C-4F1E-5964B4D522D7}"/>
                </a:ext>
              </a:extLst>
            </p:cNvPr>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936;p34">
              <a:extLst>
                <a:ext uri="{FF2B5EF4-FFF2-40B4-BE49-F238E27FC236}">
                  <a16:creationId xmlns:a16="http://schemas.microsoft.com/office/drawing/2014/main" id="{DB900828-A475-FD3E-58FB-F18A1E1C650D}"/>
                </a:ext>
              </a:extLst>
            </p:cNvPr>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937;p34">
              <a:extLst>
                <a:ext uri="{FF2B5EF4-FFF2-40B4-BE49-F238E27FC236}">
                  <a16:creationId xmlns:a16="http://schemas.microsoft.com/office/drawing/2014/main" id="{EEE9F803-7923-D5A2-A112-5B7DE403F3BC}"/>
                </a:ext>
              </a:extLst>
            </p:cNvPr>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938;p34">
              <a:extLst>
                <a:ext uri="{FF2B5EF4-FFF2-40B4-BE49-F238E27FC236}">
                  <a16:creationId xmlns:a16="http://schemas.microsoft.com/office/drawing/2014/main" id="{6786406F-1ACE-69EA-FD0C-DB6A25B0780F}"/>
                </a:ext>
              </a:extLst>
            </p:cNvPr>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939;p34">
              <a:extLst>
                <a:ext uri="{FF2B5EF4-FFF2-40B4-BE49-F238E27FC236}">
                  <a16:creationId xmlns:a16="http://schemas.microsoft.com/office/drawing/2014/main" id="{A8AC908A-33D4-9EE3-2764-33C17A97EAC4}"/>
                </a:ext>
              </a:extLst>
            </p:cNvPr>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940;p34">
              <a:extLst>
                <a:ext uri="{FF2B5EF4-FFF2-40B4-BE49-F238E27FC236}">
                  <a16:creationId xmlns:a16="http://schemas.microsoft.com/office/drawing/2014/main" id="{2C2A41EF-8D87-508B-2184-7C2E2A7BA961}"/>
                </a:ext>
              </a:extLst>
            </p:cNvPr>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941;p34">
              <a:extLst>
                <a:ext uri="{FF2B5EF4-FFF2-40B4-BE49-F238E27FC236}">
                  <a16:creationId xmlns:a16="http://schemas.microsoft.com/office/drawing/2014/main" id="{81E4FCE2-6510-B915-C450-E7570FD14E84}"/>
                </a:ext>
              </a:extLst>
            </p:cNvPr>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942;p34">
              <a:extLst>
                <a:ext uri="{FF2B5EF4-FFF2-40B4-BE49-F238E27FC236}">
                  <a16:creationId xmlns:a16="http://schemas.microsoft.com/office/drawing/2014/main" id="{7AA01D49-8E16-75D1-9E71-32D03A95ED16}"/>
                </a:ext>
              </a:extLst>
            </p:cNvPr>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943;p34">
              <a:extLst>
                <a:ext uri="{FF2B5EF4-FFF2-40B4-BE49-F238E27FC236}">
                  <a16:creationId xmlns:a16="http://schemas.microsoft.com/office/drawing/2014/main" id="{420AA7DC-94B3-A2B1-821D-A77069020C25}"/>
                </a:ext>
              </a:extLst>
            </p:cNvPr>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44;p34">
              <a:extLst>
                <a:ext uri="{FF2B5EF4-FFF2-40B4-BE49-F238E27FC236}">
                  <a16:creationId xmlns:a16="http://schemas.microsoft.com/office/drawing/2014/main" id="{4F3F4D06-5231-33FF-7339-D9F827F1467B}"/>
                </a:ext>
              </a:extLst>
            </p:cNvPr>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45;p34">
              <a:extLst>
                <a:ext uri="{FF2B5EF4-FFF2-40B4-BE49-F238E27FC236}">
                  <a16:creationId xmlns:a16="http://schemas.microsoft.com/office/drawing/2014/main" id="{997DC486-F992-C61A-EC66-9D028F38EB0D}"/>
                </a:ext>
              </a:extLst>
            </p:cNvPr>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46;p34">
              <a:extLst>
                <a:ext uri="{FF2B5EF4-FFF2-40B4-BE49-F238E27FC236}">
                  <a16:creationId xmlns:a16="http://schemas.microsoft.com/office/drawing/2014/main" id="{30E59B5C-E8D0-05F6-9955-AC9EFB5F45D9}"/>
                </a:ext>
              </a:extLst>
            </p:cNvPr>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47;p34">
              <a:extLst>
                <a:ext uri="{FF2B5EF4-FFF2-40B4-BE49-F238E27FC236}">
                  <a16:creationId xmlns:a16="http://schemas.microsoft.com/office/drawing/2014/main" id="{7D13C943-0D38-7A9D-DE42-1C486BC63347}"/>
                </a:ext>
              </a:extLst>
            </p:cNvPr>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48;p34">
              <a:extLst>
                <a:ext uri="{FF2B5EF4-FFF2-40B4-BE49-F238E27FC236}">
                  <a16:creationId xmlns:a16="http://schemas.microsoft.com/office/drawing/2014/main" id="{CA2BB8F0-00AE-4126-291B-0B33D59D0D84}"/>
                </a:ext>
              </a:extLst>
            </p:cNvPr>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49;p34">
              <a:extLst>
                <a:ext uri="{FF2B5EF4-FFF2-40B4-BE49-F238E27FC236}">
                  <a16:creationId xmlns:a16="http://schemas.microsoft.com/office/drawing/2014/main" id="{31477C9F-212A-B998-B811-39AE790785E7}"/>
                </a:ext>
              </a:extLst>
            </p:cNvPr>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50;p34">
              <a:extLst>
                <a:ext uri="{FF2B5EF4-FFF2-40B4-BE49-F238E27FC236}">
                  <a16:creationId xmlns:a16="http://schemas.microsoft.com/office/drawing/2014/main" id="{E7B7F3D6-1F68-0823-2A45-10538482B3E0}"/>
                </a:ext>
              </a:extLst>
            </p:cNvPr>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51;p34">
              <a:extLst>
                <a:ext uri="{FF2B5EF4-FFF2-40B4-BE49-F238E27FC236}">
                  <a16:creationId xmlns:a16="http://schemas.microsoft.com/office/drawing/2014/main" id="{1EA948D5-5052-3022-878C-5A879A1F6543}"/>
                </a:ext>
              </a:extLst>
            </p:cNvPr>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52;p34">
              <a:extLst>
                <a:ext uri="{FF2B5EF4-FFF2-40B4-BE49-F238E27FC236}">
                  <a16:creationId xmlns:a16="http://schemas.microsoft.com/office/drawing/2014/main" id="{496EEB38-0D6F-FB3B-04FF-326D93BE3256}"/>
                </a:ext>
              </a:extLst>
            </p:cNvPr>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53;p34">
              <a:extLst>
                <a:ext uri="{FF2B5EF4-FFF2-40B4-BE49-F238E27FC236}">
                  <a16:creationId xmlns:a16="http://schemas.microsoft.com/office/drawing/2014/main" id="{B61FC418-3574-1AD9-E2E6-1E54E5B5CA84}"/>
                </a:ext>
              </a:extLst>
            </p:cNvPr>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54;p34">
              <a:extLst>
                <a:ext uri="{FF2B5EF4-FFF2-40B4-BE49-F238E27FC236}">
                  <a16:creationId xmlns:a16="http://schemas.microsoft.com/office/drawing/2014/main" id="{3338D8C7-A46E-137E-BAE4-36DD6621590C}"/>
                </a:ext>
              </a:extLst>
            </p:cNvPr>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55;p34">
              <a:extLst>
                <a:ext uri="{FF2B5EF4-FFF2-40B4-BE49-F238E27FC236}">
                  <a16:creationId xmlns:a16="http://schemas.microsoft.com/office/drawing/2014/main" id="{F3AC8CE3-D417-5097-F821-1825C277D9F2}"/>
                </a:ext>
              </a:extLst>
            </p:cNvPr>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56;p34">
              <a:extLst>
                <a:ext uri="{FF2B5EF4-FFF2-40B4-BE49-F238E27FC236}">
                  <a16:creationId xmlns:a16="http://schemas.microsoft.com/office/drawing/2014/main" id="{1F068ADA-CA23-B8A6-F757-B7E31788C00E}"/>
                </a:ext>
              </a:extLst>
            </p:cNvPr>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57;p34">
              <a:extLst>
                <a:ext uri="{FF2B5EF4-FFF2-40B4-BE49-F238E27FC236}">
                  <a16:creationId xmlns:a16="http://schemas.microsoft.com/office/drawing/2014/main" id="{3393863C-53C8-C86A-FE8F-146751D39386}"/>
                </a:ext>
              </a:extLst>
            </p:cNvPr>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58;p34">
              <a:extLst>
                <a:ext uri="{FF2B5EF4-FFF2-40B4-BE49-F238E27FC236}">
                  <a16:creationId xmlns:a16="http://schemas.microsoft.com/office/drawing/2014/main" id="{3801CFEA-4A4D-DC99-F1FF-11BE4F43F23E}"/>
                </a:ext>
              </a:extLst>
            </p:cNvPr>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59;p34">
              <a:extLst>
                <a:ext uri="{FF2B5EF4-FFF2-40B4-BE49-F238E27FC236}">
                  <a16:creationId xmlns:a16="http://schemas.microsoft.com/office/drawing/2014/main" id="{F5E444CC-E0C9-958A-74D2-2C6ECD5FCCD5}"/>
                </a:ext>
              </a:extLst>
            </p:cNvPr>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60;p34">
              <a:extLst>
                <a:ext uri="{FF2B5EF4-FFF2-40B4-BE49-F238E27FC236}">
                  <a16:creationId xmlns:a16="http://schemas.microsoft.com/office/drawing/2014/main" id="{6722B3AD-96AA-016A-5033-FB6E6C9B4D36}"/>
                </a:ext>
              </a:extLst>
            </p:cNvPr>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61;p34">
              <a:extLst>
                <a:ext uri="{FF2B5EF4-FFF2-40B4-BE49-F238E27FC236}">
                  <a16:creationId xmlns:a16="http://schemas.microsoft.com/office/drawing/2014/main" id="{8A06B407-4C23-72AB-6FC5-4E3C54E3C333}"/>
                </a:ext>
              </a:extLst>
            </p:cNvPr>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62;p34">
              <a:extLst>
                <a:ext uri="{FF2B5EF4-FFF2-40B4-BE49-F238E27FC236}">
                  <a16:creationId xmlns:a16="http://schemas.microsoft.com/office/drawing/2014/main" id="{86E30D6B-9480-18D6-D0A0-B11DD2365F35}"/>
                </a:ext>
              </a:extLst>
            </p:cNvPr>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63;p34">
              <a:extLst>
                <a:ext uri="{FF2B5EF4-FFF2-40B4-BE49-F238E27FC236}">
                  <a16:creationId xmlns:a16="http://schemas.microsoft.com/office/drawing/2014/main" id="{BC922067-F9AF-6DCF-E500-8030DB2C1F97}"/>
                </a:ext>
              </a:extLst>
            </p:cNvPr>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64;p34">
              <a:extLst>
                <a:ext uri="{FF2B5EF4-FFF2-40B4-BE49-F238E27FC236}">
                  <a16:creationId xmlns:a16="http://schemas.microsoft.com/office/drawing/2014/main" id="{A862755F-C3DB-AAAA-3337-23C182EF7B6A}"/>
                </a:ext>
              </a:extLst>
            </p:cNvPr>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65;p34">
              <a:extLst>
                <a:ext uri="{FF2B5EF4-FFF2-40B4-BE49-F238E27FC236}">
                  <a16:creationId xmlns:a16="http://schemas.microsoft.com/office/drawing/2014/main" id="{79C6224B-C97F-6782-DAF7-D2098695B942}"/>
                </a:ext>
              </a:extLst>
            </p:cNvPr>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66;p34">
              <a:extLst>
                <a:ext uri="{FF2B5EF4-FFF2-40B4-BE49-F238E27FC236}">
                  <a16:creationId xmlns:a16="http://schemas.microsoft.com/office/drawing/2014/main" id="{36B74DB2-A98F-26A1-74D9-9DE8455EB94E}"/>
                </a:ext>
              </a:extLst>
            </p:cNvPr>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67;p34">
              <a:extLst>
                <a:ext uri="{FF2B5EF4-FFF2-40B4-BE49-F238E27FC236}">
                  <a16:creationId xmlns:a16="http://schemas.microsoft.com/office/drawing/2014/main" id="{CF5EA921-AA05-442D-FD70-CB7D1AD74265}"/>
                </a:ext>
              </a:extLst>
            </p:cNvPr>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68;p34">
              <a:extLst>
                <a:ext uri="{FF2B5EF4-FFF2-40B4-BE49-F238E27FC236}">
                  <a16:creationId xmlns:a16="http://schemas.microsoft.com/office/drawing/2014/main" id="{11A129B3-8B93-36CD-A175-B8D15080CA1A}"/>
                </a:ext>
              </a:extLst>
            </p:cNvPr>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69;p34">
              <a:extLst>
                <a:ext uri="{FF2B5EF4-FFF2-40B4-BE49-F238E27FC236}">
                  <a16:creationId xmlns:a16="http://schemas.microsoft.com/office/drawing/2014/main" id="{936F1BB1-E563-5731-1117-E8ACF232B0DC}"/>
                </a:ext>
              </a:extLst>
            </p:cNvPr>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70;p34">
              <a:extLst>
                <a:ext uri="{FF2B5EF4-FFF2-40B4-BE49-F238E27FC236}">
                  <a16:creationId xmlns:a16="http://schemas.microsoft.com/office/drawing/2014/main" id="{6F7837BF-5514-52C5-23FC-836289F0CFAC}"/>
                </a:ext>
              </a:extLst>
            </p:cNvPr>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71;p34">
              <a:extLst>
                <a:ext uri="{FF2B5EF4-FFF2-40B4-BE49-F238E27FC236}">
                  <a16:creationId xmlns:a16="http://schemas.microsoft.com/office/drawing/2014/main" id="{8BC7A703-18A0-39BB-9D29-57BC07597E7C}"/>
                </a:ext>
              </a:extLst>
            </p:cNvPr>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72;p34">
              <a:extLst>
                <a:ext uri="{FF2B5EF4-FFF2-40B4-BE49-F238E27FC236}">
                  <a16:creationId xmlns:a16="http://schemas.microsoft.com/office/drawing/2014/main" id="{B2499F0E-7BC6-1164-292A-CBAF701EFD44}"/>
                </a:ext>
              </a:extLst>
            </p:cNvPr>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73;p34">
              <a:extLst>
                <a:ext uri="{FF2B5EF4-FFF2-40B4-BE49-F238E27FC236}">
                  <a16:creationId xmlns:a16="http://schemas.microsoft.com/office/drawing/2014/main" id="{2C22A4E1-4E15-2C71-5B59-9AFB3470D26B}"/>
                </a:ext>
              </a:extLst>
            </p:cNvPr>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74;p34">
              <a:extLst>
                <a:ext uri="{FF2B5EF4-FFF2-40B4-BE49-F238E27FC236}">
                  <a16:creationId xmlns:a16="http://schemas.microsoft.com/office/drawing/2014/main" id="{6F97E046-7432-FB06-F278-C5ED19930869}"/>
                </a:ext>
              </a:extLst>
            </p:cNvPr>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75;p34">
              <a:extLst>
                <a:ext uri="{FF2B5EF4-FFF2-40B4-BE49-F238E27FC236}">
                  <a16:creationId xmlns:a16="http://schemas.microsoft.com/office/drawing/2014/main" id="{78E8E7CC-6E5E-4916-945C-1143BCFA9531}"/>
                </a:ext>
              </a:extLst>
            </p:cNvPr>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76;p34">
              <a:extLst>
                <a:ext uri="{FF2B5EF4-FFF2-40B4-BE49-F238E27FC236}">
                  <a16:creationId xmlns:a16="http://schemas.microsoft.com/office/drawing/2014/main" id="{B8A81C5A-C4E2-8685-DBE8-E5C8726243F0}"/>
                </a:ext>
              </a:extLst>
            </p:cNvPr>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77;p34">
              <a:extLst>
                <a:ext uri="{FF2B5EF4-FFF2-40B4-BE49-F238E27FC236}">
                  <a16:creationId xmlns:a16="http://schemas.microsoft.com/office/drawing/2014/main" id="{1D1AFD50-9E1E-49A4-8866-6BA7CCEC0757}"/>
                </a:ext>
              </a:extLst>
            </p:cNvPr>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78;p34">
              <a:extLst>
                <a:ext uri="{FF2B5EF4-FFF2-40B4-BE49-F238E27FC236}">
                  <a16:creationId xmlns:a16="http://schemas.microsoft.com/office/drawing/2014/main" id="{EE19CABE-B97E-A115-4442-459944756C79}"/>
                </a:ext>
              </a:extLst>
            </p:cNvPr>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79;p34">
              <a:extLst>
                <a:ext uri="{FF2B5EF4-FFF2-40B4-BE49-F238E27FC236}">
                  <a16:creationId xmlns:a16="http://schemas.microsoft.com/office/drawing/2014/main" id="{8414F490-8DEE-CC8E-69B1-CB19507E837F}"/>
                </a:ext>
              </a:extLst>
            </p:cNvPr>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80;p34">
              <a:extLst>
                <a:ext uri="{FF2B5EF4-FFF2-40B4-BE49-F238E27FC236}">
                  <a16:creationId xmlns:a16="http://schemas.microsoft.com/office/drawing/2014/main" id="{7574A5E4-7D65-A406-F04F-2202EF3A46BD}"/>
                </a:ext>
              </a:extLst>
            </p:cNvPr>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81;p34">
              <a:extLst>
                <a:ext uri="{FF2B5EF4-FFF2-40B4-BE49-F238E27FC236}">
                  <a16:creationId xmlns:a16="http://schemas.microsoft.com/office/drawing/2014/main" id="{B22357D5-5B4B-9E44-B15A-18A2EB119A2B}"/>
                </a:ext>
              </a:extLst>
            </p:cNvPr>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82;p34">
              <a:extLst>
                <a:ext uri="{FF2B5EF4-FFF2-40B4-BE49-F238E27FC236}">
                  <a16:creationId xmlns:a16="http://schemas.microsoft.com/office/drawing/2014/main" id="{6FCFBF66-0070-19B6-7DC7-15BAF0469BF3}"/>
                </a:ext>
              </a:extLst>
            </p:cNvPr>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83;p34">
              <a:extLst>
                <a:ext uri="{FF2B5EF4-FFF2-40B4-BE49-F238E27FC236}">
                  <a16:creationId xmlns:a16="http://schemas.microsoft.com/office/drawing/2014/main" id="{E64D3FBB-7DE5-21FE-99F5-E98197873237}"/>
                </a:ext>
              </a:extLst>
            </p:cNvPr>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84;p34">
              <a:extLst>
                <a:ext uri="{FF2B5EF4-FFF2-40B4-BE49-F238E27FC236}">
                  <a16:creationId xmlns:a16="http://schemas.microsoft.com/office/drawing/2014/main" id="{3FA3C281-F410-7A8B-8C38-A21B03DBE04B}"/>
                </a:ext>
              </a:extLst>
            </p:cNvPr>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85;p34">
              <a:extLst>
                <a:ext uri="{FF2B5EF4-FFF2-40B4-BE49-F238E27FC236}">
                  <a16:creationId xmlns:a16="http://schemas.microsoft.com/office/drawing/2014/main" id="{FC1E98A4-27CB-6EA6-31C7-B0B1D1D9D4C9}"/>
                </a:ext>
              </a:extLst>
            </p:cNvPr>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86;p34">
              <a:extLst>
                <a:ext uri="{FF2B5EF4-FFF2-40B4-BE49-F238E27FC236}">
                  <a16:creationId xmlns:a16="http://schemas.microsoft.com/office/drawing/2014/main" id="{9E38EA39-90D7-B828-FB19-282B46662D69}"/>
                </a:ext>
              </a:extLst>
            </p:cNvPr>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87;p34">
              <a:extLst>
                <a:ext uri="{FF2B5EF4-FFF2-40B4-BE49-F238E27FC236}">
                  <a16:creationId xmlns:a16="http://schemas.microsoft.com/office/drawing/2014/main" id="{73939B1C-A653-10AC-70F5-7CA695584682}"/>
                </a:ext>
              </a:extLst>
            </p:cNvPr>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88;p34">
              <a:extLst>
                <a:ext uri="{FF2B5EF4-FFF2-40B4-BE49-F238E27FC236}">
                  <a16:creationId xmlns:a16="http://schemas.microsoft.com/office/drawing/2014/main" id="{702BC173-DEF4-D343-9EFF-D0203C56F21F}"/>
                </a:ext>
              </a:extLst>
            </p:cNvPr>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89;p34">
              <a:extLst>
                <a:ext uri="{FF2B5EF4-FFF2-40B4-BE49-F238E27FC236}">
                  <a16:creationId xmlns:a16="http://schemas.microsoft.com/office/drawing/2014/main" id="{74DCCF6E-18AE-EF7F-E6F8-E1E29D1F2658}"/>
                </a:ext>
              </a:extLst>
            </p:cNvPr>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90;p34">
              <a:extLst>
                <a:ext uri="{FF2B5EF4-FFF2-40B4-BE49-F238E27FC236}">
                  <a16:creationId xmlns:a16="http://schemas.microsoft.com/office/drawing/2014/main" id="{232B968C-A4DD-C9CC-043B-954659B7262A}"/>
                </a:ext>
              </a:extLst>
            </p:cNvPr>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91;p34">
              <a:extLst>
                <a:ext uri="{FF2B5EF4-FFF2-40B4-BE49-F238E27FC236}">
                  <a16:creationId xmlns:a16="http://schemas.microsoft.com/office/drawing/2014/main" id="{44940276-BE8A-240A-D032-A4302DBACE60}"/>
                </a:ext>
              </a:extLst>
            </p:cNvPr>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92;p34">
              <a:extLst>
                <a:ext uri="{FF2B5EF4-FFF2-40B4-BE49-F238E27FC236}">
                  <a16:creationId xmlns:a16="http://schemas.microsoft.com/office/drawing/2014/main" id="{2C18CC6E-3284-F490-1D05-B8B2FB701240}"/>
                </a:ext>
              </a:extLst>
            </p:cNvPr>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93;p34">
              <a:extLst>
                <a:ext uri="{FF2B5EF4-FFF2-40B4-BE49-F238E27FC236}">
                  <a16:creationId xmlns:a16="http://schemas.microsoft.com/office/drawing/2014/main" id="{32E4D161-2B24-D446-45A9-7876B5DD2F39}"/>
                </a:ext>
              </a:extLst>
            </p:cNvPr>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94;p34">
              <a:extLst>
                <a:ext uri="{FF2B5EF4-FFF2-40B4-BE49-F238E27FC236}">
                  <a16:creationId xmlns:a16="http://schemas.microsoft.com/office/drawing/2014/main" id="{D3E144FF-432D-8200-D6F9-C069B2DBA361}"/>
                </a:ext>
              </a:extLst>
            </p:cNvPr>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95;p34">
              <a:extLst>
                <a:ext uri="{FF2B5EF4-FFF2-40B4-BE49-F238E27FC236}">
                  <a16:creationId xmlns:a16="http://schemas.microsoft.com/office/drawing/2014/main" id="{2E073295-DA20-DA0D-44BC-F9047B22D783}"/>
                </a:ext>
              </a:extLst>
            </p:cNvPr>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996;p34">
              <a:extLst>
                <a:ext uri="{FF2B5EF4-FFF2-40B4-BE49-F238E27FC236}">
                  <a16:creationId xmlns:a16="http://schemas.microsoft.com/office/drawing/2014/main" id="{1249881C-6959-2FF2-D231-169F2BB66816}"/>
                </a:ext>
              </a:extLst>
            </p:cNvPr>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997;p34">
              <a:extLst>
                <a:ext uri="{FF2B5EF4-FFF2-40B4-BE49-F238E27FC236}">
                  <a16:creationId xmlns:a16="http://schemas.microsoft.com/office/drawing/2014/main" id="{5C6703F3-6FBD-7C48-B089-530677F061F0}"/>
                </a:ext>
              </a:extLst>
            </p:cNvPr>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998;p34">
              <a:extLst>
                <a:ext uri="{FF2B5EF4-FFF2-40B4-BE49-F238E27FC236}">
                  <a16:creationId xmlns:a16="http://schemas.microsoft.com/office/drawing/2014/main" id="{CA0F8040-80A4-9ADB-BEA6-2CFE15BEAB0D}"/>
                </a:ext>
              </a:extLst>
            </p:cNvPr>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999;p34">
              <a:extLst>
                <a:ext uri="{FF2B5EF4-FFF2-40B4-BE49-F238E27FC236}">
                  <a16:creationId xmlns:a16="http://schemas.microsoft.com/office/drawing/2014/main" id="{8A084B5D-C61D-0646-BB43-B202552A32EF}"/>
                </a:ext>
              </a:extLst>
            </p:cNvPr>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000;p34">
              <a:extLst>
                <a:ext uri="{FF2B5EF4-FFF2-40B4-BE49-F238E27FC236}">
                  <a16:creationId xmlns:a16="http://schemas.microsoft.com/office/drawing/2014/main" id="{3DB36CE6-71CD-4AA2-03CB-7AB6193E5B6D}"/>
                </a:ext>
              </a:extLst>
            </p:cNvPr>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001;p34">
              <a:extLst>
                <a:ext uri="{FF2B5EF4-FFF2-40B4-BE49-F238E27FC236}">
                  <a16:creationId xmlns:a16="http://schemas.microsoft.com/office/drawing/2014/main" id="{76F88558-CBC2-DB71-180B-9B776F1508EF}"/>
                </a:ext>
              </a:extLst>
            </p:cNvPr>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002;p34">
              <a:extLst>
                <a:ext uri="{FF2B5EF4-FFF2-40B4-BE49-F238E27FC236}">
                  <a16:creationId xmlns:a16="http://schemas.microsoft.com/office/drawing/2014/main" id="{D47FE0B3-6887-21A2-D781-21490A5757DF}"/>
                </a:ext>
              </a:extLst>
            </p:cNvPr>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003;p34">
              <a:extLst>
                <a:ext uri="{FF2B5EF4-FFF2-40B4-BE49-F238E27FC236}">
                  <a16:creationId xmlns:a16="http://schemas.microsoft.com/office/drawing/2014/main" id="{CE8F9031-4841-AEEE-9BC0-BF025D02DE75}"/>
                </a:ext>
              </a:extLst>
            </p:cNvPr>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004;p34">
              <a:extLst>
                <a:ext uri="{FF2B5EF4-FFF2-40B4-BE49-F238E27FC236}">
                  <a16:creationId xmlns:a16="http://schemas.microsoft.com/office/drawing/2014/main" id="{7B3864AE-262B-76FA-929B-30390CD2FBE1}"/>
                </a:ext>
              </a:extLst>
            </p:cNvPr>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005;p34">
              <a:extLst>
                <a:ext uri="{FF2B5EF4-FFF2-40B4-BE49-F238E27FC236}">
                  <a16:creationId xmlns:a16="http://schemas.microsoft.com/office/drawing/2014/main" id="{B446A766-3B10-42CF-C77E-FC6FDF0E5F36}"/>
                </a:ext>
              </a:extLst>
            </p:cNvPr>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006;p34">
              <a:extLst>
                <a:ext uri="{FF2B5EF4-FFF2-40B4-BE49-F238E27FC236}">
                  <a16:creationId xmlns:a16="http://schemas.microsoft.com/office/drawing/2014/main" id="{8C703C7F-D24C-2DBD-1110-ABE8F45D79BD}"/>
                </a:ext>
              </a:extLst>
            </p:cNvPr>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007;p34">
              <a:extLst>
                <a:ext uri="{FF2B5EF4-FFF2-40B4-BE49-F238E27FC236}">
                  <a16:creationId xmlns:a16="http://schemas.microsoft.com/office/drawing/2014/main" id="{45536239-9CBF-6940-283B-EEE4A0E6912D}"/>
                </a:ext>
              </a:extLst>
            </p:cNvPr>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008;p34">
              <a:extLst>
                <a:ext uri="{FF2B5EF4-FFF2-40B4-BE49-F238E27FC236}">
                  <a16:creationId xmlns:a16="http://schemas.microsoft.com/office/drawing/2014/main" id="{82F6399E-E176-A33B-FF3D-8BF20A458112}"/>
                </a:ext>
              </a:extLst>
            </p:cNvPr>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009;p34">
              <a:extLst>
                <a:ext uri="{FF2B5EF4-FFF2-40B4-BE49-F238E27FC236}">
                  <a16:creationId xmlns:a16="http://schemas.microsoft.com/office/drawing/2014/main" id="{91988554-518E-DC3C-522E-A5C2E4605005}"/>
                </a:ext>
              </a:extLst>
            </p:cNvPr>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010;p34">
              <a:extLst>
                <a:ext uri="{FF2B5EF4-FFF2-40B4-BE49-F238E27FC236}">
                  <a16:creationId xmlns:a16="http://schemas.microsoft.com/office/drawing/2014/main" id="{CAEC233B-BA3A-A9B9-9236-7803E6A2D987}"/>
                </a:ext>
              </a:extLst>
            </p:cNvPr>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011;p34">
              <a:extLst>
                <a:ext uri="{FF2B5EF4-FFF2-40B4-BE49-F238E27FC236}">
                  <a16:creationId xmlns:a16="http://schemas.microsoft.com/office/drawing/2014/main" id="{8257C331-EE3D-C6FA-DE44-11EBE9E6FCEE}"/>
                </a:ext>
              </a:extLst>
            </p:cNvPr>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012;p34">
              <a:extLst>
                <a:ext uri="{FF2B5EF4-FFF2-40B4-BE49-F238E27FC236}">
                  <a16:creationId xmlns:a16="http://schemas.microsoft.com/office/drawing/2014/main" id="{F0884BD6-1B87-BE30-CA3B-5C1CB709E399}"/>
                </a:ext>
              </a:extLst>
            </p:cNvPr>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013;p34">
              <a:extLst>
                <a:ext uri="{FF2B5EF4-FFF2-40B4-BE49-F238E27FC236}">
                  <a16:creationId xmlns:a16="http://schemas.microsoft.com/office/drawing/2014/main" id="{CCAFE7B2-D43A-7CF9-A12F-DFBF416C09A9}"/>
                </a:ext>
              </a:extLst>
            </p:cNvPr>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014;p34">
              <a:extLst>
                <a:ext uri="{FF2B5EF4-FFF2-40B4-BE49-F238E27FC236}">
                  <a16:creationId xmlns:a16="http://schemas.microsoft.com/office/drawing/2014/main" id="{9A820172-970E-8028-8044-F1C075BAAB51}"/>
                </a:ext>
              </a:extLst>
            </p:cNvPr>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015;p34">
              <a:extLst>
                <a:ext uri="{FF2B5EF4-FFF2-40B4-BE49-F238E27FC236}">
                  <a16:creationId xmlns:a16="http://schemas.microsoft.com/office/drawing/2014/main" id="{9CE42271-EDC4-79FC-DBAE-1DAD36CD66FE}"/>
                </a:ext>
              </a:extLst>
            </p:cNvPr>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016;p34">
              <a:extLst>
                <a:ext uri="{FF2B5EF4-FFF2-40B4-BE49-F238E27FC236}">
                  <a16:creationId xmlns:a16="http://schemas.microsoft.com/office/drawing/2014/main" id="{D43C93C2-6156-09A8-5EA3-635B20B8C70E}"/>
                </a:ext>
              </a:extLst>
            </p:cNvPr>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017;p34">
              <a:extLst>
                <a:ext uri="{FF2B5EF4-FFF2-40B4-BE49-F238E27FC236}">
                  <a16:creationId xmlns:a16="http://schemas.microsoft.com/office/drawing/2014/main" id="{A4CF1797-2EF3-D94E-1B29-34E28CE4D68B}"/>
                </a:ext>
              </a:extLst>
            </p:cNvPr>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18;p34">
              <a:extLst>
                <a:ext uri="{FF2B5EF4-FFF2-40B4-BE49-F238E27FC236}">
                  <a16:creationId xmlns:a16="http://schemas.microsoft.com/office/drawing/2014/main" id="{0FB662B4-43E3-8597-202C-1AC31C25D537}"/>
                </a:ext>
              </a:extLst>
            </p:cNvPr>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19;p34">
              <a:extLst>
                <a:ext uri="{FF2B5EF4-FFF2-40B4-BE49-F238E27FC236}">
                  <a16:creationId xmlns:a16="http://schemas.microsoft.com/office/drawing/2014/main" id="{956177DB-CBAE-D386-D309-4A0B228388B7}"/>
                </a:ext>
              </a:extLst>
            </p:cNvPr>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20;p34">
              <a:extLst>
                <a:ext uri="{FF2B5EF4-FFF2-40B4-BE49-F238E27FC236}">
                  <a16:creationId xmlns:a16="http://schemas.microsoft.com/office/drawing/2014/main" id="{CC747C5E-E45E-43BF-C01C-6AC052A12860}"/>
                </a:ext>
              </a:extLst>
            </p:cNvPr>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021;p34">
              <a:extLst>
                <a:ext uri="{FF2B5EF4-FFF2-40B4-BE49-F238E27FC236}">
                  <a16:creationId xmlns:a16="http://schemas.microsoft.com/office/drawing/2014/main" id="{483CE6B7-3422-8720-8562-3F499284D792}"/>
                </a:ext>
              </a:extLst>
            </p:cNvPr>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022;p34">
              <a:extLst>
                <a:ext uri="{FF2B5EF4-FFF2-40B4-BE49-F238E27FC236}">
                  <a16:creationId xmlns:a16="http://schemas.microsoft.com/office/drawing/2014/main" id="{3BA484FB-EE37-4ACD-3949-7D6E1FA9331E}"/>
                </a:ext>
              </a:extLst>
            </p:cNvPr>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023;p34">
              <a:extLst>
                <a:ext uri="{FF2B5EF4-FFF2-40B4-BE49-F238E27FC236}">
                  <a16:creationId xmlns:a16="http://schemas.microsoft.com/office/drawing/2014/main" id="{E0FC1FCD-A3F9-7B4C-E23B-38C84A7BF85C}"/>
                </a:ext>
              </a:extLst>
            </p:cNvPr>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024;p34">
              <a:extLst>
                <a:ext uri="{FF2B5EF4-FFF2-40B4-BE49-F238E27FC236}">
                  <a16:creationId xmlns:a16="http://schemas.microsoft.com/office/drawing/2014/main" id="{AB883627-DB63-86C0-0C68-3B78D4310859}"/>
                </a:ext>
              </a:extLst>
            </p:cNvPr>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025;p34">
              <a:extLst>
                <a:ext uri="{FF2B5EF4-FFF2-40B4-BE49-F238E27FC236}">
                  <a16:creationId xmlns:a16="http://schemas.microsoft.com/office/drawing/2014/main" id="{61922B9E-55E1-2B8D-49A8-69D9319FE757}"/>
                </a:ext>
              </a:extLst>
            </p:cNvPr>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026;p34">
              <a:extLst>
                <a:ext uri="{FF2B5EF4-FFF2-40B4-BE49-F238E27FC236}">
                  <a16:creationId xmlns:a16="http://schemas.microsoft.com/office/drawing/2014/main" id="{9524856D-43F0-AA5F-B818-7F4031CBADF3}"/>
                </a:ext>
              </a:extLst>
            </p:cNvPr>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027;p34">
              <a:extLst>
                <a:ext uri="{FF2B5EF4-FFF2-40B4-BE49-F238E27FC236}">
                  <a16:creationId xmlns:a16="http://schemas.microsoft.com/office/drawing/2014/main" id="{50D7B627-B162-8D8B-60BA-5367F3CE3BAE}"/>
                </a:ext>
              </a:extLst>
            </p:cNvPr>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028;p34">
              <a:extLst>
                <a:ext uri="{FF2B5EF4-FFF2-40B4-BE49-F238E27FC236}">
                  <a16:creationId xmlns:a16="http://schemas.microsoft.com/office/drawing/2014/main" id="{E63590C2-26DC-AA16-D391-414BFAB94FA5}"/>
                </a:ext>
              </a:extLst>
            </p:cNvPr>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029;p34">
              <a:extLst>
                <a:ext uri="{FF2B5EF4-FFF2-40B4-BE49-F238E27FC236}">
                  <a16:creationId xmlns:a16="http://schemas.microsoft.com/office/drawing/2014/main" id="{0DDA4A46-5DDB-BDD7-43AF-165302E4FEE5}"/>
                </a:ext>
              </a:extLst>
            </p:cNvPr>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030;p34">
              <a:extLst>
                <a:ext uri="{FF2B5EF4-FFF2-40B4-BE49-F238E27FC236}">
                  <a16:creationId xmlns:a16="http://schemas.microsoft.com/office/drawing/2014/main" id="{86DE144F-9171-EB87-3DE7-123476A34C0C}"/>
                </a:ext>
              </a:extLst>
            </p:cNvPr>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031;p34">
              <a:extLst>
                <a:ext uri="{FF2B5EF4-FFF2-40B4-BE49-F238E27FC236}">
                  <a16:creationId xmlns:a16="http://schemas.microsoft.com/office/drawing/2014/main" id="{E2BFE2C3-D346-8038-8172-BE4D31754370}"/>
                </a:ext>
              </a:extLst>
            </p:cNvPr>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032;p34">
              <a:extLst>
                <a:ext uri="{FF2B5EF4-FFF2-40B4-BE49-F238E27FC236}">
                  <a16:creationId xmlns:a16="http://schemas.microsoft.com/office/drawing/2014/main" id="{BBE77672-DBAA-CE6F-475D-B6F6D8EE30A9}"/>
                </a:ext>
              </a:extLst>
            </p:cNvPr>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033;p34">
              <a:extLst>
                <a:ext uri="{FF2B5EF4-FFF2-40B4-BE49-F238E27FC236}">
                  <a16:creationId xmlns:a16="http://schemas.microsoft.com/office/drawing/2014/main" id="{491FA29E-1556-4A74-3DE1-1F370AC2C062}"/>
                </a:ext>
              </a:extLst>
            </p:cNvPr>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034;p34">
              <a:extLst>
                <a:ext uri="{FF2B5EF4-FFF2-40B4-BE49-F238E27FC236}">
                  <a16:creationId xmlns:a16="http://schemas.microsoft.com/office/drawing/2014/main" id="{2262891D-2E58-16F5-9854-3BD7B5B98AE9}"/>
                </a:ext>
              </a:extLst>
            </p:cNvPr>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035;p34">
              <a:extLst>
                <a:ext uri="{FF2B5EF4-FFF2-40B4-BE49-F238E27FC236}">
                  <a16:creationId xmlns:a16="http://schemas.microsoft.com/office/drawing/2014/main" id="{9FF514EF-5ADE-E53B-EEFB-F77803889657}"/>
                </a:ext>
              </a:extLst>
            </p:cNvPr>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036;p34">
              <a:extLst>
                <a:ext uri="{FF2B5EF4-FFF2-40B4-BE49-F238E27FC236}">
                  <a16:creationId xmlns:a16="http://schemas.microsoft.com/office/drawing/2014/main" id="{D9508540-737F-8135-1C9F-2DF8B6F8B953}"/>
                </a:ext>
              </a:extLst>
            </p:cNvPr>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037;p34">
              <a:extLst>
                <a:ext uri="{FF2B5EF4-FFF2-40B4-BE49-F238E27FC236}">
                  <a16:creationId xmlns:a16="http://schemas.microsoft.com/office/drawing/2014/main" id="{10DCC357-D461-0458-CE72-DFAA3CCFE75E}"/>
                </a:ext>
              </a:extLst>
            </p:cNvPr>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038;p34">
              <a:extLst>
                <a:ext uri="{FF2B5EF4-FFF2-40B4-BE49-F238E27FC236}">
                  <a16:creationId xmlns:a16="http://schemas.microsoft.com/office/drawing/2014/main" id="{E0111C42-9452-5942-C878-AA3B0EA26EA1}"/>
                </a:ext>
              </a:extLst>
            </p:cNvPr>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039;p34">
              <a:extLst>
                <a:ext uri="{FF2B5EF4-FFF2-40B4-BE49-F238E27FC236}">
                  <a16:creationId xmlns:a16="http://schemas.microsoft.com/office/drawing/2014/main" id="{638CD390-3DCB-24CC-5E1F-DEDA5A87CA1B}"/>
                </a:ext>
              </a:extLst>
            </p:cNvPr>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040;p34">
              <a:extLst>
                <a:ext uri="{FF2B5EF4-FFF2-40B4-BE49-F238E27FC236}">
                  <a16:creationId xmlns:a16="http://schemas.microsoft.com/office/drawing/2014/main" id="{99C7B4E6-AF08-F978-A8C1-75C72C8D4D30}"/>
                </a:ext>
              </a:extLst>
            </p:cNvPr>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041;p34">
              <a:extLst>
                <a:ext uri="{FF2B5EF4-FFF2-40B4-BE49-F238E27FC236}">
                  <a16:creationId xmlns:a16="http://schemas.microsoft.com/office/drawing/2014/main" id="{03FF0450-114C-8658-1B04-98DF366D34FB}"/>
                </a:ext>
              </a:extLst>
            </p:cNvPr>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042;p34">
              <a:extLst>
                <a:ext uri="{FF2B5EF4-FFF2-40B4-BE49-F238E27FC236}">
                  <a16:creationId xmlns:a16="http://schemas.microsoft.com/office/drawing/2014/main" id="{7C565111-23B9-0ABA-85BE-F0120386C548}"/>
                </a:ext>
              </a:extLst>
            </p:cNvPr>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43;p34">
              <a:extLst>
                <a:ext uri="{FF2B5EF4-FFF2-40B4-BE49-F238E27FC236}">
                  <a16:creationId xmlns:a16="http://schemas.microsoft.com/office/drawing/2014/main" id="{F765683B-9FEE-25DA-E759-51C0560D8D14}"/>
                </a:ext>
              </a:extLst>
            </p:cNvPr>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44;p34">
              <a:extLst>
                <a:ext uri="{FF2B5EF4-FFF2-40B4-BE49-F238E27FC236}">
                  <a16:creationId xmlns:a16="http://schemas.microsoft.com/office/drawing/2014/main" id="{69D7FD64-90FD-CE77-9906-ED8591AD84A4}"/>
                </a:ext>
              </a:extLst>
            </p:cNvPr>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45;p34">
              <a:extLst>
                <a:ext uri="{FF2B5EF4-FFF2-40B4-BE49-F238E27FC236}">
                  <a16:creationId xmlns:a16="http://schemas.microsoft.com/office/drawing/2014/main" id="{8DDCD7BB-61C9-445F-57F6-EFCBE248EA91}"/>
                </a:ext>
              </a:extLst>
            </p:cNvPr>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46;p34">
              <a:extLst>
                <a:ext uri="{FF2B5EF4-FFF2-40B4-BE49-F238E27FC236}">
                  <a16:creationId xmlns:a16="http://schemas.microsoft.com/office/drawing/2014/main" id="{DF2089B3-7702-528F-861A-5847B31923B6}"/>
                </a:ext>
              </a:extLst>
            </p:cNvPr>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47;p34">
              <a:extLst>
                <a:ext uri="{FF2B5EF4-FFF2-40B4-BE49-F238E27FC236}">
                  <a16:creationId xmlns:a16="http://schemas.microsoft.com/office/drawing/2014/main" id="{D1289C37-6DA0-6B8F-174C-FE0E9B13A6B5}"/>
                </a:ext>
              </a:extLst>
            </p:cNvPr>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48;p34">
              <a:extLst>
                <a:ext uri="{FF2B5EF4-FFF2-40B4-BE49-F238E27FC236}">
                  <a16:creationId xmlns:a16="http://schemas.microsoft.com/office/drawing/2014/main" id="{E19B1D30-93A8-BFD9-145C-ED6FA807D337}"/>
                </a:ext>
              </a:extLst>
            </p:cNvPr>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49;p34">
              <a:extLst>
                <a:ext uri="{FF2B5EF4-FFF2-40B4-BE49-F238E27FC236}">
                  <a16:creationId xmlns:a16="http://schemas.microsoft.com/office/drawing/2014/main" id="{5A7BBE62-AE10-F870-7854-846E7ECF597F}"/>
                </a:ext>
              </a:extLst>
            </p:cNvPr>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50;p34">
              <a:extLst>
                <a:ext uri="{FF2B5EF4-FFF2-40B4-BE49-F238E27FC236}">
                  <a16:creationId xmlns:a16="http://schemas.microsoft.com/office/drawing/2014/main" id="{05276B10-35C0-E131-0219-4FB51B3AC639}"/>
                </a:ext>
              </a:extLst>
            </p:cNvPr>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51;p34">
              <a:extLst>
                <a:ext uri="{FF2B5EF4-FFF2-40B4-BE49-F238E27FC236}">
                  <a16:creationId xmlns:a16="http://schemas.microsoft.com/office/drawing/2014/main" id="{E9BD640A-11CA-4B45-915C-0C78E3A4AAE7}"/>
                </a:ext>
              </a:extLst>
            </p:cNvPr>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52;p34">
              <a:extLst>
                <a:ext uri="{FF2B5EF4-FFF2-40B4-BE49-F238E27FC236}">
                  <a16:creationId xmlns:a16="http://schemas.microsoft.com/office/drawing/2014/main" id="{AF9F0A77-B8D7-3248-B4E8-9ED0E2832B7C}"/>
                </a:ext>
              </a:extLst>
            </p:cNvPr>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53;p34">
              <a:extLst>
                <a:ext uri="{FF2B5EF4-FFF2-40B4-BE49-F238E27FC236}">
                  <a16:creationId xmlns:a16="http://schemas.microsoft.com/office/drawing/2014/main" id="{A4BB764E-5E2A-EDA6-9A66-BFB7F5ADEF14}"/>
                </a:ext>
              </a:extLst>
            </p:cNvPr>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54;p34">
              <a:extLst>
                <a:ext uri="{FF2B5EF4-FFF2-40B4-BE49-F238E27FC236}">
                  <a16:creationId xmlns:a16="http://schemas.microsoft.com/office/drawing/2014/main" id="{F4ECA782-0A7F-C4F1-5414-E12898693ABC}"/>
                </a:ext>
              </a:extLst>
            </p:cNvPr>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55;p34">
              <a:extLst>
                <a:ext uri="{FF2B5EF4-FFF2-40B4-BE49-F238E27FC236}">
                  <a16:creationId xmlns:a16="http://schemas.microsoft.com/office/drawing/2014/main" id="{369A4FB2-E1D9-FC3E-F8FE-3511361A9420}"/>
                </a:ext>
              </a:extLst>
            </p:cNvPr>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56;p34">
              <a:extLst>
                <a:ext uri="{FF2B5EF4-FFF2-40B4-BE49-F238E27FC236}">
                  <a16:creationId xmlns:a16="http://schemas.microsoft.com/office/drawing/2014/main" id="{2F4A1120-A9B4-1B72-9CEB-B9A1CE83A4CC}"/>
                </a:ext>
              </a:extLst>
            </p:cNvPr>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57;p34">
              <a:extLst>
                <a:ext uri="{FF2B5EF4-FFF2-40B4-BE49-F238E27FC236}">
                  <a16:creationId xmlns:a16="http://schemas.microsoft.com/office/drawing/2014/main" id="{A1E9BAC4-F4D9-F37F-0EB9-30B1B8926113}"/>
                </a:ext>
              </a:extLst>
            </p:cNvPr>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58;p34">
              <a:extLst>
                <a:ext uri="{FF2B5EF4-FFF2-40B4-BE49-F238E27FC236}">
                  <a16:creationId xmlns:a16="http://schemas.microsoft.com/office/drawing/2014/main" id="{019C4AED-F64A-D008-8C60-022ED9F45458}"/>
                </a:ext>
              </a:extLst>
            </p:cNvPr>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059;p34">
              <a:extLst>
                <a:ext uri="{FF2B5EF4-FFF2-40B4-BE49-F238E27FC236}">
                  <a16:creationId xmlns:a16="http://schemas.microsoft.com/office/drawing/2014/main" id="{4F2661CE-D4E9-0292-0BEC-2229B3ACCD56}"/>
                </a:ext>
              </a:extLst>
            </p:cNvPr>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060;p34">
              <a:extLst>
                <a:ext uri="{FF2B5EF4-FFF2-40B4-BE49-F238E27FC236}">
                  <a16:creationId xmlns:a16="http://schemas.microsoft.com/office/drawing/2014/main" id="{07295517-6821-D75B-A14C-54C553A2FD4A}"/>
                </a:ext>
              </a:extLst>
            </p:cNvPr>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061;p34">
              <a:extLst>
                <a:ext uri="{FF2B5EF4-FFF2-40B4-BE49-F238E27FC236}">
                  <a16:creationId xmlns:a16="http://schemas.microsoft.com/office/drawing/2014/main" id="{1A14BA78-0C43-88A6-A294-1868D836795B}"/>
                </a:ext>
              </a:extLst>
            </p:cNvPr>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062;p34">
              <a:extLst>
                <a:ext uri="{FF2B5EF4-FFF2-40B4-BE49-F238E27FC236}">
                  <a16:creationId xmlns:a16="http://schemas.microsoft.com/office/drawing/2014/main" id="{B305ACB8-069F-436F-31F7-A75A36BF3A54}"/>
                </a:ext>
              </a:extLst>
            </p:cNvPr>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063;p34">
              <a:extLst>
                <a:ext uri="{FF2B5EF4-FFF2-40B4-BE49-F238E27FC236}">
                  <a16:creationId xmlns:a16="http://schemas.microsoft.com/office/drawing/2014/main" id="{95689AC5-43A6-05F1-AFC0-EF768C26F77F}"/>
                </a:ext>
              </a:extLst>
            </p:cNvPr>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64;p34">
              <a:extLst>
                <a:ext uri="{FF2B5EF4-FFF2-40B4-BE49-F238E27FC236}">
                  <a16:creationId xmlns:a16="http://schemas.microsoft.com/office/drawing/2014/main" id="{E578A857-752A-D90C-D053-208DE3FD9E9B}"/>
                </a:ext>
              </a:extLst>
            </p:cNvPr>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065;p34">
              <a:extLst>
                <a:ext uri="{FF2B5EF4-FFF2-40B4-BE49-F238E27FC236}">
                  <a16:creationId xmlns:a16="http://schemas.microsoft.com/office/drawing/2014/main" id="{C2BB5C8E-9F60-127C-8C53-DFEBB01B1990}"/>
                </a:ext>
              </a:extLst>
            </p:cNvPr>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66;p34">
              <a:extLst>
                <a:ext uri="{FF2B5EF4-FFF2-40B4-BE49-F238E27FC236}">
                  <a16:creationId xmlns:a16="http://schemas.microsoft.com/office/drawing/2014/main" id="{2B9B6FF8-143E-BAF9-31F8-6BB2E9C58797}"/>
                </a:ext>
              </a:extLst>
            </p:cNvPr>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067;p34">
              <a:extLst>
                <a:ext uri="{FF2B5EF4-FFF2-40B4-BE49-F238E27FC236}">
                  <a16:creationId xmlns:a16="http://schemas.microsoft.com/office/drawing/2014/main" id="{5EE648F8-6EFB-6B84-6925-A27C40007F6B}"/>
                </a:ext>
              </a:extLst>
            </p:cNvPr>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68;p34">
              <a:extLst>
                <a:ext uri="{FF2B5EF4-FFF2-40B4-BE49-F238E27FC236}">
                  <a16:creationId xmlns:a16="http://schemas.microsoft.com/office/drawing/2014/main" id="{DADFAE46-CF5D-8A2A-3F95-CE06876587CE}"/>
                </a:ext>
              </a:extLst>
            </p:cNvPr>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069;p34">
              <a:extLst>
                <a:ext uri="{FF2B5EF4-FFF2-40B4-BE49-F238E27FC236}">
                  <a16:creationId xmlns:a16="http://schemas.microsoft.com/office/drawing/2014/main" id="{42087AC7-CDAA-8E7E-E63F-F47FD9D6103A}"/>
                </a:ext>
              </a:extLst>
            </p:cNvPr>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070;p34">
              <a:extLst>
                <a:ext uri="{FF2B5EF4-FFF2-40B4-BE49-F238E27FC236}">
                  <a16:creationId xmlns:a16="http://schemas.microsoft.com/office/drawing/2014/main" id="{B1402385-CD8D-85F2-ED36-A4355B09C67F}"/>
                </a:ext>
              </a:extLst>
            </p:cNvPr>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071;p34">
              <a:extLst>
                <a:ext uri="{FF2B5EF4-FFF2-40B4-BE49-F238E27FC236}">
                  <a16:creationId xmlns:a16="http://schemas.microsoft.com/office/drawing/2014/main" id="{382381E9-23C4-FD63-BB18-C80955927283}"/>
                </a:ext>
              </a:extLst>
            </p:cNvPr>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072;p34">
              <a:extLst>
                <a:ext uri="{FF2B5EF4-FFF2-40B4-BE49-F238E27FC236}">
                  <a16:creationId xmlns:a16="http://schemas.microsoft.com/office/drawing/2014/main" id="{517D4D9A-59FE-4499-4B53-F2257EE0F73D}"/>
                </a:ext>
              </a:extLst>
            </p:cNvPr>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073;p34">
              <a:extLst>
                <a:ext uri="{FF2B5EF4-FFF2-40B4-BE49-F238E27FC236}">
                  <a16:creationId xmlns:a16="http://schemas.microsoft.com/office/drawing/2014/main" id="{6A297321-788C-7A4A-9679-130F77308498}"/>
                </a:ext>
              </a:extLst>
            </p:cNvPr>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074;p34">
              <a:extLst>
                <a:ext uri="{FF2B5EF4-FFF2-40B4-BE49-F238E27FC236}">
                  <a16:creationId xmlns:a16="http://schemas.microsoft.com/office/drawing/2014/main" id="{CC3B7BF4-C49A-E695-C48B-01E573D97CE5}"/>
                </a:ext>
              </a:extLst>
            </p:cNvPr>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075;p34">
              <a:extLst>
                <a:ext uri="{FF2B5EF4-FFF2-40B4-BE49-F238E27FC236}">
                  <a16:creationId xmlns:a16="http://schemas.microsoft.com/office/drawing/2014/main" id="{EB999798-0A90-C354-A897-A96C057C328E}"/>
                </a:ext>
              </a:extLst>
            </p:cNvPr>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076;p34">
              <a:extLst>
                <a:ext uri="{FF2B5EF4-FFF2-40B4-BE49-F238E27FC236}">
                  <a16:creationId xmlns:a16="http://schemas.microsoft.com/office/drawing/2014/main" id="{3408EA82-A13C-2EF0-2750-42175463963C}"/>
                </a:ext>
              </a:extLst>
            </p:cNvPr>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077;p34">
              <a:extLst>
                <a:ext uri="{FF2B5EF4-FFF2-40B4-BE49-F238E27FC236}">
                  <a16:creationId xmlns:a16="http://schemas.microsoft.com/office/drawing/2014/main" id="{CF49CDEA-11F2-9EF9-0D33-CFF5793B15BA}"/>
                </a:ext>
              </a:extLst>
            </p:cNvPr>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078;p34">
              <a:extLst>
                <a:ext uri="{FF2B5EF4-FFF2-40B4-BE49-F238E27FC236}">
                  <a16:creationId xmlns:a16="http://schemas.microsoft.com/office/drawing/2014/main" id="{5B86EEF6-39BC-3BAE-3849-1DB8BE43F5E8}"/>
                </a:ext>
              </a:extLst>
            </p:cNvPr>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079;p34">
              <a:extLst>
                <a:ext uri="{FF2B5EF4-FFF2-40B4-BE49-F238E27FC236}">
                  <a16:creationId xmlns:a16="http://schemas.microsoft.com/office/drawing/2014/main" id="{0252003B-D52B-49D5-C506-79764066E83E}"/>
                </a:ext>
              </a:extLst>
            </p:cNvPr>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080;p34">
              <a:extLst>
                <a:ext uri="{FF2B5EF4-FFF2-40B4-BE49-F238E27FC236}">
                  <a16:creationId xmlns:a16="http://schemas.microsoft.com/office/drawing/2014/main" id="{4503273D-2883-4A7B-B45E-4A84C19F2770}"/>
                </a:ext>
              </a:extLst>
            </p:cNvPr>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081;p34">
              <a:extLst>
                <a:ext uri="{FF2B5EF4-FFF2-40B4-BE49-F238E27FC236}">
                  <a16:creationId xmlns:a16="http://schemas.microsoft.com/office/drawing/2014/main" id="{B3554065-0BC9-495B-1FD8-55EA6CDFAE7B}"/>
                </a:ext>
              </a:extLst>
            </p:cNvPr>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082;p34">
              <a:extLst>
                <a:ext uri="{FF2B5EF4-FFF2-40B4-BE49-F238E27FC236}">
                  <a16:creationId xmlns:a16="http://schemas.microsoft.com/office/drawing/2014/main" id="{39D4475C-36F7-DADE-430C-419AEE8DD50B}"/>
                </a:ext>
              </a:extLst>
            </p:cNvPr>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083;p34">
              <a:extLst>
                <a:ext uri="{FF2B5EF4-FFF2-40B4-BE49-F238E27FC236}">
                  <a16:creationId xmlns:a16="http://schemas.microsoft.com/office/drawing/2014/main" id="{33CA3D46-6AB0-9AFE-DB6E-991E072C85AA}"/>
                </a:ext>
              </a:extLst>
            </p:cNvPr>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084;p34">
              <a:extLst>
                <a:ext uri="{FF2B5EF4-FFF2-40B4-BE49-F238E27FC236}">
                  <a16:creationId xmlns:a16="http://schemas.microsoft.com/office/drawing/2014/main" id="{4830BB88-2126-7EFB-EA8C-BE49F8DE1B44}"/>
                </a:ext>
              </a:extLst>
            </p:cNvPr>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085;p34">
              <a:extLst>
                <a:ext uri="{FF2B5EF4-FFF2-40B4-BE49-F238E27FC236}">
                  <a16:creationId xmlns:a16="http://schemas.microsoft.com/office/drawing/2014/main" id="{3CBF1BC8-3A6D-5C3E-5A46-AA1BB5E64ED3}"/>
                </a:ext>
              </a:extLst>
            </p:cNvPr>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086;p34">
              <a:extLst>
                <a:ext uri="{FF2B5EF4-FFF2-40B4-BE49-F238E27FC236}">
                  <a16:creationId xmlns:a16="http://schemas.microsoft.com/office/drawing/2014/main" id="{43F1AC33-FC94-257E-7914-19B7065FD45F}"/>
                </a:ext>
              </a:extLst>
            </p:cNvPr>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087;p34">
              <a:extLst>
                <a:ext uri="{FF2B5EF4-FFF2-40B4-BE49-F238E27FC236}">
                  <a16:creationId xmlns:a16="http://schemas.microsoft.com/office/drawing/2014/main" id="{FA1892F1-CC17-0163-CD02-036B5B934F1B}"/>
                </a:ext>
              </a:extLst>
            </p:cNvPr>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088;p34">
              <a:extLst>
                <a:ext uri="{FF2B5EF4-FFF2-40B4-BE49-F238E27FC236}">
                  <a16:creationId xmlns:a16="http://schemas.microsoft.com/office/drawing/2014/main" id="{3A6109CC-4AE3-015C-CC81-9EE917D49429}"/>
                </a:ext>
              </a:extLst>
            </p:cNvPr>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89;p34">
              <a:extLst>
                <a:ext uri="{FF2B5EF4-FFF2-40B4-BE49-F238E27FC236}">
                  <a16:creationId xmlns:a16="http://schemas.microsoft.com/office/drawing/2014/main" id="{C13A4561-DB5C-75FA-C5A0-57EAB5CF24CB}"/>
                </a:ext>
              </a:extLst>
            </p:cNvPr>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90;p34">
              <a:extLst>
                <a:ext uri="{FF2B5EF4-FFF2-40B4-BE49-F238E27FC236}">
                  <a16:creationId xmlns:a16="http://schemas.microsoft.com/office/drawing/2014/main" id="{9787389B-297D-40DD-5BFD-390E2226AC30}"/>
                </a:ext>
              </a:extLst>
            </p:cNvPr>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91;p34">
              <a:extLst>
                <a:ext uri="{FF2B5EF4-FFF2-40B4-BE49-F238E27FC236}">
                  <a16:creationId xmlns:a16="http://schemas.microsoft.com/office/drawing/2014/main" id="{03CD1BB0-C934-74B9-4F9D-763C101B9E42}"/>
                </a:ext>
              </a:extLst>
            </p:cNvPr>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92;p34">
              <a:extLst>
                <a:ext uri="{FF2B5EF4-FFF2-40B4-BE49-F238E27FC236}">
                  <a16:creationId xmlns:a16="http://schemas.microsoft.com/office/drawing/2014/main" id="{9AC13382-6B72-C360-EAFD-EBDB3132CA55}"/>
                </a:ext>
              </a:extLst>
            </p:cNvPr>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93;p34">
              <a:extLst>
                <a:ext uri="{FF2B5EF4-FFF2-40B4-BE49-F238E27FC236}">
                  <a16:creationId xmlns:a16="http://schemas.microsoft.com/office/drawing/2014/main" id="{821BDCC9-ADA3-EE29-D5D6-830D2CDE0BF3}"/>
                </a:ext>
              </a:extLst>
            </p:cNvPr>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94;p34">
              <a:extLst>
                <a:ext uri="{FF2B5EF4-FFF2-40B4-BE49-F238E27FC236}">
                  <a16:creationId xmlns:a16="http://schemas.microsoft.com/office/drawing/2014/main" id="{7818FF99-CBE6-A970-C40D-C3D3195CA8F5}"/>
                </a:ext>
              </a:extLst>
            </p:cNvPr>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95;p34">
              <a:extLst>
                <a:ext uri="{FF2B5EF4-FFF2-40B4-BE49-F238E27FC236}">
                  <a16:creationId xmlns:a16="http://schemas.microsoft.com/office/drawing/2014/main" id="{A8A243CE-905D-7BA7-BEA1-8DF4B9FC0E06}"/>
                </a:ext>
              </a:extLst>
            </p:cNvPr>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96;p34">
              <a:extLst>
                <a:ext uri="{FF2B5EF4-FFF2-40B4-BE49-F238E27FC236}">
                  <a16:creationId xmlns:a16="http://schemas.microsoft.com/office/drawing/2014/main" id="{1B742CF4-6FE8-CE5C-B80C-C95BDB180545}"/>
                </a:ext>
              </a:extLst>
            </p:cNvPr>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97;p34">
              <a:extLst>
                <a:ext uri="{FF2B5EF4-FFF2-40B4-BE49-F238E27FC236}">
                  <a16:creationId xmlns:a16="http://schemas.microsoft.com/office/drawing/2014/main" id="{11966573-3BDC-53E4-4D77-489C9AAEF671}"/>
                </a:ext>
              </a:extLst>
            </p:cNvPr>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8;p34">
              <a:extLst>
                <a:ext uri="{FF2B5EF4-FFF2-40B4-BE49-F238E27FC236}">
                  <a16:creationId xmlns:a16="http://schemas.microsoft.com/office/drawing/2014/main" id="{1C70C0B8-DA67-CDBB-2D83-16DB1133F9E0}"/>
                </a:ext>
              </a:extLst>
            </p:cNvPr>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099;p34">
              <a:extLst>
                <a:ext uri="{FF2B5EF4-FFF2-40B4-BE49-F238E27FC236}">
                  <a16:creationId xmlns:a16="http://schemas.microsoft.com/office/drawing/2014/main" id="{D79EAE69-E08C-7ADD-A10A-B87601BE7F8A}"/>
                </a:ext>
              </a:extLst>
            </p:cNvPr>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00;p34">
              <a:extLst>
                <a:ext uri="{FF2B5EF4-FFF2-40B4-BE49-F238E27FC236}">
                  <a16:creationId xmlns:a16="http://schemas.microsoft.com/office/drawing/2014/main" id="{4ACC62E2-FFED-7EC6-DBD0-DAAB365B5FB1}"/>
                </a:ext>
              </a:extLst>
            </p:cNvPr>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01;p34">
              <a:extLst>
                <a:ext uri="{FF2B5EF4-FFF2-40B4-BE49-F238E27FC236}">
                  <a16:creationId xmlns:a16="http://schemas.microsoft.com/office/drawing/2014/main" id="{F09AC739-079B-4A31-837D-776ED70B4B23}"/>
                </a:ext>
              </a:extLst>
            </p:cNvPr>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02;p34">
              <a:extLst>
                <a:ext uri="{FF2B5EF4-FFF2-40B4-BE49-F238E27FC236}">
                  <a16:creationId xmlns:a16="http://schemas.microsoft.com/office/drawing/2014/main" id="{B26CC4A3-AB17-211C-3150-687727C72D24}"/>
                </a:ext>
              </a:extLst>
            </p:cNvPr>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03;p34">
              <a:extLst>
                <a:ext uri="{FF2B5EF4-FFF2-40B4-BE49-F238E27FC236}">
                  <a16:creationId xmlns:a16="http://schemas.microsoft.com/office/drawing/2014/main" id="{E8B51B29-91D9-3DF1-A294-E127A32C07F5}"/>
                </a:ext>
              </a:extLst>
            </p:cNvPr>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04;p34">
              <a:extLst>
                <a:ext uri="{FF2B5EF4-FFF2-40B4-BE49-F238E27FC236}">
                  <a16:creationId xmlns:a16="http://schemas.microsoft.com/office/drawing/2014/main" id="{ACA5F650-0E9B-DBC8-EEA4-6BB4BAE19DCA}"/>
                </a:ext>
              </a:extLst>
            </p:cNvPr>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05;p34">
              <a:extLst>
                <a:ext uri="{FF2B5EF4-FFF2-40B4-BE49-F238E27FC236}">
                  <a16:creationId xmlns:a16="http://schemas.microsoft.com/office/drawing/2014/main" id="{D826C03B-7F3C-546E-0D89-3C0EF7C41C90}"/>
                </a:ext>
              </a:extLst>
            </p:cNvPr>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06;p34">
              <a:extLst>
                <a:ext uri="{FF2B5EF4-FFF2-40B4-BE49-F238E27FC236}">
                  <a16:creationId xmlns:a16="http://schemas.microsoft.com/office/drawing/2014/main" id="{3CF63030-559B-A176-D3AA-B9AFE2566C7F}"/>
                </a:ext>
              </a:extLst>
            </p:cNvPr>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07;p34">
              <a:extLst>
                <a:ext uri="{FF2B5EF4-FFF2-40B4-BE49-F238E27FC236}">
                  <a16:creationId xmlns:a16="http://schemas.microsoft.com/office/drawing/2014/main" id="{2D4C01E4-DBD4-95FA-DB7F-48818C9DDE8D}"/>
                </a:ext>
              </a:extLst>
            </p:cNvPr>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08;p34">
              <a:extLst>
                <a:ext uri="{FF2B5EF4-FFF2-40B4-BE49-F238E27FC236}">
                  <a16:creationId xmlns:a16="http://schemas.microsoft.com/office/drawing/2014/main" id="{99231D35-9FA9-D194-9153-1DDFAD7D0E3F}"/>
                </a:ext>
              </a:extLst>
            </p:cNvPr>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109;p34">
              <a:extLst>
                <a:ext uri="{FF2B5EF4-FFF2-40B4-BE49-F238E27FC236}">
                  <a16:creationId xmlns:a16="http://schemas.microsoft.com/office/drawing/2014/main" id="{26BA4693-8BD2-8D8E-00A8-BF643F791EC5}"/>
                </a:ext>
              </a:extLst>
            </p:cNvPr>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110;p34">
              <a:extLst>
                <a:ext uri="{FF2B5EF4-FFF2-40B4-BE49-F238E27FC236}">
                  <a16:creationId xmlns:a16="http://schemas.microsoft.com/office/drawing/2014/main" id="{E412417E-0EBF-F26A-6CB4-A2CA9A8EB408}"/>
                </a:ext>
              </a:extLst>
            </p:cNvPr>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111;p34">
              <a:extLst>
                <a:ext uri="{FF2B5EF4-FFF2-40B4-BE49-F238E27FC236}">
                  <a16:creationId xmlns:a16="http://schemas.microsoft.com/office/drawing/2014/main" id="{C6E5EBF1-A103-8042-69DB-4B8F8BD010EA}"/>
                </a:ext>
              </a:extLst>
            </p:cNvPr>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112;p34">
              <a:extLst>
                <a:ext uri="{FF2B5EF4-FFF2-40B4-BE49-F238E27FC236}">
                  <a16:creationId xmlns:a16="http://schemas.microsoft.com/office/drawing/2014/main" id="{6CFDE9DF-C9F0-8563-429C-4DD96267DE6C}"/>
                </a:ext>
              </a:extLst>
            </p:cNvPr>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113;p34">
              <a:extLst>
                <a:ext uri="{FF2B5EF4-FFF2-40B4-BE49-F238E27FC236}">
                  <a16:creationId xmlns:a16="http://schemas.microsoft.com/office/drawing/2014/main" id="{18C7B220-A026-466C-DE5A-3D15BACAD85C}"/>
                </a:ext>
              </a:extLst>
            </p:cNvPr>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114;p34">
              <a:extLst>
                <a:ext uri="{FF2B5EF4-FFF2-40B4-BE49-F238E27FC236}">
                  <a16:creationId xmlns:a16="http://schemas.microsoft.com/office/drawing/2014/main" id="{2E09D5AF-F698-77E5-5E27-CC7CDD9E846D}"/>
                </a:ext>
              </a:extLst>
            </p:cNvPr>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115;p34">
              <a:extLst>
                <a:ext uri="{FF2B5EF4-FFF2-40B4-BE49-F238E27FC236}">
                  <a16:creationId xmlns:a16="http://schemas.microsoft.com/office/drawing/2014/main" id="{F3C3F61B-9D2E-564F-B94C-A9031000CBB8}"/>
                </a:ext>
              </a:extLst>
            </p:cNvPr>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116;p34">
              <a:extLst>
                <a:ext uri="{FF2B5EF4-FFF2-40B4-BE49-F238E27FC236}">
                  <a16:creationId xmlns:a16="http://schemas.microsoft.com/office/drawing/2014/main" id="{1EB108C7-5767-56E7-2BD3-808CA5ACD5F1}"/>
                </a:ext>
              </a:extLst>
            </p:cNvPr>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117;p34">
              <a:extLst>
                <a:ext uri="{FF2B5EF4-FFF2-40B4-BE49-F238E27FC236}">
                  <a16:creationId xmlns:a16="http://schemas.microsoft.com/office/drawing/2014/main" id="{8483BB71-89C2-6B10-6E97-433769444774}"/>
                </a:ext>
              </a:extLst>
            </p:cNvPr>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118;p34">
              <a:extLst>
                <a:ext uri="{FF2B5EF4-FFF2-40B4-BE49-F238E27FC236}">
                  <a16:creationId xmlns:a16="http://schemas.microsoft.com/office/drawing/2014/main" id="{CB6244F4-A783-E56B-F3B4-6C2A5EC5D346}"/>
                </a:ext>
              </a:extLst>
            </p:cNvPr>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119;p34">
              <a:extLst>
                <a:ext uri="{FF2B5EF4-FFF2-40B4-BE49-F238E27FC236}">
                  <a16:creationId xmlns:a16="http://schemas.microsoft.com/office/drawing/2014/main" id="{7BFE036F-B747-1697-BA03-6D9D0E76E99F}"/>
                </a:ext>
              </a:extLst>
            </p:cNvPr>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120;p34">
              <a:extLst>
                <a:ext uri="{FF2B5EF4-FFF2-40B4-BE49-F238E27FC236}">
                  <a16:creationId xmlns:a16="http://schemas.microsoft.com/office/drawing/2014/main" id="{9A82989A-7593-A8D7-1472-38A0A3CF8224}"/>
                </a:ext>
              </a:extLst>
            </p:cNvPr>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1597;p34">
            <a:extLst>
              <a:ext uri="{FF2B5EF4-FFF2-40B4-BE49-F238E27FC236}">
                <a16:creationId xmlns:a16="http://schemas.microsoft.com/office/drawing/2014/main" id="{9BFAD44A-7380-EB3C-5125-B9E7B3BF75E2}"/>
              </a:ext>
            </a:extLst>
          </p:cNvPr>
          <p:cNvSpPr txBox="1">
            <a:spLocks/>
          </p:cNvSpPr>
          <p:nvPr/>
        </p:nvSpPr>
        <p:spPr>
          <a:xfrm>
            <a:off x="3173400" y="1097138"/>
            <a:ext cx="13464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solidFill>
                  <a:schemeClr val="bg2"/>
                </a:solidFill>
              </a:rPr>
              <a:t>02</a:t>
            </a:r>
          </a:p>
        </p:txBody>
      </p:sp>
      <p:sp>
        <p:nvSpPr>
          <p:cNvPr id="524" name="Google Shape;1596;p34">
            <a:extLst>
              <a:ext uri="{FF2B5EF4-FFF2-40B4-BE49-F238E27FC236}">
                <a16:creationId xmlns:a16="http://schemas.microsoft.com/office/drawing/2014/main" id="{04F88B4C-40E2-B2D9-7570-15B811E2F54F}"/>
              </a:ext>
            </a:extLst>
          </p:cNvPr>
          <p:cNvSpPr txBox="1">
            <a:spLocks/>
          </p:cNvSpPr>
          <p:nvPr/>
        </p:nvSpPr>
        <p:spPr>
          <a:xfrm>
            <a:off x="477159" y="1800020"/>
            <a:ext cx="4131283" cy="218786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4000" b="1" dirty="0">
                <a:solidFill>
                  <a:schemeClr val="bg2"/>
                </a:solidFill>
              </a:rPr>
              <a:t>Phishing Attack through website</a:t>
            </a:r>
          </a:p>
        </p:txBody>
      </p:sp>
    </p:spTree>
    <p:extLst>
      <p:ext uri="{BB962C8B-B14F-4D97-AF65-F5344CB8AC3E}">
        <p14:creationId xmlns:p14="http://schemas.microsoft.com/office/powerpoint/2010/main" val="120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4F5C5-D43F-B14A-8E29-D4D1E0C27649}"/>
              </a:ext>
            </a:extLst>
          </p:cNvPr>
          <p:cNvSpPr>
            <a:spLocks noGrp="1"/>
          </p:cNvSpPr>
          <p:nvPr>
            <p:ph type="body" idx="1"/>
          </p:nvPr>
        </p:nvSpPr>
        <p:spPr>
          <a:xfrm>
            <a:off x="720000" y="1083689"/>
            <a:ext cx="7106644" cy="675369"/>
          </a:xfrm>
        </p:spPr>
        <p:txBody>
          <a:bodyPr/>
          <a:lstStyle/>
          <a:p>
            <a:pPr marL="152400" indent="0">
              <a:buNone/>
            </a:pPr>
            <a:r>
              <a:rPr lang="en-GB" sz="2000" b="1" dirty="0"/>
              <a:t>To understand better “Website </a:t>
            </a:r>
            <a:r>
              <a:rPr lang="en-GB" sz="2000" b="1" dirty="0" err="1"/>
              <a:t>Phishng</a:t>
            </a:r>
            <a:r>
              <a:rPr lang="en-GB" sz="2000" b="1" dirty="0"/>
              <a:t> Attack” lets take example and try to understand that ;</a:t>
            </a:r>
          </a:p>
          <a:p>
            <a:pPr marL="152400" indent="0">
              <a:buNone/>
            </a:pPr>
            <a:endParaRPr lang="en-GB" sz="2000" b="1" dirty="0"/>
          </a:p>
          <a:p>
            <a:pPr marL="152400" indent="0">
              <a:buNone/>
            </a:pPr>
            <a:endParaRPr lang="en-GB" b="1" dirty="0"/>
          </a:p>
          <a:p>
            <a:pPr marL="0" indent="0" algn="just">
              <a:buNone/>
            </a:pPr>
            <a:r>
              <a:rPr lang="en-GB" dirty="0"/>
              <a:t>A phishing attack typically starts </a:t>
            </a:r>
          </a:p>
          <a:p>
            <a:pPr marL="0" indent="0" algn="just">
              <a:buNone/>
            </a:pPr>
            <a:r>
              <a:rPr lang="en-GB" dirty="0"/>
              <a:t>With an email that claims to be from </a:t>
            </a:r>
          </a:p>
          <a:p>
            <a:pPr marL="0" indent="0" algn="just">
              <a:buNone/>
            </a:pPr>
            <a:r>
              <a:rPr lang="en-GB" dirty="0"/>
              <a:t>a legitimate website, like a banking </a:t>
            </a:r>
          </a:p>
          <a:p>
            <a:pPr marL="0" indent="0" algn="just">
              <a:buNone/>
            </a:pPr>
            <a:r>
              <a:rPr lang="en-GB" dirty="0"/>
              <a:t>website or online store:</a:t>
            </a:r>
          </a:p>
          <a:p>
            <a:pPr marL="152400" indent="0">
              <a:buNone/>
            </a:pPr>
            <a:endParaRPr lang="en-IN" dirty="0"/>
          </a:p>
        </p:txBody>
      </p:sp>
      <p:sp>
        <p:nvSpPr>
          <p:cNvPr id="3" name="Title 2">
            <a:extLst>
              <a:ext uri="{FF2B5EF4-FFF2-40B4-BE49-F238E27FC236}">
                <a16:creationId xmlns:a16="http://schemas.microsoft.com/office/drawing/2014/main" id="{B9F7E3F1-802E-1C63-468F-87F3B274A2F6}"/>
              </a:ext>
            </a:extLst>
          </p:cNvPr>
          <p:cNvSpPr>
            <a:spLocks noGrp="1"/>
          </p:cNvSpPr>
          <p:nvPr>
            <p:ph type="title"/>
          </p:nvPr>
        </p:nvSpPr>
        <p:spPr/>
        <p:txBody>
          <a:bodyPr/>
          <a:lstStyle/>
          <a:p>
            <a:pPr algn="l"/>
            <a:r>
              <a:rPr lang="en-GB" dirty="0"/>
              <a:t>Website Phishing Attack</a:t>
            </a:r>
            <a:endParaRPr lang="en-IN" dirty="0"/>
          </a:p>
        </p:txBody>
      </p:sp>
      <p:pic>
        <p:nvPicPr>
          <p:cNvPr id="5" name="Picture 4">
            <a:extLst>
              <a:ext uri="{FF2B5EF4-FFF2-40B4-BE49-F238E27FC236}">
                <a16:creationId xmlns:a16="http://schemas.microsoft.com/office/drawing/2014/main" id="{3CBD85EF-179D-A59C-011A-6078A8118D33}"/>
              </a:ext>
            </a:extLst>
          </p:cNvPr>
          <p:cNvPicPr>
            <a:picLocks noChangeAspect="1"/>
          </p:cNvPicPr>
          <p:nvPr/>
        </p:nvPicPr>
        <p:blipFill>
          <a:blip r:embed="rId2"/>
          <a:stretch>
            <a:fillRect/>
          </a:stretch>
        </p:blipFill>
        <p:spPr>
          <a:xfrm>
            <a:off x="3510366" y="1825023"/>
            <a:ext cx="5559226" cy="2940706"/>
          </a:xfrm>
          <a:prstGeom prst="rect">
            <a:avLst/>
          </a:prstGeom>
        </p:spPr>
      </p:pic>
      <p:sp>
        <p:nvSpPr>
          <p:cNvPr id="7" name="TextBox 6">
            <a:extLst>
              <a:ext uri="{FF2B5EF4-FFF2-40B4-BE49-F238E27FC236}">
                <a16:creationId xmlns:a16="http://schemas.microsoft.com/office/drawing/2014/main" id="{0C60621E-779E-4D75-1BD1-C856602F1893}"/>
              </a:ext>
            </a:extLst>
          </p:cNvPr>
          <p:cNvSpPr txBox="1"/>
          <p:nvPr/>
        </p:nvSpPr>
        <p:spPr>
          <a:xfrm>
            <a:off x="4467386" y="4831694"/>
            <a:ext cx="7074976" cy="307777"/>
          </a:xfrm>
          <a:prstGeom prst="rect">
            <a:avLst/>
          </a:prstGeom>
          <a:noFill/>
        </p:spPr>
        <p:txBody>
          <a:bodyPr wrap="square">
            <a:spAutoFit/>
          </a:bodyPr>
          <a:lstStyle/>
          <a:p>
            <a:r>
              <a:rPr lang="en-GB" b="0" i="0" dirty="0">
                <a:effectLst/>
                <a:highlight>
                  <a:srgbClr val="FFFFFF"/>
                </a:highlight>
                <a:latin typeface="Lato" panose="020F0502020204030203" pitchFamily="34" charset="0"/>
              </a:rPr>
              <a:t>An email that claims to be from PayPal</a:t>
            </a:r>
            <a:endParaRPr lang="en-IN" dirty="0"/>
          </a:p>
        </p:txBody>
      </p:sp>
    </p:spTree>
    <p:extLst>
      <p:ext uri="{BB962C8B-B14F-4D97-AF65-F5344CB8AC3E}">
        <p14:creationId xmlns:p14="http://schemas.microsoft.com/office/powerpoint/2010/main" val="407328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6" name="Google Shape;1596;p34"/>
          <p:cNvSpPr txBox="1">
            <a:spLocks noGrp="1"/>
          </p:cNvSpPr>
          <p:nvPr>
            <p:ph type="title"/>
          </p:nvPr>
        </p:nvSpPr>
        <p:spPr>
          <a:xfrm>
            <a:off x="190889" y="1985488"/>
            <a:ext cx="4328911" cy="127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solidFill>
              </a:rPr>
              <a:t>Phishing Attack through email</a:t>
            </a:r>
            <a:endParaRPr dirty="0">
              <a:solidFill>
                <a:schemeClr val="accent1"/>
              </a:solidFill>
            </a:endParaRPr>
          </a:p>
        </p:txBody>
      </p:sp>
      <p:sp>
        <p:nvSpPr>
          <p:cNvPr id="1597" name="Google Shape;1597;p34"/>
          <p:cNvSpPr txBox="1">
            <a:spLocks noGrp="1"/>
          </p:cNvSpPr>
          <p:nvPr>
            <p:ph type="title" idx="2"/>
          </p:nvPr>
        </p:nvSpPr>
        <p:spPr>
          <a:xfrm>
            <a:off x="3173400" y="1097138"/>
            <a:ext cx="1346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cxnSp>
        <p:nvCxnSpPr>
          <p:cNvPr id="1599" name="Google Shape;1599;p34"/>
          <p:cNvCxnSpPr/>
          <p:nvPr/>
        </p:nvCxnSpPr>
        <p:spPr>
          <a:xfrm>
            <a:off x="4999325" y="1109438"/>
            <a:ext cx="0" cy="2719200"/>
          </a:xfrm>
          <a:prstGeom prst="straightConnector1">
            <a:avLst/>
          </a:prstGeom>
          <a:noFill/>
          <a:ln w="38100" cap="flat" cmpd="sng">
            <a:solidFill>
              <a:schemeClr val="lt1"/>
            </a:solidFill>
            <a:prstDash val="solid"/>
            <a:round/>
            <a:headEnd type="none" w="med" len="med"/>
            <a:tailEnd type="none" w="med" len="med"/>
          </a:ln>
        </p:spPr>
      </p:cxnSp>
      <p:grpSp>
        <p:nvGrpSpPr>
          <p:cNvPr id="1600" name="Google Shape;1600;p34"/>
          <p:cNvGrpSpPr/>
          <p:nvPr/>
        </p:nvGrpSpPr>
        <p:grpSpPr>
          <a:xfrm>
            <a:off x="5098072" y="956673"/>
            <a:ext cx="3855039" cy="2871914"/>
            <a:chOff x="4112450" y="3663075"/>
            <a:chExt cx="1573100" cy="1171875"/>
          </a:xfrm>
        </p:grpSpPr>
        <p:sp>
          <p:nvSpPr>
            <p:cNvPr id="1601" name="Google Shape;1601;p34"/>
            <p:cNvSpPr/>
            <p:nvPr/>
          </p:nvSpPr>
          <p:spPr>
            <a:xfrm>
              <a:off x="5474950" y="3845525"/>
              <a:ext cx="52400" cy="76400"/>
            </a:xfrm>
            <a:custGeom>
              <a:avLst/>
              <a:gdLst/>
              <a:ahLst/>
              <a:cxnLst/>
              <a:rect l="l" t="t" r="r" b="b"/>
              <a:pathLst>
                <a:path w="2096" h="3056" extrusionOk="0">
                  <a:moveTo>
                    <a:pt x="809" y="0"/>
                  </a:moveTo>
                  <a:cubicBezTo>
                    <a:pt x="759" y="0"/>
                    <a:pt x="718" y="42"/>
                    <a:pt x="718" y="92"/>
                  </a:cubicBezTo>
                  <a:lnTo>
                    <a:pt x="718" y="344"/>
                  </a:lnTo>
                  <a:cubicBezTo>
                    <a:pt x="622" y="367"/>
                    <a:pt x="531" y="402"/>
                    <a:pt x="445" y="450"/>
                  </a:cubicBezTo>
                  <a:cubicBezTo>
                    <a:pt x="368" y="491"/>
                    <a:pt x="300" y="545"/>
                    <a:pt x="241" y="609"/>
                  </a:cubicBezTo>
                  <a:cubicBezTo>
                    <a:pt x="187" y="668"/>
                    <a:pt x="144" y="736"/>
                    <a:pt x="114" y="811"/>
                  </a:cubicBezTo>
                  <a:cubicBezTo>
                    <a:pt x="85" y="883"/>
                    <a:pt x="69" y="961"/>
                    <a:pt x="70" y="1040"/>
                  </a:cubicBezTo>
                  <a:cubicBezTo>
                    <a:pt x="70" y="1234"/>
                    <a:pt x="123" y="1389"/>
                    <a:pt x="231" y="1506"/>
                  </a:cubicBezTo>
                  <a:cubicBezTo>
                    <a:pt x="338" y="1622"/>
                    <a:pt x="509" y="1706"/>
                    <a:pt x="742" y="1756"/>
                  </a:cubicBezTo>
                  <a:cubicBezTo>
                    <a:pt x="865" y="1783"/>
                    <a:pt x="974" y="1806"/>
                    <a:pt x="1065" y="1823"/>
                  </a:cubicBezTo>
                  <a:cubicBezTo>
                    <a:pt x="1142" y="1838"/>
                    <a:pt x="1216" y="1856"/>
                    <a:pt x="1291" y="1879"/>
                  </a:cubicBezTo>
                  <a:cubicBezTo>
                    <a:pt x="1338" y="1894"/>
                    <a:pt x="1383" y="1914"/>
                    <a:pt x="1423" y="1942"/>
                  </a:cubicBezTo>
                  <a:cubicBezTo>
                    <a:pt x="1451" y="1962"/>
                    <a:pt x="1467" y="1994"/>
                    <a:pt x="1467" y="2027"/>
                  </a:cubicBezTo>
                  <a:cubicBezTo>
                    <a:pt x="1468" y="2095"/>
                    <a:pt x="1427" y="2142"/>
                    <a:pt x="1346" y="2168"/>
                  </a:cubicBezTo>
                  <a:cubicBezTo>
                    <a:pt x="1266" y="2194"/>
                    <a:pt x="1166" y="2207"/>
                    <a:pt x="1046" y="2207"/>
                  </a:cubicBezTo>
                  <a:cubicBezTo>
                    <a:pt x="1043" y="2207"/>
                    <a:pt x="1040" y="2207"/>
                    <a:pt x="1037" y="2207"/>
                  </a:cubicBezTo>
                  <a:cubicBezTo>
                    <a:pt x="982" y="2207"/>
                    <a:pt x="927" y="2199"/>
                    <a:pt x="875" y="2183"/>
                  </a:cubicBezTo>
                  <a:cubicBezTo>
                    <a:pt x="834" y="2170"/>
                    <a:pt x="796" y="2151"/>
                    <a:pt x="760" y="2128"/>
                  </a:cubicBezTo>
                  <a:cubicBezTo>
                    <a:pt x="733" y="2109"/>
                    <a:pt x="709" y="2088"/>
                    <a:pt x="686" y="2064"/>
                  </a:cubicBezTo>
                  <a:cubicBezTo>
                    <a:pt x="668" y="2044"/>
                    <a:pt x="655" y="2029"/>
                    <a:pt x="646" y="2020"/>
                  </a:cubicBezTo>
                  <a:cubicBezTo>
                    <a:pt x="630" y="2005"/>
                    <a:pt x="612" y="1994"/>
                    <a:pt x="592" y="1985"/>
                  </a:cubicBezTo>
                  <a:cubicBezTo>
                    <a:pt x="570" y="1976"/>
                    <a:pt x="547" y="1972"/>
                    <a:pt x="525" y="1972"/>
                  </a:cubicBezTo>
                  <a:cubicBezTo>
                    <a:pt x="522" y="1972"/>
                    <a:pt x="520" y="1972"/>
                    <a:pt x="517" y="1972"/>
                  </a:cubicBezTo>
                  <a:lnTo>
                    <a:pt x="72" y="1972"/>
                  </a:lnTo>
                  <a:cubicBezTo>
                    <a:pt x="54" y="1973"/>
                    <a:pt x="36" y="1981"/>
                    <a:pt x="24" y="1995"/>
                  </a:cubicBezTo>
                  <a:cubicBezTo>
                    <a:pt x="9" y="2008"/>
                    <a:pt x="1" y="2027"/>
                    <a:pt x="2" y="2047"/>
                  </a:cubicBezTo>
                  <a:cubicBezTo>
                    <a:pt x="4" y="2120"/>
                    <a:pt x="23" y="2191"/>
                    <a:pt x="56" y="2256"/>
                  </a:cubicBezTo>
                  <a:cubicBezTo>
                    <a:pt x="92" y="2328"/>
                    <a:pt x="141" y="2393"/>
                    <a:pt x="200" y="2447"/>
                  </a:cubicBezTo>
                  <a:cubicBezTo>
                    <a:pt x="267" y="2511"/>
                    <a:pt x="342" y="2563"/>
                    <a:pt x="424" y="2606"/>
                  </a:cubicBezTo>
                  <a:cubicBezTo>
                    <a:pt x="516" y="2654"/>
                    <a:pt x="616" y="2690"/>
                    <a:pt x="717" y="2712"/>
                  </a:cubicBezTo>
                  <a:lnTo>
                    <a:pt x="717" y="2964"/>
                  </a:lnTo>
                  <a:cubicBezTo>
                    <a:pt x="718" y="3014"/>
                    <a:pt x="759" y="3055"/>
                    <a:pt x="809" y="3055"/>
                  </a:cubicBezTo>
                  <a:lnTo>
                    <a:pt x="1253" y="3055"/>
                  </a:lnTo>
                  <a:cubicBezTo>
                    <a:pt x="1254" y="3055"/>
                    <a:pt x="1256" y="3055"/>
                    <a:pt x="1257" y="3055"/>
                  </a:cubicBezTo>
                  <a:cubicBezTo>
                    <a:pt x="1280" y="3055"/>
                    <a:pt x="1302" y="3045"/>
                    <a:pt x="1319" y="3028"/>
                  </a:cubicBezTo>
                  <a:cubicBezTo>
                    <a:pt x="1336" y="3012"/>
                    <a:pt x="1345" y="2988"/>
                    <a:pt x="1345" y="2963"/>
                  </a:cubicBezTo>
                  <a:lnTo>
                    <a:pt x="1345" y="2723"/>
                  </a:lnTo>
                  <a:cubicBezTo>
                    <a:pt x="1450" y="2706"/>
                    <a:pt x="1554" y="2676"/>
                    <a:pt x="1651" y="2634"/>
                  </a:cubicBezTo>
                  <a:cubicBezTo>
                    <a:pt x="1738" y="2597"/>
                    <a:pt x="1818" y="2546"/>
                    <a:pt x="1888" y="2482"/>
                  </a:cubicBezTo>
                  <a:cubicBezTo>
                    <a:pt x="1953" y="2423"/>
                    <a:pt x="2005" y="2351"/>
                    <a:pt x="2041" y="2271"/>
                  </a:cubicBezTo>
                  <a:cubicBezTo>
                    <a:pt x="2077" y="2189"/>
                    <a:pt x="2096" y="2100"/>
                    <a:pt x="2095" y="2010"/>
                  </a:cubicBezTo>
                  <a:cubicBezTo>
                    <a:pt x="2095" y="1904"/>
                    <a:pt x="2080" y="1811"/>
                    <a:pt x="2049" y="1733"/>
                  </a:cubicBezTo>
                  <a:cubicBezTo>
                    <a:pt x="2019" y="1656"/>
                    <a:pt x="1972" y="1586"/>
                    <a:pt x="1911" y="1529"/>
                  </a:cubicBezTo>
                  <a:cubicBezTo>
                    <a:pt x="1842" y="1468"/>
                    <a:pt x="1763" y="1420"/>
                    <a:pt x="1678" y="1385"/>
                  </a:cubicBezTo>
                  <a:cubicBezTo>
                    <a:pt x="1572" y="1343"/>
                    <a:pt x="1463" y="1312"/>
                    <a:pt x="1352" y="1290"/>
                  </a:cubicBezTo>
                  <a:cubicBezTo>
                    <a:pt x="1227" y="1265"/>
                    <a:pt x="1123" y="1244"/>
                    <a:pt x="1039" y="1226"/>
                  </a:cubicBezTo>
                  <a:cubicBezTo>
                    <a:pt x="971" y="1211"/>
                    <a:pt x="903" y="1193"/>
                    <a:pt x="837" y="1169"/>
                  </a:cubicBezTo>
                  <a:cubicBezTo>
                    <a:pt x="786" y="1150"/>
                    <a:pt x="750" y="1130"/>
                    <a:pt x="729" y="1107"/>
                  </a:cubicBezTo>
                  <a:cubicBezTo>
                    <a:pt x="708" y="1084"/>
                    <a:pt x="695" y="1053"/>
                    <a:pt x="696" y="1022"/>
                  </a:cubicBezTo>
                  <a:cubicBezTo>
                    <a:pt x="695" y="991"/>
                    <a:pt x="706" y="961"/>
                    <a:pt x="725" y="937"/>
                  </a:cubicBezTo>
                  <a:cubicBezTo>
                    <a:pt x="746" y="913"/>
                    <a:pt x="771" y="896"/>
                    <a:pt x="800" y="884"/>
                  </a:cubicBezTo>
                  <a:cubicBezTo>
                    <a:pt x="834" y="871"/>
                    <a:pt x="869" y="862"/>
                    <a:pt x="906" y="857"/>
                  </a:cubicBezTo>
                  <a:cubicBezTo>
                    <a:pt x="947" y="851"/>
                    <a:pt x="987" y="849"/>
                    <a:pt x="1029" y="849"/>
                  </a:cubicBezTo>
                  <a:cubicBezTo>
                    <a:pt x="1032" y="849"/>
                    <a:pt x="1036" y="849"/>
                    <a:pt x="1040" y="849"/>
                  </a:cubicBezTo>
                  <a:cubicBezTo>
                    <a:pt x="1087" y="849"/>
                    <a:pt x="1134" y="855"/>
                    <a:pt x="1179" y="868"/>
                  </a:cubicBezTo>
                  <a:cubicBezTo>
                    <a:pt x="1214" y="878"/>
                    <a:pt x="1248" y="893"/>
                    <a:pt x="1280" y="911"/>
                  </a:cubicBezTo>
                  <a:cubicBezTo>
                    <a:pt x="1303" y="925"/>
                    <a:pt x="1325" y="941"/>
                    <a:pt x="1343" y="961"/>
                  </a:cubicBezTo>
                  <a:cubicBezTo>
                    <a:pt x="1358" y="976"/>
                    <a:pt x="1368" y="988"/>
                    <a:pt x="1375" y="995"/>
                  </a:cubicBezTo>
                  <a:cubicBezTo>
                    <a:pt x="1393" y="1011"/>
                    <a:pt x="1413" y="1025"/>
                    <a:pt x="1434" y="1035"/>
                  </a:cubicBezTo>
                  <a:cubicBezTo>
                    <a:pt x="1456" y="1043"/>
                    <a:pt x="1478" y="1048"/>
                    <a:pt x="1500" y="1048"/>
                  </a:cubicBezTo>
                  <a:cubicBezTo>
                    <a:pt x="1503" y="1048"/>
                    <a:pt x="1507" y="1048"/>
                    <a:pt x="1511" y="1048"/>
                  </a:cubicBezTo>
                  <a:lnTo>
                    <a:pt x="1956" y="1048"/>
                  </a:lnTo>
                  <a:cubicBezTo>
                    <a:pt x="1975" y="1048"/>
                    <a:pt x="1992" y="1040"/>
                    <a:pt x="2005" y="1026"/>
                  </a:cubicBezTo>
                  <a:cubicBezTo>
                    <a:pt x="2019" y="1013"/>
                    <a:pt x="2028" y="993"/>
                    <a:pt x="2028" y="973"/>
                  </a:cubicBezTo>
                  <a:cubicBezTo>
                    <a:pt x="2023" y="909"/>
                    <a:pt x="2005" y="847"/>
                    <a:pt x="1973" y="790"/>
                  </a:cubicBezTo>
                  <a:cubicBezTo>
                    <a:pt x="1935" y="724"/>
                    <a:pt x="1889" y="663"/>
                    <a:pt x="1834" y="609"/>
                  </a:cubicBezTo>
                  <a:cubicBezTo>
                    <a:pt x="1770" y="548"/>
                    <a:pt x="1698" y="496"/>
                    <a:pt x="1622" y="454"/>
                  </a:cubicBezTo>
                  <a:cubicBezTo>
                    <a:pt x="1535" y="405"/>
                    <a:pt x="1442" y="369"/>
                    <a:pt x="1345" y="346"/>
                  </a:cubicBezTo>
                  <a:lnTo>
                    <a:pt x="1345" y="92"/>
                  </a:lnTo>
                  <a:cubicBezTo>
                    <a:pt x="1345" y="42"/>
                    <a:pt x="1304" y="0"/>
                    <a:pt x="1254"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4325525" y="3861300"/>
              <a:ext cx="1221975" cy="905300"/>
            </a:xfrm>
            <a:custGeom>
              <a:avLst/>
              <a:gdLst/>
              <a:ahLst/>
              <a:cxnLst/>
              <a:rect l="l" t="t" r="r" b="b"/>
              <a:pathLst>
                <a:path w="48879" h="36212" extrusionOk="0">
                  <a:moveTo>
                    <a:pt x="23242" y="0"/>
                  </a:moveTo>
                  <a:cubicBezTo>
                    <a:pt x="18602" y="0"/>
                    <a:pt x="15684" y="3936"/>
                    <a:pt x="13413" y="7588"/>
                  </a:cubicBezTo>
                  <a:cubicBezTo>
                    <a:pt x="9767" y="13449"/>
                    <a:pt x="4540" y="18248"/>
                    <a:pt x="2641" y="21062"/>
                  </a:cubicBezTo>
                  <a:cubicBezTo>
                    <a:pt x="0" y="24974"/>
                    <a:pt x="167" y="29304"/>
                    <a:pt x="2776" y="32354"/>
                  </a:cubicBezTo>
                  <a:cubicBezTo>
                    <a:pt x="5116" y="35091"/>
                    <a:pt x="8053" y="35853"/>
                    <a:pt x="11756" y="35853"/>
                  </a:cubicBezTo>
                  <a:cubicBezTo>
                    <a:pt x="15464" y="35853"/>
                    <a:pt x="19941" y="35089"/>
                    <a:pt x="25357" y="34782"/>
                  </a:cubicBezTo>
                  <a:cubicBezTo>
                    <a:pt x="25654" y="34765"/>
                    <a:pt x="25951" y="34758"/>
                    <a:pt x="26248" y="34758"/>
                  </a:cubicBezTo>
                  <a:cubicBezTo>
                    <a:pt x="30284" y="34758"/>
                    <a:pt x="34209" y="36211"/>
                    <a:pt x="37788" y="36211"/>
                  </a:cubicBezTo>
                  <a:cubicBezTo>
                    <a:pt x="38990" y="36211"/>
                    <a:pt x="40152" y="36047"/>
                    <a:pt x="41267" y="35609"/>
                  </a:cubicBezTo>
                  <a:cubicBezTo>
                    <a:pt x="43778" y="34622"/>
                    <a:pt x="46791" y="32299"/>
                    <a:pt x="47378" y="27872"/>
                  </a:cubicBezTo>
                  <a:cubicBezTo>
                    <a:pt x="48878" y="16565"/>
                    <a:pt x="31958" y="1567"/>
                    <a:pt x="24996" y="179"/>
                  </a:cubicBezTo>
                  <a:cubicBezTo>
                    <a:pt x="24385" y="57"/>
                    <a:pt x="23801" y="0"/>
                    <a:pt x="2324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4765550" y="3790375"/>
              <a:ext cx="107325" cy="141875"/>
            </a:xfrm>
            <a:custGeom>
              <a:avLst/>
              <a:gdLst/>
              <a:ahLst/>
              <a:cxnLst/>
              <a:rect l="l" t="t" r="r" b="b"/>
              <a:pathLst>
                <a:path w="4293" h="5675" extrusionOk="0">
                  <a:moveTo>
                    <a:pt x="2147" y="3009"/>
                  </a:moveTo>
                  <a:cubicBezTo>
                    <a:pt x="2457" y="3009"/>
                    <a:pt x="2709" y="3237"/>
                    <a:pt x="2709" y="3520"/>
                  </a:cubicBezTo>
                  <a:cubicBezTo>
                    <a:pt x="2709" y="3690"/>
                    <a:pt x="2617" y="3840"/>
                    <a:pt x="2476" y="3933"/>
                  </a:cubicBezTo>
                  <a:lnTo>
                    <a:pt x="2572" y="4340"/>
                  </a:lnTo>
                  <a:lnTo>
                    <a:pt x="2669" y="4755"/>
                  </a:lnTo>
                  <a:cubicBezTo>
                    <a:pt x="2680" y="4796"/>
                    <a:pt x="2668" y="4839"/>
                    <a:pt x="2639" y="4870"/>
                  </a:cubicBezTo>
                  <a:cubicBezTo>
                    <a:pt x="2609" y="4903"/>
                    <a:pt x="2567" y="4921"/>
                    <a:pt x="2522" y="4921"/>
                  </a:cubicBezTo>
                  <a:lnTo>
                    <a:pt x="1771" y="4921"/>
                  </a:lnTo>
                  <a:cubicBezTo>
                    <a:pt x="1726" y="4921"/>
                    <a:pt x="1684" y="4903"/>
                    <a:pt x="1654" y="4870"/>
                  </a:cubicBezTo>
                  <a:cubicBezTo>
                    <a:pt x="1625" y="4839"/>
                    <a:pt x="1613" y="4796"/>
                    <a:pt x="1623" y="4755"/>
                  </a:cubicBezTo>
                  <a:lnTo>
                    <a:pt x="1816" y="3933"/>
                  </a:lnTo>
                  <a:cubicBezTo>
                    <a:pt x="1676" y="3840"/>
                    <a:pt x="1585" y="3690"/>
                    <a:pt x="1585" y="3520"/>
                  </a:cubicBezTo>
                  <a:cubicBezTo>
                    <a:pt x="1585" y="3237"/>
                    <a:pt x="1836" y="3009"/>
                    <a:pt x="2147" y="3009"/>
                  </a:cubicBezTo>
                  <a:close/>
                  <a:moveTo>
                    <a:pt x="2147" y="0"/>
                  </a:moveTo>
                  <a:cubicBezTo>
                    <a:pt x="1303" y="0"/>
                    <a:pt x="617" y="624"/>
                    <a:pt x="617" y="1391"/>
                  </a:cubicBezTo>
                  <a:cubicBezTo>
                    <a:pt x="617" y="1543"/>
                    <a:pt x="752" y="1666"/>
                    <a:pt x="920" y="1666"/>
                  </a:cubicBezTo>
                  <a:cubicBezTo>
                    <a:pt x="1087" y="1666"/>
                    <a:pt x="1222" y="1543"/>
                    <a:pt x="1222" y="1391"/>
                  </a:cubicBezTo>
                  <a:cubicBezTo>
                    <a:pt x="1222" y="928"/>
                    <a:pt x="1636" y="551"/>
                    <a:pt x="2147" y="551"/>
                  </a:cubicBezTo>
                  <a:cubicBezTo>
                    <a:pt x="2656" y="551"/>
                    <a:pt x="3071" y="928"/>
                    <a:pt x="3071" y="1391"/>
                  </a:cubicBezTo>
                  <a:lnTo>
                    <a:pt x="3071" y="2217"/>
                  </a:lnTo>
                  <a:lnTo>
                    <a:pt x="417" y="2217"/>
                  </a:lnTo>
                  <a:cubicBezTo>
                    <a:pt x="415" y="2217"/>
                    <a:pt x="414" y="2217"/>
                    <a:pt x="413" y="2217"/>
                  </a:cubicBezTo>
                  <a:cubicBezTo>
                    <a:pt x="306" y="2217"/>
                    <a:pt x="203" y="2256"/>
                    <a:pt x="123" y="2327"/>
                  </a:cubicBezTo>
                  <a:cubicBezTo>
                    <a:pt x="46" y="2395"/>
                    <a:pt x="2" y="2492"/>
                    <a:pt x="1" y="2595"/>
                  </a:cubicBezTo>
                  <a:lnTo>
                    <a:pt x="1" y="5296"/>
                  </a:lnTo>
                  <a:cubicBezTo>
                    <a:pt x="2" y="5398"/>
                    <a:pt x="46" y="5495"/>
                    <a:pt x="123" y="5563"/>
                  </a:cubicBezTo>
                  <a:cubicBezTo>
                    <a:pt x="203" y="5634"/>
                    <a:pt x="306" y="5674"/>
                    <a:pt x="413" y="5674"/>
                  </a:cubicBezTo>
                  <a:cubicBezTo>
                    <a:pt x="414" y="5674"/>
                    <a:pt x="416" y="5674"/>
                    <a:pt x="417" y="5674"/>
                  </a:cubicBezTo>
                  <a:lnTo>
                    <a:pt x="3876" y="5674"/>
                  </a:lnTo>
                  <a:cubicBezTo>
                    <a:pt x="3878" y="5674"/>
                    <a:pt x="3879" y="5674"/>
                    <a:pt x="3880" y="5674"/>
                  </a:cubicBezTo>
                  <a:cubicBezTo>
                    <a:pt x="3987" y="5674"/>
                    <a:pt x="4091" y="5634"/>
                    <a:pt x="4170" y="5563"/>
                  </a:cubicBezTo>
                  <a:cubicBezTo>
                    <a:pt x="4247" y="5495"/>
                    <a:pt x="4291" y="5398"/>
                    <a:pt x="4292" y="5296"/>
                  </a:cubicBezTo>
                  <a:lnTo>
                    <a:pt x="4292" y="2595"/>
                  </a:lnTo>
                  <a:cubicBezTo>
                    <a:pt x="4291" y="2492"/>
                    <a:pt x="4247" y="2395"/>
                    <a:pt x="4170" y="2327"/>
                  </a:cubicBezTo>
                  <a:cubicBezTo>
                    <a:pt x="4091" y="2256"/>
                    <a:pt x="3987" y="2217"/>
                    <a:pt x="3880" y="2217"/>
                  </a:cubicBezTo>
                  <a:cubicBezTo>
                    <a:pt x="3879" y="2217"/>
                    <a:pt x="3878" y="2217"/>
                    <a:pt x="3876" y="2217"/>
                  </a:cubicBezTo>
                  <a:lnTo>
                    <a:pt x="3677" y="2217"/>
                  </a:lnTo>
                  <a:lnTo>
                    <a:pt x="3677" y="1391"/>
                  </a:lnTo>
                  <a:cubicBezTo>
                    <a:pt x="3677" y="624"/>
                    <a:pt x="2990" y="0"/>
                    <a:pt x="2147"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4578925" y="39043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59" y="481"/>
                    <a:pt x="99" y="505"/>
                    <a:pt x="140" y="505"/>
                  </a:cubicBezTo>
                  <a:cubicBezTo>
                    <a:pt x="162" y="505"/>
                    <a:pt x="185" y="498"/>
                    <a:pt x="205" y="484"/>
                  </a:cubicBezTo>
                  <a:cubicBezTo>
                    <a:pt x="401" y="347"/>
                    <a:pt x="620" y="279"/>
                    <a:pt x="838" y="279"/>
                  </a:cubicBezTo>
                  <a:cubicBezTo>
                    <a:pt x="1057" y="279"/>
                    <a:pt x="1275" y="347"/>
                    <a:pt x="1469" y="484"/>
                  </a:cubicBezTo>
                  <a:lnTo>
                    <a:pt x="2097" y="924"/>
                  </a:lnTo>
                  <a:cubicBezTo>
                    <a:pt x="2332" y="1088"/>
                    <a:pt x="2595" y="1170"/>
                    <a:pt x="2859" y="1170"/>
                  </a:cubicBezTo>
                  <a:cubicBezTo>
                    <a:pt x="3122" y="1170"/>
                    <a:pt x="3385" y="1088"/>
                    <a:pt x="3620" y="924"/>
                  </a:cubicBezTo>
                  <a:lnTo>
                    <a:pt x="4246" y="484"/>
                  </a:lnTo>
                  <a:cubicBezTo>
                    <a:pt x="4441" y="347"/>
                    <a:pt x="4660" y="279"/>
                    <a:pt x="4878" y="279"/>
                  </a:cubicBezTo>
                  <a:cubicBezTo>
                    <a:pt x="5097" y="279"/>
                    <a:pt x="5316" y="347"/>
                    <a:pt x="5511" y="484"/>
                  </a:cubicBezTo>
                  <a:lnTo>
                    <a:pt x="6138" y="924"/>
                  </a:lnTo>
                  <a:cubicBezTo>
                    <a:pt x="6373" y="1088"/>
                    <a:pt x="6637" y="1170"/>
                    <a:pt x="6900" y="1170"/>
                  </a:cubicBezTo>
                  <a:cubicBezTo>
                    <a:pt x="7163" y="1170"/>
                    <a:pt x="7426" y="1088"/>
                    <a:pt x="7661" y="924"/>
                  </a:cubicBezTo>
                  <a:lnTo>
                    <a:pt x="8289" y="485"/>
                  </a:lnTo>
                  <a:cubicBezTo>
                    <a:pt x="8484" y="348"/>
                    <a:pt x="8702" y="280"/>
                    <a:pt x="8921" y="280"/>
                  </a:cubicBezTo>
                  <a:cubicBezTo>
                    <a:pt x="9140" y="280"/>
                    <a:pt x="9358" y="348"/>
                    <a:pt x="9553" y="485"/>
                  </a:cubicBezTo>
                  <a:lnTo>
                    <a:pt x="10180" y="924"/>
                  </a:lnTo>
                  <a:cubicBezTo>
                    <a:pt x="10415" y="1088"/>
                    <a:pt x="10678" y="1170"/>
                    <a:pt x="10942" y="1170"/>
                  </a:cubicBezTo>
                  <a:cubicBezTo>
                    <a:pt x="11205" y="1170"/>
                    <a:pt x="11469" y="1088"/>
                    <a:pt x="11704" y="924"/>
                  </a:cubicBezTo>
                  <a:lnTo>
                    <a:pt x="12330" y="485"/>
                  </a:lnTo>
                  <a:cubicBezTo>
                    <a:pt x="12525" y="348"/>
                    <a:pt x="12744" y="280"/>
                    <a:pt x="12962" y="280"/>
                  </a:cubicBezTo>
                  <a:cubicBezTo>
                    <a:pt x="13181" y="280"/>
                    <a:pt x="13400" y="348"/>
                    <a:pt x="13595" y="485"/>
                  </a:cubicBezTo>
                  <a:cubicBezTo>
                    <a:pt x="13615" y="499"/>
                    <a:pt x="13636" y="505"/>
                    <a:pt x="13658" y="505"/>
                  </a:cubicBezTo>
                  <a:cubicBezTo>
                    <a:pt x="13699" y="505"/>
                    <a:pt x="13740" y="482"/>
                    <a:pt x="13763" y="439"/>
                  </a:cubicBezTo>
                  <a:cubicBezTo>
                    <a:pt x="13800" y="374"/>
                    <a:pt x="13781" y="289"/>
                    <a:pt x="13724" y="249"/>
                  </a:cubicBezTo>
                  <a:cubicBezTo>
                    <a:pt x="13489" y="84"/>
                    <a:pt x="13226" y="2"/>
                    <a:pt x="12962" y="2"/>
                  </a:cubicBezTo>
                  <a:cubicBezTo>
                    <a:pt x="12699" y="2"/>
                    <a:pt x="12435" y="84"/>
                    <a:pt x="12200" y="249"/>
                  </a:cubicBezTo>
                  <a:lnTo>
                    <a:pt x="11573" y="688"/>
                  </a:lnTo>
                  <a:cubicBezTo>
                    <a:pt x="11379" y="824"/>
                    <a:pt x="11160" y="892"/>
                    <a:pt x="10942" y="892"/>
                  </a:cubicBezTo>
                  <a:cubicBezTo>
                    <a:pt x="10723" y="892"/>
                    <a:pt x="10504" y="824"/>
                    <a:pt x="10309" y="688"/>
                  </a:cubicBezTo>
                  <a:lnTo>
                    <a:pt x="9682" y="248"/>
                  </a:lnTo>
                  <a:cubicBezTo>
                    <a:pt x="9447" y="83"/>
                    <a:pt x="9184" y="1"/>
                    <a:pt x="8920" y="1"/>
                  </a:cubicBezTo>
                  <a:cubicBezTo>
                    <a:pt x="8657" y="1"/>
                    <a:pt x="8394" y="83"/>
                    <a:pt x="8159" y="248"/>
                  </a:cubicBezTo>
                  <a:lnTo>
                    <a:pt x="7532" y="688"/>
                  </a:lnTo>
                  <a:cubicBezTo>
                    <a:pt x="7337" y="824"/>
                    <a:pt x="7118" y="892"/>
                    <a:pt x="6900" y="892"/>
                  </a:cubicBezTo>
                  <a:cubicBezTo>
                    <a:pt x="6681" y="892"/>
                    <a:pt x="6463" y="824"/>
                    <a:pt x="6268" y="688"/>
                  </a:cubicBezTo>
                  <a:lnTo>
                    <a:pt x="5641" y="248"/>
                  </a:lnTo>
                  <a:cubicBezTo>
                    <a:pt x="5406" y="83"/>
                    <a:pt x="5142" y="1"/>
                    <a:pt x="4879" y="1"/>
                  </a:cubicBezTo>
                  <a:cubicBezTo>
                    <a:pt x="4616" y="1"/>
                    <a:pt x="4352" y="83"/>
                    <a:pt x="4117" y="248"/>
                  </a:cubicBezTo>
                  <a:lnTo>
                    <a:pt x="3491" y="688"/>
                  </a:lnTo>
                  <a:cubicBezTo>
                    <a:pt x="3296" y="824"/>
                    <a:pt x="3077" y="892"/>
                    <a:pt x="2858" y="892"/>
                  </a:cubicBezTo>
                  <a:cubicBezTo>
                    <a:pt x="2640" y="892"/>
                    <a:pt x="2421" y="824"/>
                    <a:pt x="2226" y="688"/>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4578925" y="3933100"/>
              <a:ext cx="344975" cy="29250"/>
            </a:xfrm>
            <a:custGeom>
              <a:avLst/>
              <a:gdLst/>
              <a:ahLst/>
              <a:cxnLst/>
              <a:rect l="l" t="t" r="r" b="b"/>
              <a:pathLst>
                <a:path w="13799" h="1170" extrusionOk="0">
                  <a:moveTo>
                    <a:pt x="837" y="1"/>
                  </a:moveTo>
                  <a:cubicBezTo>
                    <a:pt x="574" y="1"/>
                    <a:pt x="311" y="83"/>
                    <a:pt x="76" y="248"/>
                  </a:cubicBezTo>
                  <a:cubicBezTo>
                    <a:pt x="18" y="288"/>
                    <a:pt x="0" y="374"/>
                    <a:pt x="36" y="439"/>
                  </a:cubicBezTo>
                  <a:cubicBezTo>
                    <a:pt x="59" y="481"/>
                    <a:pt x="99" y="505"/>
                    <a:pt x="140" y="505"/>
                  </a:cubicBezTo>
                  <a:cubicBezTo>
                    <a:pt x="162" y="505"/>
                    <a:pt x="185" y="498"/>
                    <a:pt x="205" y="484"/>
                  </a:cubicBezTo>
                  <a:cubicBezTo>
                    <a:pt x="400" y="347"/>
                    <a:pt x="618" y="279"/>
                    <a:pt x="837" y="279"/>
                  </a:cubicBezTo>
                  <a:cubicBezTo>
                    <a:pt x="1055" y="279"/>
                    <a:pt x="1274" y="347"/>
                    <a:pt x="1469" y="484"/>
                  </a:cubicBezTo>
                  <a:lnTo>
                    <a:pt x="2097" y="923"/>
                  </a:lnTo>
                  <a:cubicBezTo>
                    <a:pt x="2331" y="1087"/>
                    <a:pt x="2595" y="1169"/>
                    <a:pt x="2858" y="1169"/>
                  </a:cubicBezTo>
                  <a:cubicBezTo>
                    <a:pt x="3122" y="1169"/>
                    <a:pt x="3385" y="1087"/>
                    <a:pt x="3619" y="923"/>
                  </a:cubicBezTo>
                  <a:lnTo>
                    <a:pt x="4246" y="484"/>
                  </a:lnTo>
                  <a:cubicBezTo>
                    <a:pt x="4442" y="347"/>
                    <a:pt x="4660" y="279"/>
                    <a:pt x="4879" y="279"/>
                  </a:cubicBezTo>
                  <a:cubicBezTo>
                    <a:pt x="5098" y="279"/>
                    <a:pt x="5316" y="347"/>
                    <a:pt x="5511" y="484"/>
                  </a:cubicBezTo>
                  <a:lnTo>
                    <a:pt x="6138" y="923"/>
                  </a:lnTo>
                  <a:cubicBezTo>
                    <a:pt x="6373" y="1087"/>
                    <a:pt x="6637" y="1170"/>
                    <a:pt x="6900" y="1170"/>
                  </a:cubicBezTo>
                  <a:cubicBezTo>
                    <a:pt x="7163" y="1170"/>
                    <a:pt x="7426" y="1087"/>
                    <a:pt x="7661" y="923"/>
                  </a:cubicBezTo>
                  <a:lnTo>
                    <a:pt x="8289" y="484"/>
                  </a:lnTo>
                  <a:cubicBezTo>
                    <a:pt x="8483" y="347"/>
                    <a:pt x="8702" y="279"/>
                    <a:pt x="8920" y="279"/>
                  </a:cubicBezTo>
                  <a:cubicBezTo>
                    <a:pt x="9139" y="279"/>
                    <a:pt x="9357" y="347"/>
                    <a:pt x="9553" y="484"/>
                  </a:cubicBezTo>
                  <a:lnTo>
                    <a:pt x="10180" y="923"/>
                  </a:lnTo>
                  <a:cubicBezTo>
                    <a:pt x="10415" y="1087"/>
                    <a:pt x="10678" y="1169"/>
                    <a:pt x="10941" y="1169"/>
                  </a:cubicBezTo>
                  <a:cubicBezTo>
                    <a:pt x="11204" y="1169"/>
                    <a:pt x="11468" y="1087"/>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799" y="374"/>
                    <a:pt x="13781" y="288"/>
                    <a:pt x="13723" y="248"/>
                  </a:cubicBezTo>
                  <a:cubicBezTo>
                    <a:pt x="13489" y="83"/>
                    <a:pt x="13225" y="1"/>
                    <a:pt x="12962" y="1"/>
                  </a:cubicBezTo>
                  <a:cubicBezTo>
                    <a:pt x="12699" y="1"/>
                    <a:pt x="12435" y="83"/>
                    <a:pt x="12200" y="248"/>
                  </a:cubicBezTo>
                  <a:lnTo>
                    <a:pt x="11573" y="687"/>
                  </a:lnTo>
                  <a:cubicBezTo>
                    <a:pt x="11379" y="823"/>
                    <a:pt x="11160" y="891"/>
                    <a:pt x="10941" y="891"/>
                  </a:cubicBezTo>
                  <a:cubicBezTo>
                    <a:pt x="10723" y="891"/>
                    <a:pt x="10504" y="823"/>
                    <a:pt x="10309" y="687"/>
                  </a:cubicBezTo>
                  <a:lnTo>
                    <a:pt x="9682" y="248"/>
                  </a:lnTo>
                  <a:cubicBezTo>
                    <a:pt x="9447" y="83"/>
                    <a:pt x="9184" y="1"/>
                    <a:pt x="8920" y="1"/>
                  </a:cubicBezTo>
                  <a:cubicBezTo>
                    <a:pt x="8657" y="1"/>
                    <a:pt x="8393" y="83"/>
                    <a:pt x="8158" y="248"/>
                  </a:cubicBezTo>
                  <a:lnTo>
                    <a:pt x="7532" y="687"/>
                  </a:lnTo>
                  <a:cubicBezTo>
                    <a:pt x="7337" y="823"/>
                    <a:pt x="7118" y="891"/>
                    <a:pt x="6900" y="891"/>
                  </a:cubicBezTo>
                  <a:cubicBezTo>
                    <a:pt x="6681" y="891"/>
                    <a:pt x="6462" y="823"/>
                    <a:pt x="6267" y="687"/>
                  </a:cubicBezTo>
                  <a:lnTo>
                    <a:pt x="5641" y="248"/>
                  </a:lnTo>
                  <a:cubicBezTo>
                    <a:pt x="5406" y="83"/>
                    <a:pt x="5142" y="1"/>
                    <a:pt x="4879" y="1"/>
                  </a:cubicBezTo>
                  <a:cubicBezTo>
                    <a:pt x="4616" y="1"/>
                    <a:pt x="4352" y="83"/>
                    <a:pt x="4117" y="248"/>
                  </a:cubicBezTo>
                  <a:lnTo>
                    <a:pt x="3490" y="687"/>
                  </a:lnTo>
                  <a:cubicBezTo>
                    <a:pt x="3295" y="823"/>
                    <a:pt x="3077" y="891"/>
                    <a:pt x="2858" y="891"/>
                  </a:cubicBezTo>
                  <a:cubicBezTo>
                    <a:pt x="2640" y="891"/>
                    <a:pt x="2421" y="823"/>
                    <a:pt x="2226" y="687"/>
                  </a:cubicBezTo>
                  <a:lnTo>
                    <a:pt x="1599" y="248"/>
                  </a:lnTo>
                  <a:cubicBezTo>
                    <a:pt x="1364" y="83"/>
                    <a:pt x="1100"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4578925" y="3961775"/>
              <a:ext cx="345000" cy="29275"/>
            </a:xfrm>
            <a:custGeom>
              <a:avLst/>
              <a:gdLst/>
              <a:ahLst/>
              <a:cxnLst/>
              <a:rect l="l" t="t" r="r" b="b"/>
              <a:pathLst>
                <a:path w="13800" h="1171" extrusionOk="0">
                  <a:moveTo>
                    <a:pt x="838" y="1"/>
                  </a:moveTo>
                  <a:cubicBezTo>
                    <a:pt x="574" y="1"/>
                    <a:pt x="311" y="83"/>
                    <a:pt x="76" y="248"/>
                  </a:cubicBezTo>
                  <a:cubicBezTo>
                    <a:pt x="18" y="288"/>
                    <a:pt x="0" y="374"/>
                    <a:pt x="37" y="439"/>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3"/>
                  </a:lnTo>
                  <a:cubicBezTo>
                    <a:pt x="2331" y="1088"/>
                    <a:pt x="2595" y="1170"/>
                    <a:pt x="2858" y="1170"/>
                  </a:cubicBezTo>
                  <a:cubicBezTo>
                    <a:pt x="3122" y="1170"/>
                    <a:pt x="3385" y="1088"/>
                    <a:pt x="3620" y="923"/>
                  </a:cubicBezTo>
                  <a:lnTo>
                    <a:pt x="4246" y="484"/>
                  </a:lnTo>
                  <a:cubicBezTo>
                    <a:pt x="4442" y="347"/>
                    <a:pt x="4660" y="279"/>
                    <a:pt x="4879" y="279"/>
                  </a:cubicBezTo>
                  <a:cubicBezTo>
                    <a:pt x="5098" y="279"/>
                    <a:pt x="5316" y="347"/>
                    <a:pt x="5511" y="484"/>
                  </a:cubicBezTo>
                  <a:lnTo>
                    <a:pt x="6138" y="923"/>
                  </a:lnTo>
                  <a:cubicBezTo>
                    <a:pt x="6373" y="1088"/>
                    <a:pt x="6637" y="1170"/>
                    <a:pt x="6900" y="1170"/>
                  </a:cubicBezTo>
                  <a:cubicBezTo>
                    <a:pt x="7163" y="1170"/>
                    <a:pt x="7426" y="1088"/>
                    <a:pt x="7661" y="923"/>
                  </a:cubicBezTo>
                  <a:lnTo>
                    <a:pt x="8289" y="484"/>
                  </a:lnTo>
                  <a:cubicBezTo>
                    <a:pt x="8484" y="347"/>
                    <a:pt x="8702" y="279"/>
                    <a:pt x="8921" y="279"/>
                  </a:cubicBezTo>
                  <a:cubicBezTo>
                    <a:pt x="9140" y="279"/>
                    <a:pt x="9358" y="347"/>
                    <a:pt x="9553" y="484"/>
                  </a:cubicBezTo>
                  <a:lnTo>
                    <a:pt x="10180" y="923"/>
                  </a:lnTo>
                  <a:cubicBezTo>
                    <a:pt x="10415" y="1088"/>
                    <a:pt x="10678" y="1170"/>
                    <a:pt x="10942" y="1170"/>
                  </a:cubicBezTo>
                  <a:cubicBezTo>
                    <a:pt x="11205" y="1170"/>
                    <a:pt x="11468" y="1088"/>
                    <a:pt x="11703" y="923"/>
                  </a:cubicBezTo>
                  <a:lnTo>
                    <a:pt x="12330" y="484"/>
                  </a:lnTo>
                  <a:cubicBezTo>
                    <a:pt x="12525" y="347"/>
                    <a:pt x="12744" y="279"/>
                    <a:pt x="12962" y="279"/>
                  </a:cubicBezTo>
                  <a:cubicBezTo>
                    <a:pt x="13181" y="279"/>
                    <a:pt x="13399" y="347"/>
                    <a:pt x="13594" y="484"/>
                  </a:cubicBezTo>
                  <a:cubicBezTo>
                    <a:pt x="13614" y="498"/>
                    <a:pt x="13637" y="505"/>
                    <a:pt x="13659" y="505"/>
                  </a:cubicBezTo>
                  <a:cubicBezTo>
                    <a:pt x="13700" y="505"/>
                    <a:pt x="13740" y="481"/>
                    <a:pt x="13763" y="439"/>
                  </a:cubicBezTo>
                  <a:cubicBezTo>
                    <a:pt x="13800" y="374"/>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578925" y="39905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3" y="347"/>
                    <a:pt x="8702" y="279"/>
                    <a:pt x="8921" y="279"/>
                  </a:cubicBezTo>
                  <a:cubicBezTo>
                    <a:pt x="9139"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6"/>
                  </a:lnTo>
                  <a:cubicBezTo>
                    <a:pt x="11379" y="823"/>
                    <a:pt x="11160" y="891"/>
                    <a:pt x="10942" y="891"/>
                  </a:cubicBezTo>
                  <a:cubicBezTo>
                    <a:pt x="10723" y="891"/>
                    <a:pt x="10504" y="823"/>
                    <a:pt x="10309" y="686"/>
                  </a:cubicBezTo>
                  <a:lnTo>
                    <a:pt x="9682" y="248"/>
                  </a:lnTo>
                  <a:cubicBezTo>
                    <a:pt x="9447" y="83"/>
                    <a:pt x="9184" y="1"/>
                    <a:pt x="8920" y="1"/>
                  </a:cubicBezTo>
                  <a:cubicBezTo>
                    <a:pt x="8657" y="1"/>
                    <a:pt x="8394" y="83"/>
                    <a:pt x="8159" y="248"/>
                  </a:cubicBezTo>
                  <a:lnTo>
                    <a:pt x="7532" y="686"/>
                  </a:lnTo>
                  <a:cubicBezTo>
                    <a:pt x="7337" y="823"/>
                    <a:pt x="7118" y="891"/>
                    <a:pt x="6900" y="891"/>
                  </a:cubicBezTo>
                  <a:cubicBezTo>
                    <a:pt x="6681" y="891"/>
                    <a:pt x="6463" y="823"/>
                    <a:pt x="6268" y="686"/>
                  </a:cubicBezTo>
                  <a:lnTo>
                    <a:pt x="5641" y="248"/>
                  </a:lnTo>
                  <a:cubicBezTo>
                    <a:pt x="5406" y="83"/>
                    <a:pt x="5142" y="1"/>
                    <a:pt x="4879" y="1"/>
                  </a:cubicBezTo>
                  <a:cubicBezTo>
                    <a:pt x="4616" y="1"/>
                    <a:pt x="4352" y="83"/>
                    <a:pt x="4117" y="248"/>
                  </a:cubicBezTo>
                  <a:lnTo>
                    <a:pt x="3491" y="686"/>
                  </a:lnTo>
                  <a:cubicBezTo>
                    <a:pt x="3296" y="823"/>
                    <a:pt x="3077" y="891"/>
                    <a:pt x="2858" y="891"/>
                  </a:cubicBezTo>
                  <a:cubicBezTo>
                    <a:pt x="2640" y="891"/>
                    <a:pt x="2421" y="823"/>
                    <a:pt x="2226" y="686"/>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578925" y="4019200"/>
              <a:ext cx="345000" cy="29250"/>
            </a:xfrm>
            <a:custGeom>
              <a:avLst/>
              <a:gdLst/>
              <a:ahLst/>
              <a:cxnLst/>
              <a:rect l="l" t="t" r="r" b="b"/>
              <a:pathLst>
                <a:path w="13800" h="1170" extrusionOk="0">
                  <a:moveTo>
                    <a:pt x="838" y="1"/>
                  </a:moveTo>
                  <a:cubicBezTo>
                    <a:pt x="574" y="1"/>
                    <a:pt x="311" y="83"/>
                    <a:pt x="76" y="248"/>
                  </a:cubicBezTo>
                  <a:cubicBezTo>
                    <a:pt x="18" y="288"/>
                    <a:pt x="0" y="373"/>
                    <a:pt x="37" y="438"/>
                  </a:cubicBezTo>
                  <a:cubicBezTo>
                    <a:pt x="60" y="481"/>
                    <a:pt x="100" y="504"/>
                    <a:pt x="141" y="504"/>
                  </a:cubicBezTo>
                  <a:cubicBezTo>
                    <a:pt x="163" y="504"/>
                    <a:pt x="185" y="498"/>
                    <a:pt x="205" y="484"/>
                  </a:cubicBezTo>
                  <a:cubicBezTo>
                    <a:pt x="400" y="347"/>
                    <a:pt x="619" y="279"/>
                    <a:pt x="838" y="279"/>
                  </a:cubicBezTo>
                  <a:cubicBezTo>
                    <a:pt x="1056" y="279"/>
                    <a:pt x="1275" y="347"/>
                    <a:pt x="1469" y="484"/>
                  </a:cubicBezTo>
                  <a:lnTo>
                    <a:pt x="2097" y="922"/>
                  </a:lnTo>
                  <a:cubicBezTo>
                    <a:pt x="2331" y="1087"/>
                    <a:pt x="2595" y="1169"/>
                    <a:pt x="2858" y="1169"/>
                  </a:cubicBezTo>
                  <a:cubicBezTo>
                    <a:pt x="3122" y="1169"/>
                    <a:pt x="3385" y="1087"/>
                    <a:pt x="3620" y="922"/>
                  </a:cubicBezTo>
                  <a:lnTo>
                    <a:pt x="4246" y="484"/>
                  </a:lnTo>
                  <a:cubicBezTo>
                    <a:pt x="4442" y="347"/>
                    <a:pt x="4660" y="279"/>
                    <a:pt x="4879" y="279"/>
                  </a:cubicBezTo>
                  <a:cubicBezTo>
                    <a:pt x="5098" y="279"/>
                    <a:pt x="5316" y="347"/>
                    <a:pt x="5511" y="484"/>
                  </a:cubicBezTo>
                  <a:lnTo>
                    <a:pt x="6138" y="922"/>
                  </a:lnTo>
                  <a:cubicBezTo>
                    <a:pt x="6373" y="1087"/>
                    <a:pt x="6637" y="1169"/>
                    <a:pt x="6900" y="1169"/>
                  </a:cubicBezTo>
                  <a:cubicBezTo>
                    <a:pt x="7163" y="1169"/>
                    <a:pt x="7426" y="1087"/>
                    <a:pt x="7661" y="922"/>
                  </a:cubicBezTo>
                  <a:lnTo>
                    <a:pt x="8289" y="484"/>
                  </a:lnTo>
                  <a:cubicBezTo>
                    <a:pt x="8484" y="347"/>
                    <a:pt x="8702" y="279"/>
                    <a:pt x="8921" y="279"/>
                  </a:cubicBezTo>
                  <a:cubicBezTo>
                    <a:pt x="9140" y="279"/>
                    <a:pt x="9358" y="347"/>
                    <a:pt x="9553" y="484"/>
                  </a:cubicBezTo>
                  <a:lnTo>
                    <a:pt x="10180" y="922"/>
                  </a:lnTo>
                  <a:cubicBezTo>
                    <a:pt x="10415" y="1087"/>
                    <a:pt x="10678" y="1169"/>
                    <a:pt x="10942" y="1169"/>
                  </a:cubicBezTo>
                  <a:cubicBezTo>
                    <a:pt x="11205" y="1169"/>
                    <a:pt x="11468" y="1087"/>
                    <a:pt x="11703" y="922"/>
                  </a:cubicBezTo>
                  <a:lnTo>
                    <a:pt x="12330" y="484"/>
                  </a:lnTo>
                  <a:cubicBezTo>
                    <a:pt x="12525" y="347"/>
                    <a:pt x="12744" y="279"/>
                    <a:pt x="12962" y="279"/>
                  </a:cubicBezTo>
                  <a:cubicBezTo>
                    <a:pt x="13181" y="279"/>
                    <a:pt x="13399" y="347"/>
                    <a:pt x="13594" y="484"/>
                  </a:cubicBezTo>
                  <a:cubicBezTo>
                    <a:pt x="13614" y="498"/>
                    <a:pt x="13636" y="504"/>
                    <a:pt x="13658" y="504"/>
                  </a:cubicBezTo>
                  <a:cubicBezTo>
                    <a:pt x="13699" y="504"/>
                    <a:pt x="13740" y="481"/>
                    <a:pt x="13763" y="438"/>
                  </a:cubicBezTo>
                  <a:cubicBezTo>
                    <a:pt x="13800" y="373"/>
                    <a:pt x="13781" y="288"/>
                    <a:pt x="13724" y="248"/>
                  </a:cubicBezTo>
                  <a:cubicBezTo>
                    <a:pt x="13489" y="83"/>
                    <a:pt x="13226" y="1"/>
                    <a:pt x="12962" y="1"/>
                  </a:cubicBezTo>
                  <a:cubicBezTo>
                    <a:pt x="12699" y="1"/>
                    <a:pt x="12435" y="83"/>
                    <a:pt x="12200" y="248"/>
                  </a:cubicBezTo>
                  <a:lnTo>
                    <a:pt x="11573" y="687"/>
                  </a:lnTo>
                  <a:cubicBezTo>
                    <a:pt x="11379" y="824"/>
                    <a:pt x="11160" y="892"/>
                    <a:pt x="10942" y="892"/>
                  </a:cubicBezTo>
                  <a:cubicBezTo>
                    <a:pt x="10723" y="892"/>
                    <a:pt x="10504" y="824"/>
                    <a:pt x="10309" y="687"/>
                  </a:cubicBezTo>
                  <a:lnTo>
                    <a:pt x="9682" y="248"/>
                  </a:lnTo>
                  <a:cubicBezTo>
                    <a:pt x="9447" y="83"/>
                    <a:pt x="9184" y="1"/>
                    <a:pt x="8920" y="1"/>
                  </a:cubicBezTo>
                  <a:cubicBezTo>
                    <a:pt x="8657" y="1"/>
                    <a:pt x="8394" y="83"/>
                    <a:pt x="8159" y="248"/>
                  </a:cubicBezTo>
                  <a:lnTo>
                    <a:pt x="7532" y="687"/>
                  </a:lnTo>
                  <a:cubicBezTo>
                    <a:pt x="7337" y="824"/>
                    <a:pt x="7118" y="892"/>
                    <a:pt x="6900" y="892"/>
                  </a:cubicBezTo>
                  <a:cubicBezTo>
                    <a:pt x="6681" y="892"/>
                    <a:pt x="6463" y="824"/>
                    <a:pt x="6268" y="687"/>
                  </a:cubicBezTo>
                  <a:lnTo>
                    <a:pt x="5641" y="248"/>
                  </a:lnTo>
                  <a:cubicBezTo>
                    <a:pt x="5406" y="83"/>
                    <a:pt x="5142" y="1"/>
                    <a:pt x="4879" y="1"/>
                  </a:cubicBezTo>
                  <a:cubicBezTo>
                    <a:pt x="4616" y="1"/>
                    <a:pt x="4352" y="83"/>
                    <a:pt x="4117" y="248"/>
                  </a:cubicBezTo>
                  <a:lnTo>
                    <a:pt x="3491" y="687"/>
                  </a:lnTo>
                  <a:cubicBezTo>
                    <a:pt x="3296" y="824"/>
                    <a:pt x="3077" y="892"/>
                    <a:pt x="2858" y="892"/>
                  </a:cubicBezTo>
                  <a:cubicBezTo>
                    <a:pt x="2640" y="892"/>
                    <a:pt x="2421" y="824"/>
                    <a:pt x="2226" y="687"/>
                  </a:cubicBezTo>
                  <a:lnTo>
                    <a:pt x="1600" y="248"/>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4578925" y="4047900"/>
              <a:ext cx="345000" cy="29250"/>
            </a:xfrm>
            <a:custGeom>
              <a:avLst/>
              <a:gdLst/>
              <a:ahLst/>
              <a:cxnLst/>
              <a:rect l="l" t="t" r="r" b="b"/>
              <a:pathLst>
                <a:path w="13800" h="1170" extrusionOk="0">
                  <a:moveTo>
                    <a:pt x="838" y="1"/>
                  </a:moveTo>
                  <a:cubicBezTo>
                    <a:pt x="574" y="1"/>
                    <a:pt x="311" y="83"/>
                    <a:pt x="76" y="247"/>
                  </a:cubicBezTo>
                  <a:cubicBezTo>
                    <a:pt x="18" y="288"/>
                    <a:pt x="0" y="374"/>
                    <a:pt x="37" y="438"/>
                  </a:cubicBezTo>
                  <a:cubicBezTo>
                    <a:pt x="60" y="481"/>
                    <a:pt x="100" y="504"/>
                    <a:pt x="141" y="504"/>
                  </a:cubicBezTo>
                  <a:cubicBezTo>
                    <a:pt x="163" y="504"/>
                    <a:pt x="185" y="497"/>
                    <a:pt x="205" y="483"/>
                  </a:cubicBezTo>
                  <a:cubicBezTo>
                    <a:pt x="400" y="347"/>
                    <a:pt x="619" y="279"/>
                    <a:pt x="838" y="279"/>
                  </a:cubicBezTo>
                  <a:cubicBezTo>
                    <a:pt x="1056" y="279"/>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9"/>
                    <a:pt x="4879" y="279"/>
                  </a:cubicBezTo>
                  <a:cubicBezTo>
                    <a:pt x="5098" y="279"/>
                    <a:pt x="5316" y="347"/>
                    <a:pt x="5511" y="483"/>
                  </a:cubicBezTo>
                  <a:lnTo>
                    <a:pt x="6138" y="922"/>
                  </a:lnTo>
                  <a:cubicBezTo>
                    <a:pt x="6373" y="1087"/>
                    <a:pt x="6637" y="1169"/>
                    <a:pt x="6900" y="1169"/>
                  </a:cubicBezTo>
                  <a:cubicBezTo>
                    <a:pt x="7163" y="1169"/>
                    <a:pt x="7426" y="1087"/>
                    <a:pt x="7661" y="922"/>
                  </a:cubicBezTo>
                  <a:lnTo>
                    <a:pt x="8289" y="483"/>
                  </a:lnTo>
                  <a:cubicBezTo>
                    <a:pt x="8484" y="347"/>
                    <a:pt x="8702" y="279"/>
                    <a:pt x="8921" y="279"/>
                  </a:cubicBezTo>
                  <a:cubicBezTo>
                    <a:pt x="9140" y="279"/>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9"/>
                    <a:pt x="12962" y="279"/>
                  </a:cubicBezTo>
                  <a:cubicBezTo>
                    <a:pt x="13181" y="279"/>
                    <a:pt x="13399" y="347"/>
                    <a:pt x="13594" y="483"/>
                  </a:cubicBezTo>
                  <a:cubicBezTo>
                    <a:pt x="13614" y="497"/>
                    <a:pt x="13636" y="504"/>
                    <a:pt x="13658" y="504"/>
                  </a:cubicBezTo>
                  <a:cubicBezTo>
                    <a:pt x="13699" y="504"/>
                    <a:pt x="13740" y="481"/>
                    <a:pt x="13763" y="438"/>
                  </a:cubicBezTo>
                  <a:cubicBezTo>
                    <a:pt x="13800" y="373"/>
                    <a:pt x="13781" y="288"/>
                    <a:pt x="13724" y="247"/>
                  </a:cubicBezTo>
                  <a:cubicBezTo>
                    <a:pt x="13489" y="83"/>
                    <a:pt x="13226" y="1"/>
                    <a:pt x="12962" y="1"/>
                  </a:cubicBezTo>
                  <a:cubicBezTo>
                    <a:pt x="12699" y="1"/>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1"/>
                    <a:pt x="8920" y="1"/>
                  </a:cubicBezTo>
                  <a:cubicBezTo>
                    <a:pt x="8657" y="1"/>
                    <a:pt x="8394" y="83"/>
                    <a:pt x="8159" y="247"/>
                  </a:cubicBezTo>
                  <a:lnTo>
                    <a:pt x="7532" y="686"/>
                  </a:lnTo>
                  <a:cubicBezTo>
                    <a:pt x="7337" y="823"/>
                    <a:pt x="7118" y="891"/>
                    <a:pt x="6900" y="891"/>
                  </a:cubicBezTo>
                  <a:cubicBezTo>
                    <a:pt x="6681" y="891"/>
                    <a:pt x="6463" y="823"/>
                    <a:pt x="6268" y="686"/>
                  </a:cubicBezTo>
                  <a:lnTo>
                    <a:pt x="5641" y="247"/>
                  </a:lnTo>
                  <a:cubicBezTo>
                    <a:pt x="5406" y="83"/>
                    <a:pt x="5142" y="1"/>
                    <a:pt x="4879" y="1"/>
                  </a:cubicBezTo>
                  <a:cubicBezTo>
                    <a:pt x="4616" y="1"/>
                    <a:pt x="4352" y="83"/>
                    <a:pt x="4117" y="247"/>
                  </a:cubicBezTo>
                  <a:lnTo>
                    <a:pt x="3491" y="686"/>
                  </a:lnTo>
                  <a:cubicBezTo>
                    <a:pt x="3296" y="823"/>
                    <a:pt x="3077" y="891"/>
                    <a:pt x="2858" y="891"/>
                  </a:cubicBezTo>
                  <a:cubicBezTo>
                    <a:pt x="2640" y="891"/>
                    <a:pt x="2421" y="823"/>
                    <a:pt x="2226" y="686"/>
                  </a:cubicBezTo>
                  <a:lnTo>
                    <a:pt x="1600" y="247"/>
                  </a:lnTo>
                  <a:cubicBezTo>
                    <a:pt x="1365" y="83"/>
                    <a:pt x="1101"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4578925" y="40771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60" y="480"/>
                    <a:pt x="100" y="504"/>
                    <a:pt x="141" y="504"/>
                  </a:cubicBezTo>
                  <a:cubicBezTo>
                    <a:pt x="163" y="504"/>
                    <a:pt x="185" y="497"/>
                    <a:pt x="205" y="483"/>
                  </a:cubicBezTo>
                  <a:cubicBezTo>
                    <a:pt x="400" y="347"/>
                    <a:pt x="619" y="278"/>
                    <a:pt x="838" y="278"/>
                  </a:cubicBezTo>
                  <a:cubicBezTo>
                    <a:pt x="1056" y="278"/>
                    <a:pt x="1275" y="347"/>
                    <a:pt x="1469" y="483"/>
                  </a:cubicBezTo>
                  <a:lnTo>
                    <a:pt x="2097" y="922"/>
                  </a:lnTo>
                  <a:cubicBezTo>
                    <a:pt x="2331" y="1087"/>
                    <a:pt x="2595" y="1169"/>
                    <a:pt x="2858" y="1169"/>
                  </a:cubicBezTo>
                  <a:cubicBezTo>
                    <a:pt x="3122" y="1169"/>
                    <a:pt x="3385" y="1087"/>
                    <a:pt x="3620" y="922"/>
                  </a:cubicBezTo>
                  <a:lnTo>
                    <a:pt x="4246" y="483"/>
                  </a:lnTo>
                  <a:cubicBezTo>
                    <a:pt x="4442" y="347"/>
                    <a:pt x="4660" y="278"/>
                    <a:pt x="4879" y="278"/>
                  </a:cubicBezTo>
                  <a:cubicBezTo>
                    <a:pt x="5098" y="278"/>
                    <a:pt x="5316" y="347"/>
                    <a:pt x="5511" y="483"/>
                  </a:cubicBezTo>
                  <a:lnTo>
                    <a:pt x="6138" y="922"/>
                  </a:lnTo>
                  <a:cubicBezTo>
                    <a:pt x="6373" y="1087"/>
                    <a:pt x="6637" y="1169"/>
                    <a:pt x="6900" y="1169"/>
                  </a:cubicBezTo>
                  <a:cubicBezTo>
                    <a:pt x="7163" y="1168"/>
                    <a:pt x="7426" y="1087"/>
                    <a:pt x="7661" y="922"/>
                  </a:cubicBezTo>
                  <a:lnTo>
                    <a:pt x="8289" y="483"/>
                  </a:lnTo>
                  <a:cubicBezTo>
                    <a:pt x="8484" y="347"/>
                    <a:pt x="8702" y="278"/>
                    <a:pt x="8921" y="278"/>
                  </a:cubicBezTo>
                  <a:cubicBezTo>
                    <a:pt x="9140" y="278"/>
                    <a:pt x="9358" y="347"/>
                    <a:pt x="9553" y="483"/>
                  </a:cubicBezTo>
                  <a:lnTo>
                    <a:pt x="10180" y="922"/>
                  </a:lnTo>
                  <a:cubicBezTo>
                    <a:pt x="10415" y="1087"/>
                    <a:pt x="10678" y="1169"/>
                    <a:pt x="10942" y="1169"/>
                  </a:cubicBezTo>
                  <a:cubicBezTo>
                    <a:pt x="11205" y="1169"/>
                    <a:pt x="11468" y="1087"/>
                    <a:pt x="11703" y="922"/>
                  </a:cubicBezTo>
                  <a:lnTo>
                    <a:pt x="12330" y="483"/>
                  </a:lnTo>
                  <a:cubicBezTo>
                    <a:pt x="12525" y="347"/>
                    <a:pt x="12744" y="278"/>
                    <a:pt x="12962" y="278"/>
                  </a:cubicBezTo>
                  <a:cubicBezTo>
                    <a:pt x="13181" y="278"/>
                    <a:pt x="13399" y="347"/>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4578925" y="4105825"/>
              <a:ext cx="345000" cy="29250"/>
            </a:xfrm>
            <a:custGeom>
              <a:avLst/>
              <a:gdLst/>
              <a:ahLst/>
              <a:cxnLst/>
              <a:rect l="l" t="t" r="r" b="b"/>
              <a:pathLst>
                <a:path w="13800" h="1170" extrusionOk="0">
                  <a:moveTo>
                    <a:pt x="838" y="0"/>
                  </a:moveTo>
                  <a:cubicBezTo>
                    <a:pt x="574" y="0"/>
                    <a:pt x="311" y="83"/>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3"/>
                    <a:pt x="13226" y="0"/>
                    <a:pt x="12962" y="0"/>
                  </a:cubicBezTo>
                  <a:cubicBezTo>
                    <a:pt x="12699" y="0"/>
                    <a:pt x="12435" y="83"/>
                    <a:pt x="12200" y="247"/>
                  </a:cubicBezTo>
                  <a:lnTo>
                    <a:pt x="11573" y="686"/>
                  </a:lnTo>
                  <a:cubicBezTo>
                    <a:pt x="11379" y="823"/>
                    <a:pt x="11160" y="891"/>
                    <a:pt x="10942" y="891"/>
                  </a:cubicBezTo>
                  <a:cubicBezTo>
                    <a:pt x="10723" y="891"/>
                    <a:pt x="10504" y="823"/>
                    <a:pt x="10309" y="686"/>
                  </a:cubicBezTo>
                  <a:lnTo>
                    <a:pt x="9682" y="247"/>
                  </a:lnTo>
                  <a:cubicBezTo>
                    <a:pt x="9447" y="83"/>
                    <a:pt x="9184" y="0"/>
                    <a:pt x="8920" y="0"/>
                  </a:cubicBezTo>
                  <a:cubicBezTo>
                    <a:pt x="8657" y="0"/>
                    <a:pt x="8394" y="83"/>
                    <a:pt x="8159" y="247"/>
                  </a:cubicBezTo>
                  <a:lnTo>
                    <a:pt x="7532" y="686"/>
                  </a:lnTo>
                  <a:cubicBezTo>
                    <a:pt x="7337" y="823"/>
                    <a:pt x="7118" y="891"/>
                    <a:pt x="6900" y="891"/>
                  </a:cubicBezTo>
                  <a:cubicBezTo>
                    <a:pt x="6681" y="891"/>
                    <a:pt x="6463" y="823"/>
                    <a:pt x="6268" y="686"/>
                  </a:cubicBezTo>
                  <a:lnTo>
                    <a:pt x="5641" y="247"/>
                  </a:lnTo>
                  <a:cubicBezTo>
                    <a:pt x="5406" y="83"/>
                    <a:pt x="5142" y="0"/>
                    <a:pt x="4879" y="0"/>
                  </a:cubicBezTo>
                  <a:cubicBezTo>
                    <a:pt x="4616" y="0"/>
                    <a:pt x="4352" y="83"/>
                    <a:pt x="4117" y="247"/>
                  </a:cubicBezTo>
                  <a:lnTo>
                    <a:pt x="3491" y="686"/>
                  </a:lnTo>
                  <a:cubicBezTo>
                    <a:pt x="3296" y="823"/>
                    <a:pt x="3077" y="891"/>
                    <a:pt x="2858" y="891"/>
                  </a:cubicBezTo>
                  <a:cubicBezTo>
                    <a:pt x="2640" y="891"/>
                    <a:pt x="2421" y="823"/>
                    <a:pt x="2226" y="686"/>
                  </a:cubicBezTo>
                  <a:lnTo>
                    <a:pt x="1600" y="247"/>
                  </a:lnTo>
                  <a:cubicBezTo>
                    <a:pt x="1365" y="83"/>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4578925" y="41345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4" y="346"/>
                    <a:pt x="8702" y="278"/>
                    <a:pt x="8921" y="278"/>
                  </a:cubicBezTo>
                  <a:cubicBezTo>
                    <a:pt x="9140"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4578925" y="4163225"/>
              <a:ext cx="345000" cy="29250"/>
            </a:xfrm>
            <a:custGeom>
              <a:avLst/>
              <a:gdLst/>
              <a:ahLst/>
              <a:cxnLst/>
              <a:rect l="l" t="t" r="r" b="b"/>
              <a:pathLst>
                <a:path w="13800" h="1170" extrusionOk="0">
                  <a:moveTo>
                    <a:pt x="838" y="0"/>
                  </a:moveTo>
                  <a:cubicBezTo>
                    <a:pt x="574" y="0"/>
                    <a:pt x="311" y="82"/>
                    <a:pt x="76" y="247"/>
                  </a:cubicBezTo>
                  <a:cubicBezTo>
                    <a:pt x="18" y="287"/>
                    <a:pt x="0" y="373"/>
                    <a:pt x="37" y="439"/>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7"/>
                    <a:pt x="2595" y="1169"/>
                    <a:pt x="2858" y="1169"/>
                  </a:cubicBezTo>
                  <a:cubicBezTo>
                    <a:pt x="3122" y="1169"/>
                    <a:pt x="3385" y="1087"/>
                    <a:pt x="3620" y="922"/>
                  </a:cubicBezTo>
                  <a:lnTo>
                    <a:pt x="4246" y="483"/>
                  </a:lnTo>
                  <a:cubicBezTo>
                    <a:pt x="4442" y="346"/>
                    <a:pt x="4660" y="278"/>
                    <a:pt x="4879" y="278"/>
                  </a:cubicBezTo>
                  <a:cubicBezTo>
                    <a:pt x="5098" y="278"/>
                    <a:pt x="5316" y="346"/>
                    <a:pt x="5511" y="483"/>
                  </a:cubicBezTo>
                  <a:lnTo>
                    <a:pt x="6138" y="922"/>
                  </a:lnTo>
                  <a:cubicBezTo>
                    <a:pt x="6373" y="1087"/>
                    <a:pt x="6637" y="1169"/>
                    <a:pt x="6900" y="1169"/>
                  </a:cubicBezTo>
                  <a:cubicBezTo>
                    <a:pt x="7163" y="1169"/>
                    <a:pt x="7426" y="1087"/>
                    <a:pt x="7661" y="922"/>
                  </a:cubicBezTo>
                  <a:lnTo>
                    <a:pt x="8289" y="483"/>
                  </a:lnTo>
                  <a:cubicBezTo>
                    <a:pt x="8483" y="346"/>
                    <a:pt x="8702" y="278"/>
                    <a:pt x="8921" y="278"/>
                  </a:cubicBezTo>
                  <a:cubicBezTo>
                    <a:pt x="9139" y="278"/>
                    <a:pt x="9358" y="346"/>
                    <a:pt x="9553" y="483"/>
                  </a:cubicBezTo>
                  <a:lnTo>
                    <a:pt x="10180" y="922"/>
                  </a:lnTo>
                  <a:cubicBezTo>
                    <a:pt x="10415" y="1087"/>
                    <a:pt x="10678" y="1169"/>
                    <a:pt x="10942" y="1169"/>
                  </a:cubicBezTo>
                  <a:cubicBezTo>
                    <a:pt x="11205" y="1169"/>
                    <a:pt x="11468" y="1087"/>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9"/>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4578925" y="4191925"/>
              <a:ext cx="345000" cy="29250"/>
            </a:xfrm>
            <a:custGeom>
              <a:avLst/>
              <a:gdLst/>
              <a:ahLst/>
              <a:cxnLst/>
              <a:rect l="l" t="t" r="r" b="b"/>
              <a:pathLst>
                <a:path w="13800" h="1170" extrusionOk="0">
                  <a:moveTo>
                    <a:pt x="838" y="0"/>
                  </a:moveTo>
                  <a:cubicBezTo>
                    <a:pt x="574" y="0"/>
                    <a:pt x="311" y="82"/>
                    <a:pt x="76" y="247"/>
                  </a:cubicBezTo>
                  <a:cubicBezTo>
                    <a:pt x="18" y="287"/>
                    <a:pt x="0" y="373"/>
                    <a:pt x="37" y="438"/>
                  </a:cubicBezTo>
                  <a:cubicBezTo>
                    <a:pt x="59" y="481"/>
                    <a:pt x="99" y="504"/>
                    <a:pt x="140" y="504"/>
                  </a:cubicBezTo>
                  <a:cubicBezTo>
                    <a:pt x="162" y="504"/>
                    <a:pt x="185" y="497"/>
                    <a:pt x="205" y="483"/>
                  </a:cubicBezTo>
                  <a:cubicBezTo>
                    <a:pt x="400" y="346"/>
                    <a:pt x="619" y="278"/>
                    <a:pt x="838" y="278"/>
                  </a:cubicBezTo>
                  <a:cubicBezTo>
                    <a:pt x="1056" y="278"/>
                    <a:pt x="1275" y="346"/>
                    <a:pt x="1469" y="483"/>
                  </a:cubicBezTo>
                  <a:lnTo>
                    <a:pt x="2097" y="922"/>
                  </a:lnTo>
                  <a:cubicBezTo>
                    <a:pt x="2331" y="1086"/>
                    <a:pt x="2595" y="1169"/>
                    <a:pt x="2858" y="1169"/>
                  </a:cubicBezTo>
                  <a:cubicBezTo>
                    <a:pt x="3122" y="1169"/>
                    <a:pt x="3385" y="1086"/>
                    <a:pt x="3620" y="922"/>
                  </a:cubicBezTo>
                  <a:lnTo>
                    <a:pt x="4246" y="483"/>
                  </a:lnTo>
                  <a:cubicBezTo>
                    <a:pt x="4442" y="346"/>
                    <a:pt x="4660" y="278"/>
                    <a:pt x="4879" y="278"/>
                  </a:cubicBezTo>
                  <a:cubicBezTo>
                    <a:pt x="5098" y="278"/>
                    <a:pt x="5316" y="346"/>
                    <a:pt x="5511" y="483"/>
                  </a:cubicBezTo>
                  <a:lnTo>
                    <a:pt x="6138" y="922"/>
                  </a:lnTo>
                  <a:cubicBezTo>
                    <a:pt x="6373" y="1086"/>
                    <a:pt x="6637" y="1169"/>
                    <a:pt x="6900" y="1169"/>
                  </a:cubicBezTo>
                  <a:cubicBezTo>
                    <a:pt x="7163" y="1169"/>
                    <a:pt x="7426" y="1086"/>
                    <a:pt x="7661" y="922"/>
                  </a:cubicBezTo>
                  <a:lnTo>
                    <a:pt x="8289" y="483"/>
                  </a:lnTo>
                  <a:cubicBezTo>
                    <a:pt x="8484" y="346"/>
                    <a:pt x="8702" y="278"/>
                    <a:pt x="8921" y="278"/>
                  </a:cubicBezTo>
                  <a:cubicBezTo>
                    <a:pt x="9140" y="278"/>
                    <a:pt x="9358" y="346"/>
                    <a:pt x="9553" y="483"/>
                  </a:cubicBezTo>
                  <a:lnTo>
                    <a:pt x="10180" y="922"/>
                  </a:lnTo>
                  <a:cubicBezTo>
                    <a:pt x="10415" y="1086"/>
                    <a:pt x="10678" y="1169"/>
                    <a:pt x="10942" y="1169"/>
                  </a:cubicBezTo>
                  <a:cubicBezTo>
                    <a:pt x="11205" y="1169"/>
                    <a:pt x="11468" y="1086"/>
                    <a:pt x="11703" y="922"/>
                  </a:cubicBezTo>
                  <a:lnTo>
                    <a:pt x="12330" y="483"/>
                  </a:lnTo>
                  <a:cubicBezTo>
                    <a:pt x="12525" y="346"/>
                    <a:pt x="12744" y="278"/>
                    <a:pt x="12962" y="278"/>
                  </a:cubicBezTo>
                  <a:cubicBezTo>
                    <a:pt x="13181" y="278"/>
                    <a:pt x="13399" y="346"/>
                    <a:pt x="13594" y="483"/>
                  </a:cubicBezTo>
                  <a:cubicBezTo>
                    <a:pt x="13614" y="497"/>
                    <a:pt x="13637" y="504"/>
                    <a:pt x="13659" y="504"/>
                  </a:cubicBezTo>
                  <a:cubicBezTo>
                    <a:pt x="13700" y="504"/>
                    <a:pt x="13740" y="481"/>
                    <a:pt x="13763" y="438"/>
                  </a:cubicBezTo>
                  <a:cubicBezTo>
                    <a:pt x="13800" y="373"/>
                    <a:pt x="13781" y="287"/>
                    <a:pt x="13724" y="247"/>
                  </a:cubicBezTo>
                  <a:cubicBezTo>
                    <a:pt x="13489" y="82"/>
                    <a:pt x="13226" y="0"/>
                    <a:pt x="12962" y="0"/>
                  </a:cubicBezTo>
                  <a:cubicBezTo>
                    <a:pt x="12699" y="0"/>
                    <a:pt x="12435" y="82"/>
                    <a:pt x="12200" y="247"/>
                  </a:cubicBezTo>
                  <a:lnTo>
                    <a:pt x="11573" y="686"/>
                  </a:lnTo>
                  <a:cubicBezTo>
                    <a:pt x="11379" y="823"/>
                    <a:pt x="11160" y="891"/>
                    <a:pt x="10942" y="891"/>
                  </a:cubicBezTo>
                  <a:cubicBezTo>
                    <a:pt x="10723" y="891"/>
                    <a:pt x="10504" y="823"/>
                    <a:pt x="10309" y="686"/>
                  </a:cubicBezTo>
                  <a:lnTo>
                    <a:pt x="9682" y="247"/>
                  </a:lnTo>
                  <a:cubicBezTo>
                    <a:pt x="9447" y="82"/>
                    <a:pt x="9184" y="0"/>
                    <a:pt x="8920" y="0"/>
                  </a:cubicBezTo>
                  <a:cubicBezTo>
                    <a:pt x="8657" y="0"/>
                    <a:pt x="8394" y="82"/>
                    <a:pt x="8159" y="247"/>
                  </a:cubicBezTo>
                  <a:lnTo>
                    <a:pt x="7532" y="686"/>
                  </a:lnTo>
                  <a:cubicBezTo>
                    <a:pt x="7337" y="823"/>
                    <a:pt x="7118" y="891"/>
                    <a:pt x="6900" y="891"/>
                  </a:cubicBezTo>
                  <a:cubicBezTo>
                    <a:pt x="6681" y="891"/>
                    <a:pt x="6463" y="823"/>
                    <a:pt x="6268" y="686"/>
                  </a:cubicBezTo>
                  <a:lnTo>
                    <a:pt x="5641" y="247"/>
                  </a:lnTo>
                  <a:cubicBezTo>
                    <a:pt x="5406" y="82"/>
                    <a:pt x="5142" y="0"/>
                    <a:pt x="4879" y="0"/>
                  </a:cubicBezTo>
                  <a:cubicBezTo>
                    <a:pt x="4616" y="0"/>
                    <a:pt x="4352" y="82"/>
                    <a:pt x="4117" y="247"/>
                  </a:cubicBezTo>
                  <a:lnTo>
                    <a:pt x="3491" y="686"/>
                  </a:lnTo>
                  <a:cubicBezTo>
                    <a:pt x="3296" y="823"/>
                    <a:pt x="3077" y="891"/>
                    <a:pt x="2858" y="891"/>
                  </a:cubicBezTo>
                  <a:cubicBezTo>
                    <a:pt x="2640" y="891"/>
                    <a:pt x="2421" y="823"/>
                    <a:pt x="2226" y="686"/>
                  </a:cubicBezTo>
                  <a:lnTo>
                    <a:pt x="1600" y="247"/>
                  </a:lnTo>
                  <a:cubicBezTo>
                    <a:pt x="1365" y="82"/>
                    <a:pt x="1101"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225525" y="4518150"/>
              <a:ext cx="345000" cy="316800"/>
            </a:xfrm>
            <a:custGeom>
              <a:avLst/>
              <a:gdLst/>
              <a:ahLst/>
              <a:cxnLst/>
              <a:rect l="l" t="t" r="r" b="b"/>
              <a:pathLst>
                <a:path w="13800" h="12672" extrusionOk="0">
                  <a:moveTo>
                    <a:pt x="838" y="1"/>
                  </a:moveTo>
                  <a:cubicBezTo>
                    <a:pt x="574" y="1"/>
                    <a:pt x="311" y="83"/>
                    <a:pt x="76" y="248"/>
                  </a:cubicBezTo>
                  <a:cubicBezTo>
                    <a:pt x="18" y="288"/>
                    <a:pt x="0" y="374"/>
                    <a:pt x="36" y="439"/>
                  </a:cubicBezTo>
                  <a:cubicBezTo>
                    <a:pt x="59" y="482"/>
                    <a:pt x="99" y="505"/>
                    <a:pt x="140" y="505"/>
                  </a:cubicBezTo>
                  <a:cubicBezTo>
                    <a:pt x="162" y="505"/>
                    <a:pt x="185" y="498"/>
                    <a:pt x="205" y="484"/>
                  </a:cubicBezTo>
                  <a:cubicBezTo>
                    <a:pt x="400" y="348"/>
                    <a:pt x="619" y="280"/>
                    <a:pt x="837" y="280"/>
                  </a:cubicBezTo>
                  <a:cubicBezTo>
                    <a:pt x="1056" y="280"/>
                    <a:pt x="1274" y="348"/>
                    <a:pt x="1469" y="484"/>
                  </a:cubicBezTo>
                  <a:lnTo>
                    <a:pt x="2096" y="924"/>
                  </a:lnTo>
                  <a:cubicBezTo>
                    <a:pt x="2331" y="1088"/>
                    <a:pt x="2595" y="1171"/>
                    <a:pt x="2858" y="1171"/>
                  </a:cubicBezTo>
                  <a:cubicBezTo>
                    <a:pt x="3122" y="1171"/>
                    <a:pt x="3385" y="1088"/>
                    <a:pt x="3620" y="924"/>
                  </a:cubicBezTo>
                  <a:lnTo>
                    <a:pt x="4246" y="484"/>
                  </a:lnTo>
                  <a:cubicBezTo>
                    <a:pt x="4441" y="348"/>
                    <a:pt x="4660" y="280"/>
                    <a:pt x="4879" y="280"/>
                  </a:cubicBezTo>
                  <a:cubicBezTo>
                    <a:pt x="5097" y="280"/>
                    <a:pt x="5316" y="348"/>
                    <a:pt x="5511" y="484"/>
                  </a:cubicBezTo>
                  <a:lnTo>
                    <a:pt x="6137" y="924"/>
                  </a:lnTo>
                  <a:cubicBezTo>
                    <a:pt x="6372" y="1088"/>
                    <a:pt x="6636" y="1170"/>
                    <a:pt x="6899" y="1170"/>
                  </a:cubicBezTo>
                  <a:cubicBezTo>
                    <a:pt x="7163" y="1170"/>
                    <a:pt x="7426" y="1088"/>
                    <a:pt x="7661" y="924"/>
                  </a:cubicBezTo>
                  <a:lnTo>
                    <a:pt x="8288" y="484"/>
                  </a:lnTo>
                  <a:cubicBezTo>
                    <a:pt x="8483" y="348"/>
                    <a:pt x="8701" y="280"/>
                    <a:pt x="8920" y="280"/>
                  </a:cubicBezTo>
                  <a:cubicBezTo>
                    <a:pt x="9139" y="280"/>
                    <a:pt x="9357" y="348"/>
                    <a:pt x="9552" y="484"/>
                  </a:cubicBezTo>
                  <a:lnTo>
                    <a:pt x="10180" y="924"/>
                  </a:lnTo>
                  <a:cubicBezTo>
                    <a:pt x="10415" y="1088"/>
                    <a:pt x="10678" y="1171"/>
                    <a:pt x="10941" y="1171"/>
                  </a:cubicBezTo>
                  <a:cubicBezTo>
                    <a:pt x="11205" y="1171"/>
                    <a:pt x="11468" y="1088"/>
                    <a:pt x="11702" y="924"/>
                  </a:cubicBezTo>
                  <a:lnTo>
                    <a:pt x="12330" y="484"/>
                  </a:lnTo>
                  <a:cubicBezTo>
                    <a:pt x="12525" y="348"/>
                    <a:pt x="12743" y="280"/>
                    <a:pt x="12962" y="280"/>
                  </a:cubicBezTo>
                  <a:cubicBezTo>
                    <a:pt x="13181" y="280"/>
                    <a:pt x="13399" y="348"/>
                    <a:pt x="13594" y="484"/>
                  </a:cubicBezTo>
                  <a:cubicBezTo>
                    <a:pt x="13614" y="498"/>
                    <a:pt x="13636" y="505"/>
                    <a:pt x="13659" y="505"/>
                  </a:cubicBezTo>
                  <a:cubicBezTo>
                    <a:pt x="13700" y="505"/>
                    <a:pt x="13740" y="482"/>
                    <a:pt x="13763" y="439"/>
                  </a:cubicBezTo>
                  <a:cubicBezTo>
                    <a:pt x="13800" y="374"/>
                    <a:pt x="13781" y="288"/>
                    <a:pt x="13724" y="248"/>
                  </a:cubicBezTo>
                  <a:cubicBezTo>
                    <a:pt x="13489" y="83"/>
                    <a:pt x="13226" y="1"/>
                    <a:pt x="12962" y="1"/>
                  </a:cubicBezTo>
                  <a:cubicBezTo>
                    <a:pt x="12699" y="1"/>
                    <a:pt x="12435" y="83"/>
                    <a:pt x="12200" y="248"/>
                  </a:cubicBezTo>
                  <a:lnTo>
                    <a:pt x="11573" y="688"/>
                  </a:lnTo>
                  <a:cubicBezTo>
                    <a:pt x="11378" y="824"/>
                    <a:pt x="11160" y="892"/>
                    <a:pt x="10941" y="892"/>
                  </a:cubicBezTo>
                  <a:cubicBezTo>
                    <a:pt x="10722" y="892"/>
                    <a:pt x="10504" y="824"/>
                    <a:pt x="10309" y="688"/>
                  </a:cubicBezTo>
                  <a:lnTo>
                    <a:pt x="9682" y="248"/>
                  </a:lnTo>
                  <a:cubicBezTo>
                    <a:pt x="9447" y="83"/>
                    <a:pt x="9184" y="1"/>
                    <a:pt x="8920" y="1"/>
                  </a:cubicBezTo>
                  <a:cubicBezTo>
                    <a:pt x="8657" y="1"/>
                    <a:pt x="8394" y="83"/>
                    <a:pt x="8159" y="248"/>
                  </a:cubicBezTo>
                  <a:lnTo>
                    <a:pt x="7532" y="688"/>
                  </a:lnTo>
                  <a:cubicBezTo>
                    <a:pt x="7337" y="824"/>
                    <a:pt x="7118" y="893"/>
                    <a:pt x="6899" y="893"/>
                  </a:cubicBezTo>
                  <a:cubicBezTo>
                    <a:pt x="6681" y="893"/>
                    <a:pt x="6462" y="824"/>
                    <a:pt x="6267" y="688"/>
                  </a:cubicBezTo>
                  <a:lnTo>
                    <a:pt x="5641" y="248"/>
                  </a:lnTo>
                  <a:cubicBezTo>
                    <a:pt x="5406" y="83"/>
                    <a:pt x="5142" y="1"/>
                    <a:pt x="4879" y="1"/>
                  </a:cubicBezTo>
                  <a:cubicBezTo>
                    <a:pt x="4615" y="1"/>
                    <a:pt x="4352" y="83"/>
                    <a:pt x="4117" y="248"/>
                  </a:cubicBezTo>
                  <a:lnTo>
                    <a:pt x="3491" y="688"/>
                  </a:lnTo>
                  <a:cubicBezTo>
                    <a:pt x="3296" y="824"/>
                    <a:pt x="3077" y="893"/>
                    <a:pt x="2858" y="893"/>
                  </a:cubicBezTo>
                  <a:cubicBezTo>
                    <a:pt x="2640" y="893"/>
                    <a:pt x="2421" y="824"/>
                    <a:pt x="2226" y="688"/>
                  </a:cubicBezTo>
                  <a:lnTo>
                    <a:pt x="1599" y="248"/>
                  </a:lnTo>
                  <a:cubicBezTo>
                    <a:pt x="1364" y="83"/>
                    <a:pt x="1101" y="1"/>
                    <a:pt x="838" y="1"/>
                  </a:cubicBezTo>
                  <a:close/>
                  <a:moveTo>
                    <a:pt x="838" y="1150"/>
                  </a:moveTo>
                  <a:cubicBezTo>
                    <a:pt x="574" y="1150"/>
                    <a:pt x="311" y="1232"/>
                    <a:pt x="76" y="1396"/>
                  </a:cubicBezTo>
                  <a:cubicBezTo>
                    <a:pt x="18" y="1437"/>
                    <a:pt x="0" y="1522"/>
                    <a:pt x="36" y="1587"/>
                  </a:cubicBezTo>
                  <a:cubicBezTo>
                    <a:pt x="59" y="1630"/>
                    <a:pt x="99" y="1653"/>
                    <a:pt x="140" y="1653"/>
                  </a:cubicBezTo>
                  <a:cubicBezTo>
                    <a:pt x="162" y="1653"/>
                    <a:pt x="185" y="1646"/>
                    <a:pt x="205" y="1632"/>
                  </a:cubicBezTo>
                  <a:cubicBezTo>
                    <a:pt x="400" y="1496"/>
                    <a:pt x="619" y="1428"/>
                    <a:pt x="837" y="1428"/>
                  </a:cubicBezTo>
                  <a:cubicBezTo>
                    <a:pt x="1056" y="1428"/>
                    <a:pt x="1274" y="1496"/>
                    <a:pt x="1469" y="1632"/>
                  </a:cubicBezTo>
                  <a:lnTo>
                    <a:pt x="2096" y="2072"/>
                  </a:lnTo>
                  <a:cubicBezTo>
                    <a:pt x="2331" y="2236"/>
                    <a:pt x="2595" y="2319"/>
                    <a:pt x="2858" y="2319"/>
                  </a:cubicBezTo>
                  <a:cubicBezTo>
                    <a:pt x="3122" y="2319"/>
                    <a:pt x="3385" y="2236"/>
                    <a:pt x="3620" y="2072"/>
                  </a:cubicBezTo>
                  <a:lnTo>
                    <a:pt x="4246" y="1632"/>
                  </a:lnTo>
                  <a:cubicBezTo>
                    <a:pt x="4441" y="1496"/>
                    <a:pt x="4660" y="1428"/>
                    <a:pt x="4879" y="1428"/>
                  </a:cubicBezTo>
                  <a:cubicBezTo>
                    <a:pt x="5097" y="1428"/>
                    <a:pt x="5316" y="1496"/>
                    <a:pt x="5511" y="1632"/>
                  </a:cubicBezTo>
                  <a:lnTo>
                    <a:pt x="6137" y="2072"/>
                  </a:lnTo>
                  <a:cubicBezTo>
                    <a:pt x="6372" y="2236"/>
                    <a:pt x="6636" y="2318"/>
                    <a:pt x="6899" y="2318"/>
                  </a:cubicBezTo>
                  <a:cubicBezTo>
                    <a:pt x="7163" y="2318"/>
                    <a:pt x="7426" y="2236"/>
                    <a:pt x="7661" y="2072"/>
                  </a:cubicBezTo>
                  <a:lnTo>
                    <a:pt x="8288" y="1632"/>
                  </a:lnTo>
                  <a:cubicBezTo>
                    <a:pt x="8484" y="1496"/>
                    <a:pt x="8702" y="1428"/>
                    <a:pt x="8921" y="1428"/>
                  </a:cubicBezTo>
                  <a:cubicBezTo>
                    <a:pt x="9139" y="1428"/>
                    <a:pt x="9358" y="1496"/>
                    <a:pt x="9552" y="1632"/>
                  </a:cubicBezTo>
                  <a:lnTo>
                    <a:pt x="10180" y="2072"/>
                  </a:lnTo>
                  <a:cubicBezTo>
                    <a:pt x="10415" y="2236"/>
                    <a:pt x="10678" y="2319"/>
                    <a:pt x="10942" y="2319"/>
                  </a:cubicBezTo>
                  <a:cubicBezTo>
                    <a:pt x="11205" y="2319"/>
                    <a:pt x="11468" y="2236"/>
                    <a:pt x="11703" y="2072"/>
                  </a:cubicBezTo>
                  <a:lnTo>
                    <a:pt x="12330" y="1632"/>
                  </a:lnTo>
                  <a:cubicBezTo>
                    <a:pt x="12525" y="1496"/>
                    <a:pt x="12743" y="1428"/>
                    <a:pt x="12962" y="1428"/>
                  </a:cubicBezTo>
                  <a:cubicBezTo>
                    <a:pt x="13181" y="1428"/>
                    <a:pt x="13399" y="1496"/>
                    <a:pt x="13595" y="1632"/>
                  </a:cubicBezTo>
                  <a:cubicBezTo>
                    <a:pt x="13615" y="1646"/>
                    <a:pt x="13637" y="1653"/>
                    <a:pt x="13659" y="1653"/>
                  </a:cubicBezTo>
                  <a:cubicBezTo>
                    <a:pt x="13700" y="1653"/>
                    <a:pt x="13740" y="1630"/>
                    <a:pt x="13763" y="1587"/>
                  </a:cubicBezTo>
                  <a:cubicBezTo>
                    <a:pt x="13800" y="1522"/>
                    <a:pt x="13781" y="1437"/>
                    <a:pt x="13724" y="1396"/>
                  </a:cubicBezTo>
                  <a:cubicBezTo>
                    <a:pt x="13489" y="1232"/>
                    <a:pt x="13226" y="1150"/>
                    <a:pt x="12962" y="1150"/>
                  </a:cubicBezTo>
                  <a:cubicBezTo>
                    <a:pt x="12699" y="1150"/>
                    <a:pt x="12435" y="1232"/>
                    <a:pt x="12200" y="1396"/>
                  </a:cubicBezTo>
                  <a:lnTo>
                    <a:pt x="11573" y="1836"/>
                  </a:lnTo>
                  <a:cubicBezTo>
                    <a:pt x="11378" y="1972"/>
                    <a:pt x="11160" y="2041"/>
                    <a:pt x="10941" y="2041"/>
                  </a:cubicBezTo>
                  <a:cubicBezTo>
                    <a:pt x="10723" y="2041"/>
                    <a:pt x="10504" y="1972"/>
                    <a:pt x="10309" y="1836"/>
                  </a:cubicBezTo>
                  <a:lnTo>
                    <a:pt x="9682" y="1396"/>
                  </a:lnTo>
                  <a:cubicBezTo>
                    <a:pt x="9447" y="1232"/>
                    <a:pt x="9184" y="1150"/>
                    <a:pt x="8920" y="1150"/>
                  </a:cubicBezTo>
                  <a:cubicBezTo>
                    <a:pt x="8657" y="1150"/>
                    <a:pt x="8394" y="1232"/>
                    <a:pt x="8159" y="1396"/>
                  </a:cubicBezTo>
                  <a:lnTo>
                    <a:pt x="7532" y="1836"/>
                  </a:lnTo>
                  <a:cubicBezTo>
                    <a:pt x="7337" y="1972"/>
                    <a:pt x="7118" y="2041"/>
                    <a:pt x="6899" y="2041"/>
                  </a:cubicBezTo>
                  <a:cubicBezTo>
                    <a:pt x="6681" y="2041"/>
                    <a:pt x="6462" y="1972"/>
                    <a:pt x="6268" y="1836"/>
                  </a:cubicBezTo>
                  <a:lnTo>
                    <a:pt x="5641" y="1396"/>
                  </a:lnTo>
                  <a:cubicBezTo>
                    <a:pt x="5406" y="1232"/>
                    <a:pt x="5142" y="1150"/>
                    <a:pt x="4879" y="1150"/>
                  </a:cubicBezTo>
                  <a:cubicBezTo>
                    <a:pt x="4615" y="1150"/>
                    <a:pt x="4352" y="1232"/>
                    <a:pt x="4117" y="1396"/>
                  </a:cubicBezTo>
                  <a:lnTo>
                    <a:pt x="3491" y="1836"/>
                  </a:lnTo>
                  <a:cubicBezTo>
                    <a:pt x="3296" y="1972"/>
                    <a:pt x="3077" y="2041"/>
                    <a:pt x="2858" y="2041"/>
                  </a:cubicBezTo>
                  <a:cubicBezTo>
                    <a:pt x="2640" y="2041"/>
                    <a:pt x="2421" y="1972"/>
                    <a:pt x="2226" y="1836"/>
                  </a:cubicBezTo>
                  <a:lnTo>
                    <a:pt x="1599" y="1396"/>
                  </a:lnTo>
                  <a:cubicBezTo>
                    <a:pt x="1364" y="1232"/>
                    <a:pt x="1101" y="1150"/>
                    <a:pt x="838" y="1150"/>
                  </a:cubicBezTo>
                  <a:close/>
                  <a:moveTo>
                    <a:pt x="4878" y="2298"/>
                  </a:moveTo>
                  <a:cubicBezTo>
                    <a:pt x="4615" y="2298"/>
                    <a:pt x="4352" y="2380"/>
                    <a:pt x="4117" y="2545"/>
                  </a:cubicBezTo>
                  <a:lnTo>
                    <a:pt x="3491" y="2984"/>
                  </a:lnTo>
                  <a:cubicBezTo>
                    <a:pt x="3296" y="3120"/>
                    <a:pt x="3077" y="3189"/>
                    <a:pt x="2858" y="3189"/>
                  </a:cubicBezTo>
                  <a:cubicBezTo>
                    <a:pt x="2640" y="3189"/>
                    <a:pt x="2421" y="3120"/>
                    <a:pt x="2226" y="2984"/>
                  </a:cubicBezTo>
                  <a:lnTo>
                    <a:pt x="1599" y="2545"/>
                  </a:lnTo>
                  <a:cubicBezTo>
                    <a:pt x="1364" y="2380"/>
                    <a:pt x="1101" y="2298"/>
                    <a:pt x="838" y="2298"/>
                  </a:cubicBezTo>
                  <a:cubicBezTo>
                    <a:pt x="574" y="2298"/>
                    <a:pt x="311" y="2380"/>
                    <a:pt x="76" y="2545"/>
                  </a:cubicBezTo>
                  <a:cubicBezTo>
                    <a:pt x="18" y="2585"/>
                    <a:pt x="0" y="2670"/>
                    <a:pt x="36" y="2735"/>
                  </a:cubicBezTo>
                  <a:cubicBezTo>
                    <a:pt x="59" y="2778"/>
                    <a:pt x="100" y="2802"/>
                    <a:pt x="141" y="2802"/>
                  </a:cubicBezTo>
                  <a:cubicBezTo>
                    <a:pt x="163" y="2802"/>
                    <a:pt x="185" y="2795"/>
                    <a:pt x="205" y="2781"/>
                  </a:cubicBezTo>
                  <a:cubicBezTo>
                    <a:pt x="400" y="2644"/>
                    <a:pt x="619" y="2576"/>
                    <a:pt x="837" y="2576"/>
                  </a:cubicBezTo>
                  <a:cubicBezTo>
                    <a:pt x="1056" y="2576"/>
                    <a:pt x="1274" y="2644"/>
                    <a:pt x="1469" y="2781"/>
                  </a:cubicBezTo>
                  <a:lnTo>
                    <a:pt x="2096" y="3220"/>
                  </a:lnTo>
                  <a:cubicBezTo>
                    <a:pt x="2331" y="3384"/>
                    <a:pt x="2595" y="3467"/>
                    <a:pt x="2858" y="3467"/>
                  </a:cubicBezTo>
                  <a:cubicBezTo>
                    <a:pt x="3122" y="3467"/>
                    <a:pt x="3385" y="3384"/>
                    <a:pt x="3620" y="3220"/>
                  </a:cubicBezTo>
                  <a:lnTo>
                    <a:pt x="4246" y="2781"/>
                  </a:lnTo>
                  <a:cubicBezTo>
                    <a:pt x="4441" y="2644"/>
                    <a:pt x="4660" y="2576"/>
                    <a:pt x="4879" y="2576"/>
                  </a:cubicBezTo>
                  <a:cubicBezTo>
                    <a:pt x="5097" y="2576"/>
                    <a:pt x="5316" y="2644"/>
                    <a:pt x="5511" y="2781"/>
                  </a:cubicBezTo>
                  <a:lnTo>
                    <a:pt x="6137" y="3220"/>
                  </a:lnTo>
                  <a:cubicBezTo>
                    <a:pt x="6372" y="3384"/>
                    <a:pt x="6636" y="3466"/>
                    <a:pt x="6899" y="3466"/>
                  </a:cubicBezTo>
                  <a:cubicBezTo>
                    <a:pt x="7163" y="3466"/>
                    <a:pt x="7426" y="3384"/>
                    <a:pt x="7661" y="3220"/>
                  </a:cubicBezTo>
                  <a:lnTo>
                    <a:pt x="8288" y="2781"/>
                  </a:lnTo>
                  <a:cubicBezTo>
                    <a:pt x="8484" y="2644"/>
                    <a:pt x="8702" y="2576"/>
                    <a:pt x="8921" y="2576"/>
                  </a:cubicBezTo>
                  <a:cubicBezTo>
                    <a:pt x="9139" y="2576"/>
                    <a:pt x="9358" y="2644"/>
                    <a:pt x="9552" y="2781"/>
                  </a:cubicBezTo>
                  <a:lnTo>
                    <a:pt x="10180" y="3220"/>
                  </a:lnTo>
                  <a:cubicBezTo>
                    <a:pt x="10415" y="3384"/>
                    <a:pt x="10678" y="3467"/>
                    <a:pt x="10942" y="3467"/>
                  </a:cubicBezTo>
                  <a:cubicBezTo>
                    <a:pt x="11205" y="3467"/>
                    <a:pt x="11468" y="3384"/>
                    <a:pt x="11703" y="3220"/>
                  </a:cubicBezTo>
                  <a:lnTo>
                    <a:pt x="12330" y="2781"/>
                  </a:lnTo>
                  <a:cubicBezTo>
                    <a:pt x="12525" y="2644"/>
                    <a:pt x="12743" y="2576"/>
                    <a:pt x="12962" y="2576"/>
                  </a:cubicBezTo>
                  <a:cubicBezTo>
                    <a:pt x="13181" y="2576"/>
                    <a:pt x="13399" y="2644"/>
                    <a:pt x="13595" y="2781"/>
                  </a:cubicBezTo>
                  <a:cubicBezTo>
                    <a:pt x="13614" y="2795"/>
                    <a:pt x="13636" y="2802"/>
                    <a:pt x="13658" y="2802"/>
                  </a:cubicBezTo>
                  <a:cubicBezTo>
                    <a:pt x="13700" y="2802"/>
                    <a:pt x="13740" y="2778"/>
                    <a:pt x="13763" y="2735"/>
                  </a:cubicBezTo>
                  <a:cubicBezTo>
                    <a:pt x="13800" y="2670"/>
                    <a:pt x="13781" y="2585"/>
                    <a:pt x="13724" y="2545"/>
                  </a:cubicBezTo>
                  <a:cubicBezTo>
                    <a:pt x="13489" y="2380"/>
                    <a:pt x="13226" y="2298"/>
                    <a:pt x="12962" y="2298"/>
                  </a:cubicBezTo>
                  <a:cubicBezTo>
                    <a:pt x="12699" y="2298"/>
                    <a:pt x="12435" y="2380"/>
                    <a:pt x="12200" y="2545"/>
                  </a:cubicBezTo>
                  <a:lnTo>
                    <a:pt x="11573" y="2984"/>
                  </a:lnTo>
                  <a:cubicBezTo>
                    <a:pt x="11378" y="3120"/>
                    <a:pt x="11160" y="3189"/>
                    <a:pt x="10941" y="3189"/>
                  </a:cubicBezTo>
                  <a:cubicBezTo>
                    <a:pt x="10723" y="3189"/>
                    <a:pt x="10504" y="3120"/>
                    <a:pt x="10309" y="2984"/>
                  </a:cubicBezTo>
                  <a:lnTo>
                    <a:pt x="9682" y="2545"/>
                  </a:lnTo>
                  <a:cubicBezTo>
                    <a:pt x="9447" y="2380"/>
                    <a:pt x="9183" y="2298"/>
                    <a:pt x="8920" y="2298"/>
                  </a:cubicBezTo>
                  <a:cubicBezTo>
                    <a:pt x="8657" y="2298"/>
                    <a:pt x="8394" y="2380"/>
                    <a:pt x="8159" y="2545"/>
                  </a:cubicBezTo>
                  <a:lnTo>
                    <a:pt x="7532" y="2984"/>
                  </a:lnTo>
                  <a:cubicBezTo>
                    <a:pt x="7337" y="3120"/>
                    <a:pt x="7118" y="3189"/>
                    <a:pt x="6899" y="3189"/>
                  </a:cubicBezTo>
                  <a:cubicBezTo>
                    <a:pt x="6681" y="3189"/>
                    <a:pt x="6462" y="3120"/>
                    <a:pt x="6268" y="2984"/>
                  </a:cubicBezTo>
                  <a:lnTo>
                    <a:pt x="5641" y="2545"/>
                  </a:lnTo>
                  <a:cubicBezTo>
                    <a:pt x="5405" y="2380"/>
                    <a:pt x="5142" y="2298"/>
                    <a:pt x="4878" y="2298"/>
                  </a:cubicBezTo>
                  <a:close/>
                  <a:moveTo>
                    <a:pt x="838" y="3446"/>
                  </a:moveTo>
                  <a:cubicBezTo>
                    <a:pt x="574" y="3446"/>
                    <a:pt x="311" y="3528"/>
                    <a:pt x="76" y="3692"/>
                  </a:cubicBezTo>
                  <a:cubicBezTo>
                    <a:pt x="18" y="3733"/>
                    <a:pt x="0" y="3818"/>
                    <a:pt x="36" y="3883"/>
                  </a:cubicBezTo>
                  <a:cubicBezTo>
                    <a:pt x="59" y="3926"/>
                    <a:pt x="99" y="3949"/>
                    <a:pt x="140" y="3949"/>
                  </a:cubicBezTo>
                  <a:cubicBezTo>
                    <a:pt x="162" y="3949"/>
                    <a:pt x="185" y="3942"/>
                    <a:pt x="205" y="3928"/>
                  </a:cubicBezTo>
                  <a:cubicBezTo>
                    <a:pt x="400" y="3792"/>
                    <a:pt x="619" y="3724"/>
                    <a:pt x="837" y="3724"/>
                  </a:cubicBezTo>
                  <a:cubicBezTo>
                    <a:pt x="1056" y="3724"/>
                    <a:pt x="1274" y="3792"/>
                    <a:pt x="1469" y="3928"/>
                  </a:cubicBezTo>
                  <a:lnTo>
                    <a:pt x="2096" y="4368"/>
                  </a:lnTo>
                  <a:cubicBezTo>
                    <a:pt x="2331" y="4532"/>
                    <a:pt x="2595" y="4615"/>
                    <a:pt x="2858" y="4615"/>
                  </a:cubicBezTo>
                  <a:cubicBezTo>
                    <a:pt x="3122" y="4615"/>
                    <a:pt x="3385" y="4532"/>
                    <a:pt x="3620" y="4368"/>
                  </a:cubicBezTo>
                  <a:lnTo>
                    <a:pt x="4246" y="3928"/>
                  </a:lnTo>
                  <a:cubicBezTo>
                    <a:pt x="4441" y="3792"/>
                    <a:pt x="4660" y="3724"/>
                    <a:pt x="4879" y="3724"/>
                  </a:cubicBezTo>
                  <a:cubicBezTo>
                    <a:pt x="5097" y="3724"/>
                    <a:pt x="5316" y="3792"/>
                    <a:pt x="5511" y="3928"/>
                  </a:cubicBezTo>
                  <a:lnTo>
                    <a:pt x="6137" y="4368"/>
                  </a:lnTo>
                  <a:cubicBezTo>
                    <a:pt x="6372" y="4532"/>
                    <a:pt x="6636" y="4614"/>
                    <a:pt x="6899" y="4614"/>
                  </a:cubicBezTo>
                  <a:cubicBezTo>
                    <a:pt x="7163" y="4614"/>
                    <a:pt x="7426" y="4532"/>
                    <a:pt x="7661" y="4368"/>
                  </a:cubicBezTo>
                  <a:lnTo>
                    <a:pt x="8288" y="3928"/>
                  </a:lnTo>
                  <a:cubicBezTo>
                    <a:pt x="8483" y="3792"/>
                    <a:pt x="8702" y="3724"/>
                    <a:pt x="8920" y="3724"/>
                  </a:cubicBezTo>
                  <a:cubicBezTo>
                    <a:pt x="9139" y="3724"/>
                    <a:pt x="9358" y="3792"/>
                    <a:pt x="9552" y="3928"/>
                  </a:cubicBezTo>
                  <a:lnTo>
                    <a:pt x="10180" y="4368"/>
                  </a:lnTo>
                  <a:cubicBezTo>
                    <a:pt x="10415" y="4532"/>
                    <a:pt x="10678" y="4615"/>
                    <a:pt x="10942" y="4615"/>
                  </a:cubicBezTo>
                  <a:cubicBezTo>
                    <a:pt x="11205" y="4615"/>
                    <a:pt x="11468" y="4532"/>
                    <a:pt x="11703" y="4368"/>
                  </a:cubicBezTo>
                  <a:lnTo>
                    <a:pt x="12330" y="3928"/>
                  </a:lnTo>
                  <a:cubicBezTo>
                    <a:pt x="12525" y="3792"/>
                    <a:pt x="12743" y="3724"/>
                    <a:pt x="12962" y="3724"/>
                  </a:cubicBezTo>
                  <a:cubicBezTo>
                    <a:pt x="13181" y="3724"/>
                    <a:pt x="13399" y="3792"/>
                    <a:pt x="13595" y="3928"/>
                  </a:cubicBezTo>
                  <a:cubicBezTo>
                    <a:pt x="13615" y="3942"/>
                    <a:pt x="13637" y="3949"/>
                    <a:pt x="13659" y="3949"/>
                  </a:cubicBezTo>
                  <a:cubicBezTo>
                    <a:pt x="13700" y="3949"/>
                    <a:pt x="13740" y="3926"/>
                    <a:pt x="13763" y="3883"/>
                  </a:cubicBezTo>
                  <a:cubicBezTo>
                    <a:pt x="13800" y="3818"/>
                    <a:pt x="13781" y="3733"/>
                    <a:pt x="13724" y="3692"/>
                  </a:cubicBezTo>
                  <a:cubicBezTo>
                    <a:pt x="13489" y="3528"/>
                    <a:pt x="13226" y="3446"/>
                    <a:pt x="12962" y="3446"/>
                  </a:cubicBezTo>
                  <a:cubicBezTo>
                    <a:pt x="12699" y="3446"/>
                    <a:pt x="12435" y="3528"/>
                    <a:pt x="12200" y="3692"/>
                  </a:cubicBezTo>
                  <a:lnTo>
                    <a:pt x="11573" y="4132"/>
                  </a:lnTo>
                  <a:cubicBezTo>
                    <a:pt x="11378" y="4268"/>
                    <a:pt x="11160" y="4337"/>
                    <a:pt x="10941" y="4337"/>
                  </a:cubicBezTo>
                  <a:cubicBezTo>
                    <a:pt x="10723" y="4337"/>
                    <a:pt x="10504" y="4268"/>
                    <a:pt x="10309" y="4132"/>
                  </a:cubicBezTo>
                  <a:lnTo>
                    <a:pt x="9682" y="3692"/>
                  </a:lnTo>
                  <a:cubicBezTo>
                    <a:pt x="9447" y="3528"/>
                    <a:pt x="9184" y="3446"/>
                    <a:pt x="8920" y="3446"/>
                  </a:cubicBezTo>
                  <a:cubicBezTo>
                    <a:pt x="8657" y="3446"/>
                    <a:pt x="8394" y="3528"/>
                    <a:pt x="8159" y="3692"/>
                  </a:cubicBezTo>
                  <a:lnTo>
                    <a:pt x="7532" y="4132"/>
                  </a:lnTo>
                  <a:cubicBezTo>
                    <a:pt x="7337" y="4268"/>
                    <a:pt x="7118" y="4337"/>
                    <a:pt x="6899" y="4337"/>
                  </a:cubicBezTo>
                  <a:cubicBezTo>
                    <a:pt x="6681" y="4337"/>
                    <a:pt x="6462" y="4268"/>
                    <a:pt x="6268" y="4132"/>
                  </a:cubicBezTo>
                  <a:lnTo>
                    <a:pt x="5641" y="3692"/>
                  </a:lnTo>
                  <a:cubicBezTo>
                    <a:pt x="5406" y="3528"/>
                    <a:pt x="5142" y="3446"/>
                    <a:pt x="4879" y="3446"/>
                  </a:cubicBezTo>
                  <a:cubicBezTo>
                    <a:pt x="4615" y="3446"/>
                    <a:pt x="4352" y="3528"/>
                    <a:pt x="4117" y="3692"/>
                  </a:cubicBezTo>
                  <a:lnTo>
                    <a:pt x="3491" y="4132"/>
                  </a:lnTo>
                  <a:cubicBezTo>
                    <a:pt x="3296" y="4268"/>
                    <a:pt x="3077" y="4337"/>
                    <a:pt x="2858" y="4337"/>
                  </a:cubicBezTo>
                  <a:cubicBezTo>
                    <a:pt x="2640" y="4337"/>
                    <a:pt x="2421" y="4268"/>
                    <a:pt x="2226" y="4132"/>
                  </a:cubicBezTo>
                  <a:lnTo>
                    <a:pt x="1599" y="3692"/>
                  </a:lnTo>
                  <a:cubicBezTo>
                    <a:pt x="1364" y="3528"/>
                    <a:pt x="1101" y="3446"/>
                    <a:pt x="838" y="3446"/>
                  </a:cubicBezTo>
                  <a:close/>
                  <a:moveTo>
                    <a:pt x="838" y="4594"/>
                  </a:moveTo>
                  <a:cubicBezTo>
                    <a:pt x="574" y="4594"/>
                    <a:pt x="311" y="4676"/>
                    <a:pt x="76" y="4841"/>
                  </a:cubicBezTo>
                  <a:cubicBezTo>
                    <a:pt x="18" y="4881"/>
                    <a:pt x="0" y="4966"/>
                    <a:pt x="36" y="5031"/>
                  </a:cubicBezTo>
                  <a:cubicBezTo>
                    <a:pt x="59" y="5074"/>
                    <a:pt x="100" y="5097"/>
                    <a:pt x="141" y="5097"/>
                  </a:cubicBezTo>
                  <a:cubicBezTo>
                    <a:pt x="163" y="5097"/>
                    <a:pt x="185" y="5091"/>
                    <a:pt x="205" y="5077"/>
                  </a:cubicBezTo>
                  <a:cubicBezTo>
                    <a:pt x="400" y="4940"/>
                    <a:pt x="619" y="4872"/>
                    <a:pt x="837" y="4872"/>
                  </a:cubicBezTo>
                  <a:cubicBezTo>
                    <a:pt x="1056" y="4872"/>
                    <a:pt x="1274" y="4940"/>
                    <a:pt x="1469" y="5077"/>
                  </a:cubicBezTo>
                  <a:lnTo>
                    <a:pt x="2096" y="5516"/>
                  </a:lnTo>
                  <a:cubicBezTo>
                    <a:pt x="2331" y="5680"/>
                    <a:pt x="2595" y="5763"/>
                    <a:pt x="2858" y="5763"/>
                  </a:cubicBezTo>
                  <a:cubicBezTo>
                    <a:pt x="3122" y="5763"/>
                    <a:pt x="3385" y="5680"/>
                    <a:pt x="3620" y="5516"/>
                  </a:cubicBezTo>
                  <a:lnTo>
                    <a:pt x="4246" y="5077"/>
                  </a:lnTo>
                  <a:cubicBezTo>
                    <a:pt x="4441" y="4940"/>
                    <a:pt x="4660" y="4872"/>
                    <a:pt x="4879" y="4872"/>
                  </a:cubicBezTo>
                  <a:cubicBezTo>
                    <a:pt x="5097" y="4872"/>
                    <a:pt x="5316" y="4940"/>
                    <a:pt x="5511" y="5077"/>
                  </a:cubicBezTo>
                  <a:lnTo>
                    <a:pt x="6137" y="5516"/>
                  </a:lnTo>
                  <a:cubicBezTo>
                    <a:pt x="6372" y="5680"/>
                    <a:pt x="6636" y="5762"/>
                    <a:pt x="6899" y="5762"/>
                  </a:cubicBezTo>
                  <a:cubicBezTo>
                    <a:pt x="7163" y="5762"/>
                    <a:pt x="7426" y="5680"/>
                    <a:pt x="7661" y="5516"/>
                  </a:cubicBezTo>
                  <a:lnTo>
                    <a:pt x="8288" y="5077"/>
                  </a:lnTo>
                  <a:cubicBezTo>
                    <a:pt x="8484" y="4940"/>
                    <a:pt x="8702" y="4872"/>
                    <a:pt x="8921" y="4872"/>
                  </a:cubicBezTo>
                  <a:cubicBezTo>
                    <a:pt x="9139" y="4872"/>
                    <a:pt x="9358" y="4940"/>
                    <a:pt x="9552" y="5077"/>
                  </a:cubicBezTo>
                  <a:lnTo>
                    <a:pt x="10180" y="5516"/>
                  </a:lnTo>
                  <a:cubicBezTo>
                    <a:pt x="10415" y="5680"/>
                    <a:pt x="10678" y="5763"/>
                    <a:pt x="10942" y="5763"/>
                  </a:cubicBezTo>
                  <a:cubicBezTo>
                    <a:pt x="11205" y="5763"/>
                    <a:pt x="11468" y="5680"/>
                    <a:pt x="11703" y="5516"/>
                  </a:cubicBezTo>
                  <a:lnTo>
                    <a:pt x="12330" y="5077"/>
                  </a:lnTo>
                  <a:cubicBezTo>
                    <a:pt x="12525" y="4940"/>
                    <a:pt x="12743" y="4872"/>
                    <a:pt x="12962" y="4872"/>
                  </a:cubicBezTo>
                  <a:cubicBezTo>
                    <a:pt x="13181" y="4872"/>
                    <a:pt x="13399" y="4940"/>
                    <a:pt x="13595" y="5077"/>
                  </a:cubicBezTo>
                  <a:cubicBezTo>
                    <a:pt x="13614" y="5091"/>
                    <a:pt x="13636" y="5097"/>
                    <a:pt x="13658" y="5097"/>
                  </a:cubicBezTo>
                  <a:cubicBezTo>
                    <a:pt x="13700" y="5097"/>
                    <a:pt x="13740" y="5074"/>
                    <a:pt x="13763" y="5031"/>
                  </a:cubicBezTo>
                  <a:cubicBezTo>
                    <a:pt x="13800" y="4966"/>
                    <a:pt x="13781" y="4881"/>
                    <a:pt x="13724" y="4841"/>
                  </a:cubicBezTo>
                  <a:cubicBezTo>
                    <a:pt x="13489" y="4676"/>
                    <a:pt x="13226" y="4594"/>
                    <a:pt x="12962" y="4594"/>
                  </a:cubicBezTo>
                  <a:cubicBezTo>
                    <a:pt x="12699" y="4594"/>
                    <a:pt x="12435" y="4676"/>
                    <a:pt x="12200" y="4841"/>
                  </a:cubicBezTo>
                  <a:lnTo>
                    <a:pt x="11573" y="5280"/>
                  </a:lnTo>
                  <a:cubicBezTo>
                    <a:pt x="11378" y="5416"/>
                    <a:pt x="11160" y="5485"/>
                    <a:pt x="10941" y="5485"/>
                  </a:cubicBezTo>
                  <a:cubicBezTo>
                    <a:pt x="10723" y="5485"/>
                    <a:pt x="10504" y="5416"/>
                    <a:pt x="10309" y="5280"/>
                  </a:cubicBezTo>
                  <a:lnTo>
                    <a:pt x="9682" y="4841"/>
                  </a:lnTo>
                  <a:cubicBezTo>
                    <a:pt x="9447" y="4676"/>
                    <a:pt x="9184" y="4594"/>
                    <a:pt x="8920" y="4594"/>
                  </a:cubicBezTo>
                  <a:cubicBezTo>
                    <a:pt x="8657" y="4594"/>
                    <a:pt x="8394" y="4676"/>
                    <a:pt x="8159" y="4841"/>
                  </a:cubicBezTo>
                  <a:lnTo>
                    <a:pt x="7532" y="5280"/>
                  </a:lnTo>
                  <a:cubicBezTo>
                    <a:pt x="7337" y="5416"/>
                    <a:pt x="7118" y="5485"/>
                    <a:pt x="6899" y="5485"/>
                  </a:cubicBezTo>
                  <a:cubicBezTo>
                    <a:pt x="6681" y="5485"/>
                    <a:pt x="6462" y="5416"/>
                    <a:pt x="6268" y="5280"/>
                  </a:cubicBezTo>
                  <a:lnTo>
                    <a:pt x="5641" y="4841"/>
                  </a:lnTo>
                  <a:cubicBezTo>
                    <a:pt x="5406" y="4676"/>
                    <a:pt x="5142" y="4594"/>
                    <a:pt x="4879" y="4594"/>
                  </a:cubicBezTo>
                  <a:cubicBezTo>
                    <a:pt x="4615" y="4594"/>
                    <a:pt x="4352" y="4676"/>
                    <a:pt x="4117" y="4841"/>
                  </a:cubicBezTo>
                  <a:lnTo>
                    <a:pt x="3491" y="5280"/>
                  </a:lnTo>
                  <a:cubicBezTo>
                    <a:pt x="3296" y="5416"/>
                    <a:pt x="3077" y="5485"/>
                    <a:pt x="2858" y="5485"/>
                  </a:cubicBezTo>
                  <a:cubicBezTo>
                    <a:pt x="2640" y="5485"/>
                    <a:pt x="2421" y="5416"/>
                    <a:pt x="2226" y="5280"/>
                  </a:cubicBezTo>
                  <a:lnTo>
                    <a:pt x="1599" y="4841"/>
                  </a:lnTo>
                  <a:cubicBezTo>
                    <a:pt x="1364" y="4676"/>
                    <a:pt x="1101" y="4594"/>
                    <a:pt x="838" y="4594"/>
                  </a:cubicBezTo>
                  <a:close/>
                  <a:moveTo>
                    <a:pt x="838" y="5742"/>
                  </a:moveTo>
                  <a:cubicBezTo>
                    <a:pt x="574" y="5742"/>
                    <a:pt x="311" y="5824"/>
                    <a:pt x="76" y="5989"/>
                  </a:cubicBezTo>
                  <a:cubicBezTo>
                    <a:pt x="18" y="6029"/>
                    <a:pt x="0" y="6114"/>
                    <a:pt x="36" y="6179"/>
                  </a:cubicBezTo>
                  <a:cubicBezTo>
                    <a:pt x="59" y="6222"/>
                    <a:pt x="100" y="6245"/>
                    <a:pt x="141" y="6245"/>
                  </a:cubicBezTo>
                  <a:cubicBezTo>
                    <a:pt x="163" y="6245"/>
                    <a:pt x="185" y="6239"/>
                    <a:pt x="205" y="6225"/>
                  </a:cubicBezTo>
                  <a:cubicBezTo>
                    <a:pt x="400" y="6088"/>
                    <a:pt x="619" y="6020"/>
                    <a:pt x="837" y="6020"/>
                  </a:cubicBezTo>
                  <a:cubicBezTo>
                    <a:pt x="1056" y="6020"/>
                    <a:pt x="1274" y="6088"/>
                    <a:pt x="1469" y="6225"/>
                  </a:cubicBezTo>
                  <a:lnTo>
                    <a:pt x="2096" y="6664"/>
                  </a:lnTo>
                  <a:cubicBezTo>
                    <a:pt x="2331" y="6828"/>
                    <a:pt x="2595" y="6911"/>
                    <a:pt x="2858" y="6911"/>
                  </a:cubicBezTo>
                  <a:cubicBezTo>
                    <a:pt x="3122" y="6911"/>
                    <a:pt x="3385" y="6828"/>
                    <a:pt x="3620" y="6664"/>
                  </a:cubicBezTo>
                  <a:lnTo>
                    <a:pt x="4246" y="6225"/>
                  </a:lnTo>
                  <a:cubicBezTo>
                    <a:pt x="4441" y="6088"/>
                    <a:pt x="4660" y="6020"/>
                    <a:pt x="4879" y="6020"/>
                  </a:cubicBezTo>
                  <a:cubicBezTo>
                    <a:pt x="5097" y="6020"/>
                    <a:pt x="5316" y="6088"/>
                    <a:pt x="5511" y="6225"/>
                  </a:cubicBezTo>
                  <a:lnTo>
                    <a:pt x="6137" y="6664"/>
                  </a:lnTo>
                  <a:cubicBezTo>
                    <a:pt x="6372" y="6828"/>
                    <a:pt x="6636" y="6910"/>
                    <a:pt x="6899" y="6910"/>
                  </a:cubicBezTo>
                  <a:cubicBezTo>
                    <a:pt x="7163" y="6910"/>
                    <a:pt x="7426" y="6829"/>
                    <a:pt x="7661" y="6664"/>
                  </a:cubicBezTo>
                  <a:lnTo>
                    <a:pt x="8288" y="6225"/>
                  </a:lnTo>
                  <a:cubicBezTo>
                    <a:pt x="8484" y="6088"/>
                    <a:pt x="8702" y="6020"/>
                    <a:pt x="8921" y="6020"/>
                  </a:cubicBezTo>
                  <a:cubicBezTo>
                    <a:pt x="9139" y="6020"/>
                    <a:pt x="9358" y="6088"/>
                    <a:pt x="9552" y="6225"/>
                  </a:cubicBezTo>
                  <a:lnTo>
                    <a:pt x="10180" y="6664"/>
                  </a:lnTo>
                  <a:cubicBezTo>
                    <a:pt x="10415" y="6828"/>
                    <a:pt x="10678" y="6911"/>
                    <a:pt x="10942" y="6911"/>
                  </a:cubicBezTo>
                  <a:cubicBezTo>
                    <a:pt x="11205" y="6911"/>
                    <a:pt x="11468" y="6828"/>
                    <a:pt x="11703" y="6664"/>
                  </a:cubicBezTo>
                  <a:lnTo>
                    <a:pt x="12330" y="6225"/>
                  </a:lnTo>
                  <a:cubicBezTo>
                    <a:pt x="12525" y="6088"/>
                    <a:pt x="12743" y="6020"/>
                    <a:pt x="12962" y="6020"/>
                  </a:cubicBezTo>
                  <a:cubicBezTo>
                    <a:pt x="13181" y="6020"/>
                    <a:pt x="13399" y="6088"/>
                    <a:pt x="13595" y="6225"/>
                  </a:cubicBezTo>
                  <a:cubicBezTo>
                    <a:pt x="13614" y="6239"/>
                    <a:pt x="13636" y="6245"/>
                    <a:pt x="13658" y="6245"/>
                  </a:cubicBezTo>
                  <a:cubicBezTo>
                    <a:pt x="13700" y="6245"/>
                    <a:pt x="13740" y="6222"/>
                    <a:pt x="13763" y="6179"/>
                  </a:cubicBezTo>
                  <a:cubicBezTo>
                    <a:pt x="13800" y="6114"/>
                    <a:pt x="13781" y="6029"/>
                    <a:pt x="13724" y="5989"/>
                  </a:cubicBezTo>
                  <a:cubicBezTo>
                    <a:pt x="13489" y="5824"/>
                    <a:pt x="13226" y="5742"/>
                    <a:pt x="12962" y="5742"/>
                  </a:cubicBezTo>
                  <a:cubicBezTo>
                    <a:pt x="12699" y="5742"/>
                    <a:pt x="12435" y="5824"/>
                    <a:pt x="12200" y="5989"/>
                  </a:cubicBezTo>
                  <a:lnTo>
                    <a:pt x="11573" y="6428"/>
                  </a:lnTo>
                  <a:cubicBezTo>
                    <a:pt x="11378" y="6564"/>
                    <a:pt x="11160" y="6633"/>
                    <a:pt x="10941" y="6633"/>
                  </a:cubicBezTo>
                  <a:cubicBezTo>
                    <a:pt x="10723" y="6633"/>
                    <a:pt x="10504" y="6564"/>
                    <a:pt x="10309" y="6428"/>
                  </a:cubicBezTo>
                  <a:lnTo>
                    <a:pt x="9682" y="5989"/>
                  </a:lnTo>
                  <a:cubicBezTo>
                    <a:pt x="9447" y="5824"/>
                    <a:pt x="9184" y="5742"/>
                    <a:pt x="8920" y="5742"/>
                  </a:cubicBezTo>
                  <a:cubicBezTo>
                    <a:pt x="8657" y="5742"/>
                    <a:pt x="8394" y="5824"/>
                    <a:pt x="8159" y="5989"/>
                  </a:cubicBezTo>
                  <a:lnTo>
                    <a:pt x="7532" y="6428"/>
                  </a:lnTo>
                  <a:cubicBezTo>
                    <a:pt x="7337" y="6564"/>
                    <a:pt x="7118" y="6633"/>
                    <a:pt x="6899" y="6633"/>
                  </a:cubicBezTo>
                  <a:cubicBezTo>
                    <a:pt x="6681" y="6633"/>
                    <a:pt x="6462" y="6564"/>
                    <a:pt x="6268" y="6428"/>
                  </a:cubicBezTo>
                  <a:lnTo>
                    <a:pt x="5641" y="5989"/>
                  </a:lnTo>
                  <a:cubicBezTo>
                    <a:pt x="5406" y="5824"/>
                    <a:pt x="5142" y="5742"/>
                    <a:pt x="4879" y="5742"/>
                  </a:cubicBezTo>
                  <a:cubicBezTo>
                    <a:pt x="4615" y="5742"/>
                    <a:pt x="4352" y="5824"/>
                    <a:pt x="4117" y="5989"/>
                  </a:cubicBezTo>
                  <a:lnTo>
                    <a:pt x="3491" y="6428"/>
                  </a:lnTo>
                  <a:cubicBezTo>
                    <a:pt x="3296" y="6564"/>
                    <a:pt x="3077" y="6633"/>
                    <a:pt x="2858" y="6633"/>
                  </a:cubicBezTo>
                  <a:cubicBezTo>
                    <a:pt x="2640" y="6633"/>
                    <a:pt x="2421" y="6564"/>
                    <a:pt x="2226" y="6428"/>
                  </a:cubicBezTo>
                  <a:lnTo>
                    <a:pt x="1599" y="5989"/>
                  </a:lnTo>
                  <a:cubicBezTo>
                    <a:pt x="1364" y="5824"/>
                    <a:pt x="1101" y="5742"/>
                    <a:pt x="838" y="5742"/>
                  </a:cubicBezTo>
                  <a:close/>
                  <a:moveTo>
                    <a:pt x="838" y="6911"/>
                  </a:moveTo>
                  <a:cubicBezTo>
                    <a:pt x="574" y="6911"/>
                    <a:pt x="311" y="6993"/>
                    <a:pt x="76" y="7157"/>
                  </a:cubicBezTo>
                  <a:cubicBezTo>
                    <a:pt x="18" y="7198"/>
                    <a:pt x="0" y="7283"/>
                    <a:pt x="36" y="7348"/>
                  </a:cubicBezTo>
                  <a:cubicBezTo>
                    <a:pt x="59" y="7391"/>
                    <a:pt x="99" y="7414"/>
                    <a:pt x="140" y="7414"/>
                  </a:cubicBezTo>
                  <a:cubicBezTo>
                    <a:pt x="162" y="7414"/>
                    <a:pt x="185" y="7408"/>
                    <a:pt x="205" y="7393"/>
                  </a:cubicBezTo>
                  <a:cubicBezTo>
                    <a:pt x="400" y="7257"/>
                    <a:pt x="619" y="7188"/>
                    <a:pt x="837" y="7188"/>
                  </a:cubicBezTo>
                  <a:cubicBezTo>
                    <a:pt x="1056" y="7188"/>
                    <a:pt x="1274" y="7257"/>
                    <a:pt x="1469" y="7393"/>
                  </a:cubicBezTo>
                  <a:lnTo>
                    <a:pt x="2096" y="7832"/>
                  </a:lnTo>
                  <a:cubicBezTo>
                    <a:pt x="2331" y="7997"/>
                    <a:pt x="2595" y="8079"/>
                    <a:pt x="2858" y="8079"/>
                  </a:cubicBezTo>
                  <a:cubicBezTo>
                    <a:pt x="3122" y="8079"/>
                    <a:pt x="3385" y="7997"/>
                    <a:pt x="3620" y="7832"/>
                  </a:cubicBezTo>
                  <a:lnTo>
                    <a:pt x="4246" y="7393"/>
                  </a:lnTo>
                  <a:cubicBezTo>
                    <a:pt x="4441" y="7257"/>
                    <a:pt x="4660" y="7188"/>
                    <a:pt x="4879" y="7188"/>
                  </a:cubicBezTo>
                  <a:cubicBezTo>
                    <a:pt x="5097" y="7188"/>
                    <a:pt x="5316" y="7257"/>
                    <a:pt x="5511" y="7393"/>
                  </a:cubicBezTo>
                  <a:lnTo>
                    <a:pt x="6137" y="7832"/>
                  </a:lnTo>
                  <a:cubicBezTo>
                    <a:pt x="6372" y="7997"/>
                    <a:pt x="6636" y="8079"/>
                    <a:pt x="6899" y="8079"/>
                  </a:cubicBezTo>
                  <a:cubicBezTo>
                    <a:pt x="7163" y="8079"/>
                    <a:pt x="7426" y="7997"/>
                    <a:pt x="7661" y="7832"/>
                  </a:cubicBezTo>
                  <a:lnTo>
                    <a:pt x="8288" y="7393"/>
                  </a:lnTo>
                  <a:cubicBezTo>
                    <a:pt x="8484" y="7257"/>
                    <a:pt x="8702" y="7188"/>
                    <a:pt x="8921" y="7188"/>
                  </a:cubicBezTo>
                  <a:cubicBezTo>
                    <a:pt x="9139" y="7188"/>
                    <a:pt x="9358" y="7257"/>
                    <a:pt x="9552" y="7393"/>
                  </a:cubicBezTo>
                  <a:lnTo>
                    <a:pt x="10180" y="7832"/>
                  </a:lnTo>
                  <a:cubicBezTo>
                    <a:pt x="10415" y="7997"/>
                    <a:pt x="10678" y="8079"/>
                    <a:pt x="10942" y="8079"/>
                  </a:cubicBezTo>
                  <a:cubicBezTo>
                    <a:pt x="11205" y="8079"/>
                    <a:pt x="11468" y="7997"/>
                    <a:pt x="11703" y="7832"/>
                  </a:cubicBezTo>
                  <a:lnTo>
                    <a:pt x="12330" y="7393"/>
                  </a:lnTo>
                  <a:cubicBezTo>
                    <a:pt x="12525" y="7257"/>
                    <a:pt x="12743" y="7188"/>
                    <a:pt x="12962" y="7188"/>
                  </a:cubicBezTo>
                  <a:cubicBezTo>
                    <a:pt x="13181" y="7188"/>
                    <a:pt x="13399" y="7257"/>
                    <a:pt x="13595" y="7393"/>
                  </a:cubicBezTo>
                  <a:cubicBezTo>
                    <a:pt x="13614" y="7407"/>
                    <a:pt x="13636" y="7414"/>
                    <a:pt x="13658" y="7414"/>
                  </a:cubicBezTo>
                  <a:cubicBezTo>
                    <a:pt x="13700" y="7414"/>
                    <a:pt x="13740" y="7390"/>
                    <a:pt x="13763" y="7348"/>
                  </a:cubicBezTo>
                  <a:cubicBezTo>
                    <a:pt x="13800" y="7284"/>
                    <a:pt x="13781" y="7198"/>
                    <a:pt x="13724" y="7157"/>
                  </a:cubicBezTo>
                  <a:cubicBezTo>
                    <a:pt x="13489" y="6993"/>
                    <a:pt x="13226" y="6911"/>
                    <a:pt x="12962" y="6911"/>
                  </a:cubicBezTo>
                  <a:cubicBezTo>
                    <a:pt x="12699" y="6911"/>
                    <a:pt x="12435" y="6993"/>
                    <a:pt x="12200" y="7157"/>
                  </a:cubicBezTo>
                  <a:lnTo>
                    <a:pt x="11573" y="7596"/>
                  </a:lnTo>
                  <a:cubicBezTo>
                    <a:pt x="11378" y="7733"/>
                    <a:pt x="11160" y="7801"/>
                    <a:pt x="10941" y="7801"/>
                  </a:cubicBezTo>
                  <a:cubicBezTo>
                    <a:pt x="10723" y="7801"/>
                    <a:pt x="10504" y="7733"/>
                    <a:pt x="10309" y="7596"/>
                  </a:cubicBezTo>
                  <a:lnTo>
                    <a:pt x="9682" y="7157"/>
                  </a:lnTo>
                  <a:cubicBezTo>
                    <a:pt x="9447" y="6993"/>
                    <a:pt x="9184" y="6911"/>
                    <a:pt x="8920" y="6911"/>
                  </a:cubicBezTo>
                  <a:cubicBezTo>
                    <a:pt x="8657" y="6911"/>
                    <a:pt x="8394" y="6993"/>
                    <a:pt x="8159" y="7157"/>
                  </a:cubicBezTo>
                  <a:lnTo>
                    <a:pt x="7532" y="7596"/>
                  </a:lnTo>
                  <a:cubicBezTo>
                    <a:pt x="7337" y="7733"/>
                    <a:pt x="7118" y="7801"/>
                    <a:pt x="6899" y="7801"/>
                  </a:cubicBezTo>
                  <a:cubicBezTo>
                    <a:pt x="6681" y="7801"/>
                    <a:pt x="6462" y="7733"/>
                    <a:pt x="6268" y="7596"/>
                  </a:cubicBezTo>
                  <a:lnTo>
                    <a:pt x="5641" y="7157"/>
                  </a:lnTo>
                  <a:cubicBezTo>
                    <a:pt x="5406" y="6993"/>
                    <a:pt x="5142" y="6911"/>
                    <a:pt x="4879" y="6911"/>
                  </a:cubicBezTo>
                  <a:cubicBezTo>
                    <a:pt x="4615" y="6911"/>
                    <a:pt x="4352" y="6993"/>
                    <a:pt x="4117" y="7157"/>
                  </a:cubicBezTo>
                  <a:lnTo>
                    <a:pt x="3491" y="7596"/>
                  </a:lnTo>
                  <a:cubicBezTo>
                    <a:pt x="3296" y="7733"/>
                    <a:pt x="3077" y="7801"/>
                    <a:pt x="2858" y="7801"/>
                  </a:cubicBezTo>
                  <a:cubicBezTo>
                    <a:pt x="2640" y="7801"/>
                    <a:pt x="2421" y="7733"/>
                    <a:pt x="2226" y="7596"/>
                  </a:cubicBezTo>
                  <a:lnTo>
                    <a:pt x="1599" y="7157"/>
                  </a:lnTo>
                  <a:cubicBezTo>
                    <a:pt x="1364" y="6993"/>
                    <a:pt x="1101" y="6911"/>
                    <a:pt x="838" y="6911"/>
                  </a:cubicBezTo>
                  <a:close/>
                  <a:moveTo>
                    <a:pt x="838" y="8058"/>
                  </a:moveTo>
                  <a:cubicBezTo>
                    <a:pt x="574" y="8058"/>
                    <a:pt x="311" y="8141"/>
                    <a:pt x="76" y="8305"/>
                  </a:cubicBezTo>
                  <a:cubicBezTo>
                    <a:pt x="18" y="8346"/>
                    <a:pt x="0" y="8432"/>
                    <a:pt x="36" y="8497"/>
                  </a:cubicBezTo>
                  <a:cubicBezTo>
                    <a:pt x="59" y="8539"/>
                    <a:pt x="99" y="8562"/>
                    <a:pt x="140" y="8562"/>
                  </a:cubicBezTo>
                  <a:cubicBezTo>
                    <a:pt x="162" y="8562"/>
                    <a:pt x="185" y="8556"/>
                    <a:pt x="205" y="8541"/>
                  </a:cubicBezTo>
                  <a:cubicBezTo>
                    <a:pt x="400" y="8405"/>
                    <a:pt x="619" y="8336"/>
                    <a:pt x="837" y="8336"/>
                  </a:cubicBezTo>
                  <a:cubicBezTo>
                    <a:pt x="1056" y="8336"/>
                    <a:pt x="1274" y="8405"/>
                    <a:pt x="1469" y="8541"/>
                  </a:cubicBezTo>
                  <a:lnTo>
                    <a:pt x="2096" y="8980"/>
                  </a:lnTo>
                  <a:cubicBezTo>
                    <a:pt x="2331" y="9145"/>
                    <a:pt x="2595" y="9227"/>
                    <a:pt x="2858" y="9227"/>
                  </a:cubicBezTo>
                  <a:cubicBezTo>
                    <a:pt x="3122" y="9227"/>
                    <a:pt x="3385" y="9145"/>
                    <a:pt x="3620" y="8980"/>
                  </a:cubicBezTo>
                  <a:lnTo>
                    <a:pt x="4246" y="8541"/>
                  </a:lnTo>
                  <a:cubicBezTo>
                    <a:pt x="4441" y="8405"/>
                    <a:pt x="4660" y="8336"/>
                    <a:pt x="4879" y="8336"/>
                  </a:cubicBezTo>
                  <a:cubicBezTo>
                    <a:pt x="5097" y="8336"/>
                    <a:pt x="5316" y="8405"/>
                    <a:pt x="5511" y="8541"/>
                  </a:cubicBezTo>
                  <a:lnTo>
                    <a:pt x="6137" y="8980"/>
                  </a:lnTo>
                  <a:cubicBezTo>
                    <a:pt x="6372" y="9145"/>
                    <a:pt x="6636" y="9228"/>
                    <a:pt x="6899" y="9228"/>
                  </a:cubicBezTo>
                  <a:cubicBezTo>
                    <a:pt x="7163" y="9228"/>
                    <a:pt x="7426" y="9145"/>
                    <a:pt x="7661" y="8980"/>
                  </a:cubicBezTo>
                  <a:lnTo>
                    <a:pt x="8288" y="8541"/>
                  </a:lnTo>
                  <a:cubicBezTo>
                    <a:pt x="8484" y="8405"/>
                    <a:pt x="8702" y="8336"/>
                    <a:pt x="8921" y="8336"/>
                  </a:cubicBezTo>
                  <a:cubicBezTo>
                    <a:pt x="9139" y="8336"/>
                    <a:pt x="9358" y="8405"/>
                    <a:pt x="9552" y="8541"/>
                  </a:cubicBezTo>
                  <a:lnTo>
                    <a:pt x="10180" y="8980"/>
                  </a:lnTo>
                  <a:cubicBezTo>
                    <a:pt x="10415" y="9145"/>
                    <a:pt x="10678" y="9227"/>
                    <a:pt x="10942" y="9227"/>
                  </a:cubicBezTo>
                  <a:cubicBezTo>
                    <a:pt x="11205" y="9227"/>
                    <a:pt x="11468" y="9145"/>
                    <a:pt x="11703" y="8980"/>
                  </a:cubicBezTo>
                  <a:lnTo>
                    <a:pt x="12330" y="8541"/>
                  </a:lnTo>
                  <a:cubicBezTo>
                    <a:pt x="12525" y="8405"/>
                    <a:pt x="12743" y="8336"/>
                    <a:pt x="12962" y="8336"/>
                  </a:cubicBezTo>
                  <a:cubicBezTo>
                    <a:pt x="13181" y="8336"/>
                    <a:pt x="13399" y="8405"/>
                    <a:pt x="13595" y="8541"/>
                  </a:cubicBezTo>
                  <a:cubicBezTo>
                    <a:pt x="13614" y="8555"/>
                    <a:pt x="13637" y="8562"/>
                    <a:pt x="13659" y="8562"/>
                  </a:cubicBezTo>
                  <a:cubicBezTo>
                    <a:pt x="13700" y="8562"/>
                    <a:pt x="13740" y="8539"/>
                    <a:pt x="13763" y="8497"/>
                  </a:cubicBezTo>
                  <a:cubicBezTo>
                    <a:pt x="13800" y="8432"/>
                    <a:pt x="13781" y="8346"/>
                    <a:pt x="13724" y="8305"/>
                  </a:cubicBezTo>
                  <a:cubicBezTo>
                    <a:pt x="13489" y="8141"/>
                    <a:pt x="13226" y="8058"/>
                    <a:pt x="12962" y="8058"/>
                  </a:cubicBezTo>
                  <a:cubicBezTo>
                    <a:pt x="12699" y="8058"/>
                    <a:pt x="12435" y="8141"/>
                    <a:pt x="12200" y="8305"/>
                  </a:cubicBezTo>
                  <a:lnTo>
                    <a:pt x="11573" y="8744"/>
                  </a:lnTo>
                  <a:cubicBezTo>
                    <a:pt x="11378" y="8881"/>
                    <a:pt x="11160" y="8949"/>
                    <a:pt x="10941" y="8949"/>
                  </a:cubicBezTo>
                  <a:cubicBezTo>
                    <a:pt x="10723" y="8949"/>
                    <a:pt x="10504" y="8881"/>
                    <a:pt x="10309" y="8744"/>
                  </a:cubicBezTo>
                  <a:lnTo>
                    <a:pt x="9682" y="8305"/>
                  </a:lnTo>
                  <a:cubicBezTo>
                    <a:pt x="9447" y="8141"/>
                    <a:pt x="9184" y="8058"/>
                    <a:pt x="8920" y="8058"/>
                  </a:cubicBezTo>
                  <a:cubicBezTo>
                    <a:pt x="8657" y="8058"/>
                    <a:pt x="8394" y="8141"/>
                    <a:pt x="8159" y="8305"/>
                  </a:cubicBezTo>
                  <a:lnTo>
                    <a:pt x="7532" y="8744"/>
                  </a:lnTo>
                  <a:cubicBezTo>
                    <a:pt x="7337" y="8881"/>
                    <a:pt x="7118" y="8949"/>
                    <a:pt x="6899" y="8949"/>
                  </a:cubicBezTo>
                  <a:cubicBezTo>
                    <a:pt x="6681" y="8949"/>
                    <a:pt x="6462" y="8881"/>
                    <a:pt x="6268" y="8744"/>
                  </a:cubicBezTo>
                  <a:lnTo>
                    <a:pt x="5641" y="8305"/>
                  </a:lnTo>
                  <a:cubicBezTo>
                    <a:pt x="5406" y="8141"/>
                    <a:pt x="5142" y="8058"/>
                    <a:pt x="4879" y="8058"/>
                  </a:cubicBezTo>
                  <a:cubicBezTo>
                    <a:pt x="4615" y="8058"/>
                    <a:pt x="4352" y="8141"/>
                    <a:pt x="4117" y="8305"/>
                  </a:cubicBezTo>
                  <a:lnTo>
                    <a:pt x="3491" y="8744"/>
                  </a:lnTo>
                  <a:cubicBezTo>
                    <a:pt x="3296" y="8881"/>
                    <a:pt x="3077" y="8949"/>
                    <a:pt x="2858" y="8949"/>
                  </a:cubicBezTo>
                  <a:cubicBezTo>
                    <a:pt x="2640" y="8949"/>
                    <a:pt x="2421" y="8881"/>
                    <a:pt x="2226" y="8744"/>
                  </a:cubicBezTo>
                  <a:lnTo>
                    <a:pt x="1599" y="8305"/>
                  </a:lnTo>
                  <a:cubicBezTo>
                    <a:pt x="1364" y="8141"/>
                    <a:pt x="1101" y="8058"/>
                    <a:pt x="838" y="8058"/>
                  </a:cubicBezTo>
                  <a:close/>
                  <a:moveTo>
                    <a:pt x="838" y="9206"/>
                  </a:moveTo>
                  <a:cubicBezTo>
                    <a:pt x="574" y="9206"/>
                    <a:pt x="311" y="9289"/>
                    <a:pt x="76" y="9453"/>
                  </a:cubicBezTo>
                  <a:cubicBezTo>
                    <a:pt x="18" y="9494"/>
                    <a:pt x="0" y="9580"/>
                    <a:pt x="36" y="9645"/>
                  </a:cubicBezTo>
                  <a:cubicBezTo>
                    <a:pt x="59" y="9687"/>
                    <a:pt x="99" y="9710"/>
                    <a:pt x="141" y="9710"/>
                  </a:cubicBezTo>
                  <a:cubicBezTo>
                    <a:pt x="163" y="9710"/>
                    <a:pt x="185" y="9703"/>
                    <a:pt x="205" y="9689"/>
                  </a:cubicBezTo>
                  <a:cubicBezTo>
                    <a:pt x="400" y="9553"/>
                    <a:pt x="619" y="9484"/>
                    <a:pt x="837" y="9484"/>
                  </a:cubicBezTo>
                  <a:cubicBezTo>
                    <a:pt x="1056" y="9484"/>
                    <a:pt x="1274" y="9553"/>
                    <a:pt x="1469" y="9689"/>
                  </a:cubicBezTo>
                  <a:lnTo>
                    <a:pt x="2096" y="10128"/>
                  </a:lnTo>
                  <a:cubicBezTo>
                    <a:pt x="2331" y="10293"/>
                    <a:pt x="2595" y="10375"/>
                    <a:pt x="2858" y="10375"/>
                  </a:cubicBezTo>
                  <a:cubicBezTo>
                    <a:pt x="3122" y="10375"/>
                    <a:pt x="3385" y="10293"/>
                    <a:pt x="3620" y="10128"/>
                  </a:cubicBezTo>
                  <a:lnTo>
                    <a:pt x="4246" y="9689"/>
                  </a:lnTo>
                  <a:cubicBezTo>
                    <a:pt x="4441" y="9553"/>
                    <a:pt x="4660" y="9484"/>
                    <a:pt x="4879" y="9484"/>
                  </a:cubicBezTo>
                  <a:cubicBezTo>
                    <a:pt x="5097" y="9484"/>
                    <a:pt x="5316" y="9553"/>
                    <a:pt x="5511" y="9689"/>
                  </a:cubicBezTo>
                  <a:lnTo>
                    <a:pt x="6137" y="10128"/>
                  </a:lnTo>
                  <a:cubicBezTo>
                    <a:pt x="6372" y="10293"/>
                    <a:pt x="6636" y="10375"/>
                    <a:pt x="6899" y="10375"/>
                  </a:cubicBezTo>
                  <a:cubicBezTo>
                    <a:pt x="7163" y="10375"/>
                    <a:pt x="7426" y="10293"/>
                    <a:pt x="7661" y="10128"/>
                  </a:cubicBezTo>
                  <a:lnTo>
                    <a:pt x="8288" y="9689"/>
                  </a:lnTo>
                  <a:cubicBezTo>
                    <a:pt x="8484" y="9553"/>
                    <a:pt x="8702" y="9484"/>
                    <a:pt x="8921" y="9484"/>
                  </a:cubicBezTo>
                  <a:cubicBezTo>
                    <a:pt x="9139" y="9484"/>
                    <a:pt x="9358" y="9553"/>
                    <a:pt x="9552" y="9689"/>
                  </a:cubicBezTo>
                  <a:lnTo>
                    <a:pt x="10180" y="10128"/>
                  </a:lnTo>
                  <a:cubicBezTo>
                    <a:pt x="10415" y="10293"/>
                    <a:pt x="10678" y="10375"/>
                    <a:pt x="10942" y="10375"/>
                  </a:cubicBezTo>
                  <a:cubicBezTo>
                    <a:pt x="11205" y="10375"/>
                    <a:pt x="11468" y="10293"/>
                    <a:pt x="11703" y="10128"/>
                  </a:cubicBezTo>
                  <a:lnTo>
                    <a:pt x="12330" y="9689"/>
                  </a:lnTo>
                  <a:cubicBezTo>
                    <a:pt x="12525" y="9553"/>
                    <a:pt x="12743" y="9484"/>
                    <a:pt x="12962" y="9484"/>
                  </a:cubicBezTo>
                  <a:cubicBezTo>
                    <a:pt x="13181" y="9484"/>
                    <a:pt x="13399" y="9553"/>
                    <a:pt x="13595" y="9689"/>
                  </a:cubicBezTo>
                  <a:cubicBezTo>
                    <a:pt x="13615" y="9703"/>
                    <a:pt x="13637" y="9710"/>
                    <a:pt x="13659" y="9710"/>
                  </a:cubicBezTo>
                  <a:cubicBezTo>
                    <a:pt x="13700" y="9710"/>
                    <a:pt x="13740" y="9687"/>
                    <a:pt x="13763" y="9645"/>
                  </a:cubicBezTo>
                  <a:cubicBezTo>
                    <a:pt x="13800" y="9580"/>
                    <a:pt x="13781" y="9494"/>
                    <a:pt x="13724" y="9453"/>
                  </a:cubicBezTo>
                  <a:cubicBezTo>
                    <a:pt x="13489" y="9289"/>
                    <a:pt x="13226" y="9206"/>
                    <a:pt x="12962" y="9206"/>
                  </a:cubicBezTo>
                  <a:cubicBezTo>
                    <a:pt x="12699" y="9206"/>
                    <a:pt x="12435" y="9289"/>
                    <a:pt x="12200" y="9453"/>
                  </a:cubicBezTo>
                  <a:lnTo>
                    <a:pt x="11573" y="9892"/>
                  </a:lnTo>
                  <a:cubicBezTo>
                    <a:pt x="11378" y="10029"/>
                    <a:pt x="11160" y="10097"/>
                    <a:pt x="10941" y="10097"/>
                  </a:cubicBezTo>
                  <a:cubicBezTo>
                    <a:pt x="10723" y="10097"/>
                    <a:pt x="10504" y="10029"/>
                    <a:pt x="10309" y="9892"/>
                  </a:cubicBezTo>
                  <a:lnTo>
                    <a:pt x="9682" y="9453"/>
                  </a:lnTo>
                  <a:cubicBezTo>
                    <a:pt x="9447" y="9289"/>
                    <a:pt x="9184" y="9206"/>
                    <a:pt x="8920" y="9206"/>
                  </a:cubicBezTo>
                  <a:cubicBezTo>
                    <a:pt x="8657" y="9206"/>
                    <a:pt x="8394" y="9289"/>
                    <a:pt x="8159" y="9453"/>
                  </a:cubicBezTo>
                  <a:lnTo>
                    <a:pt x="7532" y="9892"/>
                  </a:lnTo>
                  <a:cubicBezTo>
                    <a:pt x="7337" y="10029"/>
                    <a:pt x="7118" y="10097"/>
                    <a:pt x="6899" y="10097"/>
                  </a:cubicBezTo>
                  <a:cubicBezTo>
                    <a:pt x="6681" y="10097"/>
                    <a:pt x="6462" y="10029"/>
                    <a:pt x="6268" y="9892"/>
                  </a:cubicBezTo>
                  <a:lnTo>
                    <a:pt x="5641" y="9453"/>
                  </a:lnTo>
                  <a:cubicBezTo>
                    <a:pt x="5406" y="9289"/>
                    <a:pt x="5142" y="9206"/>
                    <a:pt x="4879" y="9206"/>
                  </a:cubicBezTo>
                  <a:cubicBezTo>
                    <a:pt x="4615" y="9206"/>
                    <a:pt x="4352" y="9289"/>
                    <a:pt x="4117" y="9453"/>
                  </a:cubicBezTo>
                  <a:lnTo>
                    <a:pt x="3491" y="9892"/>
                  </a:lnTo>
                  <a:cubicBezTo>
                    <a:pt x="3296" y="10029"/>
                    <a:pt x="3077" y="10097"/>
                    <a:pt x="2858" y="10097"/>
                  </a:cubicBezTo>
                  <a:cubicBezTo>
                    <a:pt x="2640" y="10097"/>
                    <a:pt x="2421" y="10029"/>
                    <a:pt x="2226" y="9892"/>
                  </a:cubicBezTo>
                  <a:lnTo>
                    <a:pt x="1599" y="9453"/>
                  </a:lnTo>
                  <a:cubicBezTo>
                    <a:pt x="1364" y="9289"/>
                    <a:pt x="1101" y="9206"/>
                    <a:pt x="838" y="9206"/>
                  </a:cubicBezTo>
                  <a:close/>
                  <a:moveTo>
                    <a:pt x="838" y="10354"/>
                  </a:moveTo>
                  <a:cubicBezTo>
                    <a:pt x="574" y="10354"/>
                    <a:pt x="311" y="10437"/>
                    <a:pt x="76" y="10601"/>
                  </a:cubicBezTo>
                  <a:cubicBezTo>
                    <a:pt x="18" y="10642"/>
                    <a:pt x="0" y="10728"/>
                    <a:pt x="36" y="10793"/>
                  </a:cubicBezTo>
                  <a:cubicBezTo>
                    <a:pt x="59" y="10835"/>
                    <a:pt x="99" y="10858"/>
                    <a:pt x="140" y="10858"/>
                  </a:cubicBezTo>
                  <a:cubicBezTo>
                    <a:pt x="162" y="10858"/>
                    <a:pt x="185" y="10851"/>
                    <a:pt x="205" y="10837"/>
                  </a:cubicBezTo>
                  <a:cubicBezTo>
                    <a:pt x="400" y="10701"/>
                    <a:pt x="619" y="10632"/>
                    <a:pt x="837" y="10632"/>
                  </a:cubicBezTo>
                  <a:cubicBezTo>
                    <a:pt x="1056" y="10632"/>
                    <a:pt x="1274" y="10701"/>
                    <a:pt x="1469" y="10837"/>
                  </a:cubicBezTo>
                  <a:lnTo>
                    <a:pt x="2096" y="11276"/>
                  </a:lnTo>
                  <a:cubicBezTo>
                    <a:pt x="2331" y="11441"/>
                    <a:pt x="2595" y="11523"/>
                    <a:pt x="2858" y="11523"/>
                  </a:cubicBezTo>
                  <a:cubicBezTo>
                    <a:pt x="3122" y="11523"/>
                    <a:pt x="3385" y="11441"/>
                    <a:pt x="3620" y="11276"/>
                  </a:cubicBezTo>
                  <a:lnTo>
                    <a:pt x="4246" y="10837"/>
                  </a:lnTo>
                  <a:cubicBezTo>
                    <a:pt x="4441" y="10701"/>
                    <a:pt x="4660" y="10632"/>
                    <a:pt x="4879" y="10632"/>
                  </a:cubicBezTo>
                  <a:cubicBezTo>
                    <a:pt x="5097" y="10632"/>
                    <a:pt x="5316" y="10701"/>
                    <a:pt x="5511" y="10837"/>
                  </a:cubicBezTo>
                  <a:lnTo>
                    <a:pt x="6137" y="11276"/>
                  </a:lnTo>
                  <a:cubicBezTo>
                    <a:pt x="6372" y="11441"/>
                    <a:pt x="6636" y="11524"/>
                    <a:pt x="6899" y="11524"/>
                  </a:cubicBezTo>
                  <a:cubicBezTo>
                    <a:pt x="7163" y="11524"/>
                    <a:pt x="7426" y="11441"/>
                    <a:pt x="7661" y="11276"/>
                  </a:cubicBezTo>
                  <a:lnTo>
                    <a:pt x="8288" y="10837"/>
                  </a:lnTo>
                  <a:cubicBezTo>
                    <a:pt x="8483" y="10701"/>
                    <a:pt x="8702" y="10632"/>
                    <a:pt x="8920" y="10632"/>
                  </a:cubicBezTo>
                  <a:cubicBezTo>
                    <a:pt x="9139" y="10632"/>
                    <a:pt x="9358" y="10701"/>
                    <a:pt x="9552" y="10837"/>
                  </a:cubicBezTo>
                  <a:lnTo>
                    <a:pt x="10180" y="11276"/>
                  </a:lnTo>
                  <a:cubicBezTo>
                    <a:pt x="10415" y="11441"/>
                    <a:pt x="10678" y="11523"/>
                    <a:pt x="10942" y="11523"/>
                  </a:cubicBezTo>
                  <a:cubicBezTo>
                    <a:pt x="11205" y="11523"/>
                    <a:pt x="11468" y="11441"/>
                    <a:pt x="11703" y="11276"/>
                  </a:cubicBezTo>
                  <a:lnTo>
                    <a:pt x="12330" y="10837"/>
                  </a:lnTo>
                  <a:cubicBezTo>
                    <a:pt x="12525" y="10701"/>
                    <a:pt x="12743" y="10632"/>
                    <a:pt x="12962" y="10632"/>
                  </a:cubicBezTo>
                  <a:cubicBezTo>
                    <a:pt x="13181" y="10632"/>
                    <a:pt x="13399" y="10701"/>
                    <a:pt x="13595" y="10837"/>
                  </a:cubicBezTo>
                  <a:cubicBezTo>
                    <a:pt x="13615" y="10851"/>
                    <a:pt x="13637" y="10858"/>
                    <a:pt x="13659" y="10858"/>
                  </a:cubicBezTo>
                  <a:cubicBezTo>
                    <a:pt x="13700" y="10858"/>
                    <a:pt x="13740" y="10835"/>
                    <a:pt x="13763" y="10793"/>
                  </a:cubicBezTo>
                  <a:cubicBezTo>
                    <a:pt x="13800" y="10728"/>
                    <a:pt x="13781" y="10642"/>
                    <a:pt x="13724" y="10601"/>
                  </a:cubicBezTo>
                  <a:cubicBezTo>
                    <a:pt x="13489" y="10437"/>
                    <a:pt x="13226" y="10354"/>
                    <a:pt x="12962" y="10354"/>
                  </a:cubicBezTo>
                  <a:cubicBezTo>
                    <a:pt x="12699" y="10354"/>
                    <a:pt x="12435" y="10437"/>
                    <a:pt x="12200" y="10601"/>
                  </a:cubicBezTo>
                  <a:lnTo>
                    <a:pt x="11573" y="11040"/>
                  </a:lnTo>
                  <a:cubicBezTo>
                    <a:pt x="11378" y="11177"/>
                    <a:pt x="11160" y="11245"/>
                    <a:pt x="10941" y="11245"/>
                  </a:cubicBezTo>
                  <a:cubicBezTo>
                    <a:pt x="10723" y="11245"/>
                    <a:pt x="10504" y="11177"/>
                    <a:pt x="10309" y="11040"/>
                  </a:cubicBezTo>
                  <a:lnTo>
                    <a:pt x="9682" y="10601"/>
                  </a:lnTo>
                  <a:cubicBezTo>
                    <a:pt x="9447" y="10437"/>
                    <a:pt x="9184" y="10354"/>
                    <a:pt x="8920" y="10354"/>
                  </a:cubicBezTo>
                  <a:cubicBezTo>
                    <a:pt x="8657" y="10354"/>
                    <a:pt x="8394" y="10437"/>
                    <a:pt x="8159" y="10601"/>
                  </a:cubicBezTo>
                  <a:lnTo>
                    <a:pt x="7532" y="11040"/>
                  </a:lnTo>
                  <a:cubicBezTo>
                    <a:pt x="7337" y="11177"/>
                    <a:pt x="7118" y="11245"/>
                    <a:pt x="6899" y="11245"/>
                  </a:cubicBezTo>
                  <a:cubicBezTo>
                    <a:pt x="6681" y="11245"/>
                    <a:pt x="6462" y="11177"/>
                    <a:pt x="6268" y="11040"/>
                  </a:cubicBezTo>
                  <a:lnTo>
                    <a:pt x="5641" y="10601"/>
                  </a:lnTo>
                  <a:cubicBezTo>
                    <a:pt x="5406" y="10437"/>
                    <a:pt x="5142" y="10354"/>
                    <a:pt x="4879" y="10354"/>
                  </a:cubicBezTo>
                  <a:cubicBezTo>
                    <a:pt x="4615" y="10354"/>
                    <a:pt x="4352" y="10437"/>
                    <a:pt x="4117" y="10601"/>
                  </a:cubicBezTo>
                  <a:lnTo>
                    <a:pt x="3491" y="11040"/>
                  </a:lnTo>
                  <a:cubicBezTo>
                    <a:pt x="3296" y="11177"/>
                    <a:pt x="3077" y="11245"/>
                    <a:pt x="2858" y="11245"/>
                  </a:cubicBezTo>
                  <a:cubicBezTo>
                    <a:pt x="2640" y="11245"/>
                    <a:pt x="2421" y="11177"/>
                    <a:pt x="2226" y="11040"/>
                  </a:cubicBezTo>
                  <a:lnTo>
                    <a:pt x="1599" y="10601"/>
                  </a:lnTo>
                  <a:cubicBezTo>
                    <a:pt x="1364" y="10437"/>
                    <a:pt x="1101" y="10354"/>
                    <a:pt x="838" y="10354"/>
                  </a:cubicBezTo>
                  <a:close/>
                  <a:moveTo>
                    <a:pt x="838" y="11502"/>
                  </a:moveTo>
                  <a:cubicBezTo>
                    <a:pt x="574" y="11502"/>
                    <a:pt x="311" y="11585"/>
                    <a:pt x="76" y="11749"/>
                  </a:cubicBezTo>
                  <a:cubicBezTo>
                    <a:pt x="18" y="11790"/>
                    <a:pt x="0" y="11876"/>
                    <a:pt x="36" y="11941"/>
                  </a:cubicBezTo>
                  <a:cubicBezTo>
                    <a:pt x="59" y="11983"/>
                    <a:pt x="99" y="12006"/>
                    <a:pt x="140" y="12006"/>
                  </a:cubicBezTo>
                  <a:cubicBezTo>
                    <a:pt x="162" y="12006"/>
                    <a:pt x="185" y="11999"/>
                    <a:pt x="205" y="11985"/>
                  </a:cubicBezTo>
                  <a:cubicBezTo>
                    <a:pt x="400" y="11849"/>
                    <a:pt x="619" y="11780"/>
                    <a:pt x="837" y="11780"/>
                  </a:cubicBezTo>
                  <a:cubicBezTo>
                    <a:pt x="1056" y="11780"/>
                    <a:pt x="1274" y="11849"/>
                    <a:pt x="1469" y="11985"/>
                  </a:cubicBezTo>
                  <a:lnTo>
                    <a:pt x="2096" y="12424"/>
                  </a:lnTo>
                  <a:cubicBezTo>
                    <a:pt x="2331" y="12589"/>
                    <a:pt x="2595" y="12671"/>
                    <a:pt x="2858" y="12671"/>
                  </a:cubicBezTo>
                  <a:cubicBezTo>
                    <a:pt x="3122" y="12671"/>
                    <a:pt x="3385" y="12589"/>
                    <a:pt x="3620" y="12424"/>
                  </a:cubicBezTo>
                  <a:lnTo>
                    <a:pt x="4246" y="11985"/>
                  </a:lnTo>
                  <a:cubicBezTo>
                    <a:pt x="4441" y="11849"/>
                    <a:pt x="4660" y="11780"/>
                    <a:pt x="4879" y="11780"/>
                  </a:cubicBezTo>
                  <a:cubicBezTo>
                    <a:pt x="5097" y="11780"/>
                    <a:pt x="5316" y="11849"/>
                    <a:pt x="5511" y="11985"/>
                  </a:cubicBezTo>
                  <a:lnTo>
                    <a:pt x="6137" y="12424"/>
                  </a:lnTo>
                  <a:cubicBezTo>
                    <a:pt x="6372" y="12589"/>
                    <a:pt x="6636" y="12672"/>
                    <a:pt x="6899" y="12672"/>
                  </a:cubicBezTo>
                  <a:cubicBezTo>
                    <a:pt x="7163" y="12672"/>
                    <a:pt x="7426" y="12589"/>
                    <a:pt x="7661" y="12424"/>
                  </a:cubicBezTo>
                  <a:lnTo>
                    <a:pt x="8288" y="11985"/>
                  </a:lnTo>
                  <a:cubicBezTo>
                    <a:pt x="8484" y="11849"/>
                    <a:pt x="8702" y="11780"/>
                    <a:pt x="8921" y="11780"/>
                  </a:cubicBezTo>
                  <a:cubicBezTo>
                    <a:pt x="9139" y="11780"/>
                    <a:pt x="9358" y="11849"/>
                    <a:pt x="9552" y="11985"/>
                  </a:cubicBezTo>
                  <a:lnTo>
                    <a:pt x="10180" y="12424"/>
                  </a:lnTo>
                  <a:cubicBezTo>
                    <a:pt x="10415" y="12589"/>
                    <a:pt x="10678" y="12671"/>
                    <a:pt x="10942" y="12671"/>
                  </a:cubicBezTo>
                  <a:cubicBezTo>
                    <a:pt x="11205" y="12671"/>
                    <a:pt x="11468" y="12589"/>
                    <a:pt x="11703" y="12424"/>
                  </a:cubicBezTo>
                  <a:lnTo>
                    <a:pt x="12330" y="11985"/>
                  </a:lnTo>
                  <a:cubicBezTo>
                    <a:pt x="12525" y="11849"/>
                    <a:pt x="12743" y="11780"/>
                    <a:pt x="12962" y="11780"/>
                  </a:cubicBezTo>
                  <a:cubicBezTo>
                    <a:pt x="13181" y="11780"/>
                    <a:pt x="13399" y="11849"/>
                    <a:pt x="13595" y="11985"/>
                  </a:cubicBezTo>
                  <a:cubicBezTo>
                    <a:pt x="13615" y="11999"/>
                    <a:pt x="13637" y="12006"/>
                    <a:pt x="13659" y="12006"/>
                  </a:cubicBezTo>
                  <a:cubicBezTo>
                    <a:pt x="13700" y="12006"/>
                    <a:pt x="13740" y="11983"/>
                    <a:pt x="13763" y="11941"/>
                  </a:cubicBezTo>
                  <a:cubicBezTo>
                    <a:pt x="13800" y="11876"/>
                    <a:pt x="13781" y="11790"/>
                    <a:pt x="13724" y="11749"/>
                  </a:cubicBezTo>
                  <a:cubicBezTo>
                    <a:pt x="13489" y="11585"/>
                    <a:pt x="13226" y="11502"/>
                    <a:pt x="12962" y="11502"/>
                  </a:cubicBezTo>
                  <a:cubicBezTo>
                    <a:pt x="12699" y="11502"/>
                    <a:pt x="12435" y="11585"/>
                    <a:pt x="12200" y="11749"/>
                  </a:cubicBezTo>
                  <a:lnTo>
                    <a:pt x="11573" y="12188"/>
                  </a:lnTo>
                  <a:cubicBezTo>
                    <a:pt x="11378" y="12325"/>
                    <a:pt x="11160" y="12393"/>
                    <a:pt x="10941" y="12393"/>
                  </a:cubicBezTo>
                  <a:cubicBezTo>
                    <a:pt x="10723" y="12393"/>
                    <a:pt x="10504" y="12325"/>
                    <a:pt x="10309" y="12188"/>
                  </a:cubicBezTo>
                  <a:lnTo>
                    <a:pt x="9682" y="11749"/>
                  </a:lnTo>
                  <a:cubicBezTo>
                    <a:pt x="9447" y="11585"/>
                    <a:pt x="9184" y="11502"/>
                    <a:pt x="8920" y="11502"/>
                  </a:cubicBezTo>
                  <a:cubicBezTo>
                    <a:pt x="8657" y="11502"/>
                    <a:pt x="8394" y="11585"/>
                    <a:pt x="8159" y="11749"/>
                  </a:cubicBezTo>
                  <a:lnTo>
                    <a:pt x="7532" y="12188"/>
                  </a:lnTo>
                  <a:cubicBezTo>
                    <a:pt x="7337" y="12325"/>
                    <a:pt x="7118" y="12393"/>
                    <a:pt x="6899" y="12393"/>
                  </a:cubicBezTo>
                  <a:cubicBezTo>
                    <a:pt x="6681" y="12393"/>
                    <a:pt x="6462" y="12325"/>
                    <a:pt x="6268" y="12188"/>
                  </a:cubicBezTo>
                  <a:lnTo>
                    <a:pt x="5641" y="11749"/>
                  </a:lnTo>
                  <a:cubicBezTo>
                    <a:pt x="5406" y="11585"/>
                    <a:pt x="5142" y="11502"/>
                    <a:pt x="4879" y="11502"/>
                  </a:cubicBezTo>
                  <a:cubicBezTo>
                    <a:pt x="4615" y="11502"/>
                    <a:pt x="4352" y="11585"/>
                    <a:pt x="4117" y="11749"/>
                  </a:cubicBezTo>
                  <a:lnTo>
                    <a:pt x="3491" y="12188"/>
                  </a:lnTo>
                  <a:cubicBezTo>
                    <a:pt x="3296" y="12325"/>
                    <a:pt x="3077" y="12393"/>
                    <a:pt x="2858" y="12393"/>
                  </a:cubicBezTo>
                  <a:cubicBezTo>
                    <a:pt x="2640" y="12393"/>
                    <a:pt x="2421" y="12325"/>
                    <a:pt x="2226" y="12188"/>
                  </a:cubicBezTo>
                  <a:lnTo>
                    <a:pt x="1599" y="11749"/>
                  </a:lnTo>
                  <a:cubicBezTo>
                    <a:pt x="1364" y="11585"/>
                    <a:pt x="1101" y="11502"/>
                    <a:pt x="838" y="115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421875" y="45215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421875" y="4553500"/>
              <a:ext cx="14600" cy="12550"/>
            </a:xfrm>
            <a:custGeom>
              <a:avLst/>
              <a:gdLst/>
              <a:ahLst/>
              <a:cxnLst/>
              <a:rect l="l" t="t" r="r" b="b"/>
              <a:pathLst>
                <a:path w="584" h="502" extrusionOk="0">
                  <a:moveTo>
                    <a:pt x="332" y="0"/>
                  </a:moveTo>
                  <a:cubicBezTo>
                    <a:pt x="271" y="0"/>
                    <a:pt x="208" y="23"/>
                    <a:pt x="158" y="74"/>
                  </a:cubicBezTo>
                  <a:cubicBezTo>
                    <a:pt x="0" y="232"/>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4421875" y="4585450"/>
              <a:ext cx="14600" cy="12525"/>
            </a:xfrm>
            <a:custGeom>
              <a:avLst/>
              <a:gdLst/>
              <a:ahLst/>
              <a:cxnLst/>
              <a:rect l="l" t="t" r="r" b="b"/>
              <a:pathLst>
                <a:path w="584" h="501" extrusionOk="0">
                  <a:moveTo>
                    <a:pt x="333" y="1"/>
                  </a:moveTo>
                  <a:cubicBezTo>
                    <a:pt x="271" y="1"/>
                    <a:pt x="208"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4421875" y="4617400"/>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4421875" y="4649375"/>
              <a:ext cx="14600" cy="12525"/>
            </a:xfrm>
            <a:custGeom>
              <a:avLst/>
              <a:gdLst/>
              <a:ahLst/>
              <a:cxnLst/>
              <a:rect l="l" t="t" r="r" b="b"/>
              <a:pathLst>
                <a:path w="584" h="501" extrusionOk="0">
                  <a:moveTo>
                    <a:pt x="333" y="0"/>
                  </a:moveTo>
                  <a:cubicBezTo>
                    <a:pt x="271" y="0"/>
                    <a:pt x="208" y="23"/>
                    <a:pt x="158" y="74"/>
                  </a:cubicBezTo>
                  <a:cubicBezTo>
                    <a:pt x="0" y="231"/>
                    <a:pt x="111"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4421875" y="4681300"/>
              <a:ext cx="14600" cy="12550"/>
            </a:xfrm>
            <a:custGeom>
              <a:avLst/>
              <a:gdLst/>
              <a:ahLst/>
              <a:cxnLst/>
              <a:rect l="l" t="t" r="r" b="b"/>
              <a:pathLst>
                <a:path w="584" h="502" extrusionOk="0">
                  <a:moveTo>
                    <a:pt x="332" y="1"/>
                  </a:moveTo>
                  <a:cubicBezTo>
                    <a:pt x="271" y="1"/>
                    <a:pt x="208" y="24"/>
                    <a:pt x="158" y="74"/>
                  </a:cubicBezTo>
                  <a:cubicBezTo>
                    <a:pt x="0" y="232"/>
                    <a:pt x="111"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4421875" y="4713275"/>
              <a:ext cx="14600" cy="12525"/>
            </a:xfrm>
            <a:custGeom>
              <a:avLst/>
              <a:gdLst/>
              <a:ahLst/>
              <a:cxnLst/>
              <a:rect l="l" t="t" r="r" b="b"/>
              <a:pathLst>
                <a:path w="584"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4421875" y="4745225"/>
              <a:ext cx="14600" cy="12525"/>
            </a:xfrm>
            <a:custGeom>
              <a:avLst/>
              <a:gdLst/>
              <a:ahLst/>
              <a:cxnLst/>
              <a:rect l="l" t="t" r="r" b="b"/>
              <a:pathLst>
                <a:path w="584"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4421875" y="4777175"/>
              <a:ext cx="14600" cy="12550"/>
            </a:xfrm>
            <a:custGeom>
              <a:avLst/>
              <a:gdLst/>
              <a:ahLst/>
              <a:cxnLst/>
              <a:rect l="l" t="t" r="r" b="b"/>
              <a:pathLst>
                <a:path w="584" h="502" extrusionOk="0">
                  <a:moveTo>
                    <a:pt x="333" y="1"/>
                  </a:moveTo>
                  <a:cubicBezTo>
                    <a:pt x="271" y="1"/>
                    <a:pt x="208" y="24"/>
                    <a:pt x="158" y="75"/>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4456900"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4456900"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4456900"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4456900" y="46174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4456900"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4456900" y="4681300"/>
              <a:ext cx="14625" cy="12550"/>
            </a:xfrm>
            <a:custGeom>
              <a:avLst/>
              <a:gdLst/>
              <a:ahLst/>
              <a:cxnLst/>
              <a:rect l="l" t="t" r="r" b="b"/>
              <a:pathLst>
                <a:path w="585" h="502" extrusionOk="0">
                  <a:moveTo>
                    <a:pt x="333" y="1"/>
                  </a:moveTo>
                  <a:cubicBezTo>
                    <a:pt x="271"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4456925" y="4713275"/>
              <a:ext cx="14600" cy="12525"/>
            </a:xfrm>
            <a:custGeom>
              <a:avLst/>
              <a:gdLst/>
              <a:ahLst/>
              <a:cxnLst/>
              <a:rect l="l" t="t" r="r" b="b"/>
              <a:pathLst>
                <a:path w="584" h="501" extrusionOk="0">
                  <a:moveTo>
                    <a:pt x="332" y="0"/>
                  </a:moveTo>
                  <a:cubicBezTo>
                    <a:pt x="270"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4456900"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4456900"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0"/>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4491950" y="4521575"/>
              <a:ext cx="14625" cy="12525"/>
            </a:xfrm>
            <a:custGeom>
              <a:avLst/>
              <a:gdLst/>
              <a:ahLst/>
              <a:cxnLst/>
              <a:rect l="l" t="t" r="r" b="b"/>
              <a:pathLst>
                <a:path w="585" h="501" extrusionOk="0">
                  <a:moveTo>
                    <a:pt x="333" y="0"/>
                  </a:moveTo>
                  <a:cubicBezTo>
                    <a:pt x="272" y="0"/>
                    <a:pt x="209" y="23"/>
                    <a:pt x="158" y="74"/>
                  </a:cubicBezTo>
                  <a:cubicBezTo>
                    <a:pt x="0" y="231"/>
                    <a:pt x="111" y="500"/>
                    <a:pt x="335" y="500"/>
                  </a:cubicBezTo>
                  <a:cubicBezTo>
                    <a:pt x="472" y="500"/>
                    <a:pt x="584" y="388"/>
                    <a:pt x="584"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4491950" y="4553500"/>
              <a:ext cx="14625" cy="12550"/>
            </a:xfrm>
            <a:custGeom>
              <a:avLst/>
              <a:gdLst/>
              <a:ahLst/>
              <a:cxnLst/>
              <a:rect l="l" t="t" r="r" b="b"/>
              <a:pathLst>
                <a:path w="585" h="502" extrusionOk="0">
                  <a:moveTo>
                    <a:pt x="332" y="0"/>
                  </a:moveTo>
                  <a:cubicBezTo>
                    <a:pt x="271" y="0"/>
                    <a:pt x="208" y="23"/>
                    <a:pt x="158" y="74"/>
                  </a:cubicBezTo>
                  <a:cubicBezTo>
                    <a:pt x="0" y="231"/>
                    <a:pt x="111" y="501"/>
                    <a:pt x="335" y="501"/>
                  </a:cubicBezTo>
                  <a:cubicBezTo>
                    <a:pt x="472" y="501"/>
                    <a:pt x="584" y="390"/>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4491950" y="4585450"/>
              <a:ext cx="14625" cy="12525"/>
            </a:xfrm>
            <a:custGeom>
              <a:avLst/>
              <a:gdLst/>
              <a:ahLst/>
              <a:cxnLst/>
              <a:rect l="l" t="t" r="r" b="b"/>
              <a:pathLst>
                <a:path w="585" h="501" extrusionOk="0">
                  <a:moveTo>
                    <a:pt x="333" y="1"/>
                  </a:moveTo>
                  <a:cubicBezTo>
                    <a:pt x="271" y="1"/>
                    <a:pt x="209" y="23"/>
                    <a:pt x="158" y="74"/>
                  </a:cubicBezTo>
                  <a:cubicBezTo>
                    <a:pt x="0" y="232"/>
                    <a:pt x="111"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4491950"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4491950"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4491950" y="4681300"/>
              <a:ext cx="14625" cy="12550"/>
            </a:xfrm>
            <a:custGeom>
              <a:avLst/>
              <a:gdLst/>
              <a:ahLst/>
              <a:cxnLst/>
              <a:rect l="l" t="t" r="r" b="b"/>
              <a:pathLst>
                <a:path w="585" h="502" extrusionOk="0">
                  <a:moveTo>
                    <a:pt x="332" y="1"/>
                  </a:moveTo>
                  <a:cubicBezTo>
                    <a:pt x="271" y="1"/>
                    <a:pt x="208" y="24"/>
                    <a:pt x="158" y="74"/>
                  </a:cubicBezTo>
                  <a:cubicBezTo>
                    <a:pt x="0" y="232"/>
                    <a:pt x="111" y="501"/>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4491950" y="4713275"/>
              <a:ext cx="14625" cy="12525"/>
            </a:xfrm>
            <a:custGeom>
              <a:avLst/>
              <a:gdLst/>
              <a:ahLst/>
              <a:cxnLst/>
              <a:rect l="l" t="t" r="r" b="b"/>
              <a:pathLst>
                <a:path w="585" h="501" extrusionOk="0">
                  <a:moveTo>
                    <a:pt x="332" y="0"/>
                  </a:moveTo>
                  <a:cubicBezTo>
                    <a:pt x="271" y="0"/>
                    <a:pt x="208" y="23"/>
                    <a:pt x="158" y="74"/>
                  </a:cubicBezTo>
                  <a:cubicBezTo>
                    <a:pt x="0" y="231"/>
                    <a:pt x="111"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4491950" y="4745225"/>
              <a:ext cx="14625" cy="12525"/>
            </a:xfrm>
            <a:custGeom>
              <a:avLst/>
              <a:gdLst/>
              <a:ahLst/>
              <a:cxnLst/>
              <a:rect l="l" t="t" r="r" b="b"/>
              <a:pathLst>
                <a:path w="585" h="501" extrusionOk="0">
                  <a:moveTo>
                    <a:pt x="332" y="1"/>
                  </a:moveTo>
                  <a:cubicBezTo>
                    <a:pt x="271" y="1"/>
                    <a:pt x="208" y="23"/>
                    <a:pt x="158" y="74"/>
                  </a:cubicBezTo>
                  <a:cubicBezTo>
                    <a:pt x="0" y="232"/>
                    <a:pt x="111"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4491950"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4526975" y="452155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1"/>
                    <a:pt x="585"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4526975" y="4553500"/>
              <a:ext cx="14625" cy="12550"/>
            </a:xfrm>
            <a:custGeom>
              <a:avLst/>
              <a:gdLst/>
              <a:ahLst/>
              <a:cxnLst/>
              <a:rect l="l" t="t" r="r" b="b"/>
              <a:pathLst>
                <a:path w="585" h="502" extrusionOk="0">
                  <a:moveTo>
                    <a:pt x="333" y="1"/>
                  </a:moveTo>
                  <a:cubicBezTo>
                    <a:pt x="272" y="1"/>
                    <a:pt x="209" y="24"/>
                    <a:pt x="158" y="75"/>
                  </a:cubicBezTo>
                  <a:cubicBezTo>
                    <a:pt x="1" y="232"/>
                    <a:pt x="113" y="501"/>
                    <a:pt x="335" y="501"/>
                  </a:cubicBezTo>
                  <a:cubicBezTo>
                    <a:pt x="473" y="500"/>
                    <a:pt x="585"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4526975" y="4585450"/>
              <a:ext cx="14625" cy="12525"/>
            </a:xfrm>
            <a:custGeom>
              <a:avLst/>
              <a:gdLst/>
              <a:ahLst/>
              <a:cxnLst/>
              <a:rect l="l" t="t" r="r" b="b"/>
              <a:pathLst>
                <a:path w="585" h="501" extrusionOk="0">
                  <a:moveTo>
                    <a:pt x="333" y="1"/>
                  </a:moveTo>
                  <a:cubicBezTo>
                    <a:pt x="272" y="1"/>
                    <a:pt x="209" y="23"/>
                    <a:pt x="158" y="74"/>
                  </a:cubicBezTo>
                  <a:cubicBezTo>
                    <a:pt x="1" y="232"/>
                    <a:pt x="113" y="501"/>
                    <a:pt x="335" y="501"/>
                  </a:cubicBezTo>
                  <a:cubicBezTo>
                    <a:pt x="473" y="501"/>
                    <a:pt x="585" y="389"/>
                    <a:pt x="585" y="251"/>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4527000" y="4617400"/>
              <a:ext cx="14600" cy="12550"/>
            </a:xfrm>
            <a:custGeom>
              <a:avLst/>
              <a:gdLst/>
              <a:ahLst/>
              <a:cxnLst/>
              <a:rect l="l" t="t" r="r" b="b"/>
              <a:pathLst>
                <a:path w="584" h="502" extrusionOk="0">
                  <a:moveTo>
                    <a:pt x="332" y="1"/>
                  </a:moveTo>
                  <a:cubicBezTo>
                    <a:pt x="271" y="1"/>
                    <a:pt x="208" y="24"/>
                    <a:pt x="157" y="75"/>
                  </a:cubicBezTo>
                  <a:cubicBezTo>
                    <a:pt x="0" y="233"/>
                    <a:pt x="111" y="501"/>
                    <a:pt x="333" y="501"/>
                  </a:cubicBezTo>
                  <a:cubicBezTo>
                    <a:pt x="333" y="501"/>
                    <a:pt x="334"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4526975" y="4649375"/>
              <a:ext cx="14625" cy="12525"/>
            </a:xfrm>
            <a:custGeom>
              <a:avLst/>
              <a:gdLst/>
              <a:ahLst/>
              <a:cxnLst/>
              <a:rect l="l" t="t" r="r" b="b"/>
              <a:pathLst>
                <a:path w="585" h="501" extrusionOk="0">
                  <a:moveTo>
                    <a:pt x="333" y="0"/>
                  </a:moveTo>
                  <a:cubicBezTo>
                    <a:pt x="272" y="0"/>
                    <a:pt x="209" y="23"/>
                    <a:pt x="158" y="74"/>
                  </a:cubicBezTo>
                  <a:cubicBezTo>
                    <a:pt x="1" y="231"/>
                    <a:pt x="113" y="501"/>
                    <a:pt x="335" y="501"/>
                  </a:cubicBezTo>
                  <a:cubicBezTo>
                    <a:pt x="473" y="501"/>
                    <a:pt x="585" y="388"/>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4526975" y="4681300"/>
              <a:ext cx="14625" cy="12550"/>
            </a:xfrm>
            <a:custGeom>
              <a:avLst/>
              <a:gdLst/>
              <a:ahLst/>
              <a:cxnLst/>
              <a:rect l="l" t="t" r="r" b="b"/>
              <a:pathLst>
                <a:path w="585" h="502" extrusionOk="0">
                  <a:moveTo>
                    <a:pt x="333" y="1"/>
                  </a:moveTo>
                  <a:cubicBezTo>
                    <a:pt x="272" y="1"/>
                    <a:pt x="209" y="24"/>
                    <a:pt x="158" y="74"/>
                  </a:cubicBezTo>
                  <a:cubicBezTo>
                    <a:pt x="1" y="233"/>
                    <a:pt x="113" y="502"/>
                    <a:pt x="335" y="502"/>
                  </a:cubicBezTo>
                  <a:cubicBezTo>
                    <a:pt x="473" y="501"/>
                    <a:pt x="585" y="389"/>
                    <a:pt x="585" y="251"/>
                  </a:cubicBezTo>
                  <a:cubicBezTo>
                    <a:pt x="585"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4527000" y="4713275"/>
              <a:ext cx="14600" cy="12525"/>
            </a:xfrm>
            <a:custGeom>
              <a:avLst/>
              <a:gdLst/>
              <a:ahLst/>
              <a:cxnLst/>
              <a:rect l="l" t="t" r="r" b="b"/>
              <a:pathLst>
                <a:path w="584" h="501" extrusionOk="0">
                  <a:moveTo>
                    <a:pt x="332" y="0"/>
                  </a:moveTo>
                  <a:cubicBezTo>
                    <a:pt x="271" y="0"/>
                    <a:pt x="208" y="23"/>
                    <a:pt x="157" y="74"/>
                  </a:cubicBezTo>
                  <a:cubicBezTo>
                    <a:pt x="0" y="231"/>
                    <a:pt x="111" y="500"/>
                    <a:pt x="333" y="500"/>
                  </a:cubicBezTo>
                  <a:cubicBezTo>
                    <a:pt x="333" y="500"/>
                    <a:pt x="334"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4526975" y="4745225"/>
              <a:ext cx="14625" cy="12525"/>
            </a:xfrm>
            <a:custGeom>
              <a:avLst/>
              <a:gdLst/>
              <a:ahLst/>
              <a:cxnLst/>
              <a:rect l="l" t="t" r="r" b="b"/>
              <a:pathLst>
                <a:path w="585" h="501" extrusionOk="0">
                  <a:moveTo>
                    <a:pt x="333" y="0"/>
                  </a:moveTo>
                  <a:cubicBezTo>
                    <a:pt x="272" y="0"/>
                    <a:pt x="209" y="23"/>
                    <a:pt x="158" y="74"/>
                  </a:cubicBezTo>
                  <a:cubicBezTo>
                    <a:pt x="1" y="232"/>
                    <a:pt x="113" y="501"/>
                    <a:pt x="335"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4526975" y="4777175"/>
              <a:ext cx="14625" cy="12550"/>
            </a:xfrm>
            <a:custGeom>
              <a:avLst/>
              <a:gdLst/>
              <a:ahLst/>
              <a:cxnLst/>
              <a:rect l="l" t="t" r="r" b="b"/>
              <a:pathLst>
                <a:path w="585" h="502" extrusionOk="0">
                  <a:moveTo>
                    <a:pt x="333" y="0"/>
                  </a:moveTo>
                  <a:cubicBezTo>
                    <a:pt x="272" y="0"/>
                    <a:pt x="209" y="23"/>
                    <a:pt x="158" y="75"/>
                  </a:cubicBezTo>
                  <a:cubicBezTo>
                    <a:pt x="1" y="232"/>
                    <a:pt x="113" y="501"/>
                    <a:pt x="335" y="501"/>
                  </a:cubicBezTo>
                  <a:cubicBezTo>
                    <a:pt x="473" y="501"/>
                    <a:pt x="585" y="388"/>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4562025" y="45215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8"/>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4562000" y="4553500"/>
              <a:ext cx="14650" cy="12550"/>
            </a:xfrm>
            <a:custGeom>
              <a:avLst/>
              <a:gdLst/>
              <a:ahLst/>
              <a:cxnLst/>
              <a:rect l="l" t="t" r="r" b="b"/>
              <a:pathLst>
                <a:path w="586" h="502" extrusionOk="0">
                  <a:moveTo>
                    <a:pt x="333" y="1"/>
                  </a:moveTo>
                  <a:cubicBezTo>
                    <a:pt x="272" y="1"/>
                    <a:pt x="209" y="23"/>
                    <a:pt x="159" y="74"/>
                  </a:cubicBezTo>
                  <a:cubicBezTo>
                    <a:pt x="0" y="231"/>
                    <a:pt x="112" y="501"/>
                    <a:pt x="336" y="501"/>
                  </a:cubicBezTo>
                  <a:cubicBezTo>
                    <a:pt x="473" y="501"/>
                    <a:pt x="585" y="390"/>
                    <a:pt x="585" y="252"/>
                  </a:cubicBezTo>
                  <a:cubicBezTo>
                    <a:pt x="586"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4562025" y="4585450"/>
              <a:ext cx="14625" cy="12525"/>
            </a:xfrm>
            <a:custGeom>
              <a:avLst/>
              <a:gdLst/>
              <a:ahLst/>
              <a:cxnLst/>
              <a:rect l="l" t="t" r="r" b="b"/>
              <a:pathLst>
                <a:path w="585" h="501" extrusionOk="0">
                  <a:moveTo>
                    <a:pt x="333" y="1"/>
                  </a:moveTo>
                  <a:cubicBezTo>
                    <a:pt x="271" y="1"/>
                    <a:pt x="209" y="23"/>
                    <a:pt x="158" y="74"/>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4562025" y="4617400"/>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4562025" y="4649375"/>
              <a:ext cx="14625" cy="12525"/>
            </a:xfrm>
            <a:custGeom>
              <a:avLst/>
              <a:gdLst/>
              <a:ahLst/>
              <a:cxnLst/>
              <a:rect l="l" t="t" r="r" b="b"/>
              <a:pathLst>
                <a:path w="585" h="501" extrusionOk="0">
                  <a:moveTo>
                    <a:pt x="333" y="0"/>
                  </a:moveTo>
                  <a:cubicBezTo>
                    <a:pt x="271" y="0"/>
                    <a:pt x="209" y="23"/>
                    <a:pt x="158" y="74"/>
                  </a:cubicBezTo>
                  <a:cubicBezTo>
                    <a:pt x="0" y="231"/>
                    <a:pt x="112" y="501"/>
                    <a:pt x="335"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4562025" y="4681300"/>
              <a:ext cx="14625" cy="12550"/>
            </a:xfrm>
            <a:custGeom>
              <a:avLst/>
              <a:gdLst/>
              <a:ahLst/>
              <a:cxnLst/>
              <a:rect l="l" t="t" r="r" b="b"/>
              <a:pathLst>
                <a:path w="585" h="502" extrusionOk="0">
                  <a:moveTo>
                    <a:pt x="332" y="1"/>
                  </a:moveTo>
                  <a:cubicBezTo>
                    <a:pt x="271" y="1"/>
                    <a:pt x="209" y="24"/>
                    <a:pt x="158" y="74"/>
                  </a:cubicBezTo>
                  <a:cubicBezTo>
                    <a:pt x="0" y="232"/>
                    <a:pt x="112" y="502"/>
                    <a:pt x="335" y="502"/>
                  </a:cubicBezTo>
                  <a:cubicBezTo>
                    <a:pt x="472" y="502"/>
                    <a:pt x="584" y="390"/>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4562025" y="4713275"/>
              <a:ext cx="14625" cy="12525"/>
            </a:xfrm>
            <a:custGeom>
              <a:avLst/>
              <a:gdLst/>
              <a:ahLst/>
              <a:cxnLst/>
              <a:rect l="l" t="t" r="r" b="b"/>
              <a:pathLst>
                <a:path w="585" h="501" extrusionOk="0">
                  <a:moveTo>
                    <a:pt x="332" y="0"/>
                  </a:moveTo>
                  <a:cubicBezTo>
                    <a:pt x="271" y="0"/>
                    <a:pt x="209" y="23"/>
                    <a:pt x="158" y="74"/>
                  </a:cubicBezTo>
                  <a:cubicBezTo>
                    <a:pt x="0" y="231"/>
                    <a:pt x="112" y="500"/>
                    <a:pt x="335" y="500"/>
                  </a:cubicBezTo>
                  <a:cubicBezTo>
                    <a:pt x="472" y="500"/>
                    <a:pt x="584" y="389"/>
                    <a:pt x="584" y="251"/>
                  </a:cubicBezTo>
                  <a:cubicBezTo>
                    <a:pt x="584"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4562025" y="4745225"/>
              <a:ext cx="14625" cy="12525"/>
            </a:xfrm>
            <a:custGeom>
              <a:avLst/>
              <a:gdLst/>
              <a:ahLst/>
              <a:cxnLst/>
              <a:rect l="l" t="t" r="r" b="b"/>
              <a:pathLst>
                <a:path w="585" h="501" extrusionOk="0">
                  <a:moveTo>
                    <a:pt x="332" y="1"/>
                  </a:moveTo>
                  <a:cubicBezTo>
                    <a:pt x="271" y="1"/>
                    <a:pt x="209" y="23"/>
                    <a:pt x="158" y="74"/>
                  </a:cubicBezTo>
                  <a:cubicBezTo>
                    <a:pt x="0" y="232"/>
                    <a:pt x="112" y="501"/>
                    <a:pt x="335" y="501"/>
                  </a:cubicBezTo>
                  <a:cubicBezTo>
                    <a:pt x="472" y="501"/>
                    <a:pt x="584" y="389"/>
                    <a:pt x="584" y="251"/>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4562025" y="4777175"/>
              <a:ext cx="14625" cy="12550"/>
            </a:xfrm>
            <a:custGeom>
              <a:avLst/>
              <a:gdLst/>
              <a:ahLst/>
              <a:cxnLst/>
              <a:rect l="l" t="t" r="r" b="b"/>
              <a:pathLst>
                <a:path w="585" h="502" extrusionOk="0">
                  <a:moveTo>
                    <a:pt x="333" y="1"/>
                  </a:moveTo>
                  <a:cubicBezTo>
                    <a:pt x="271" y="1"/>
                    <a:pt x="209" y="24"/>
                    <a:pt x="158" y="75"/>
                  </a:cubicBezTo>
                  <a:cubicBezTo>
                    <a:pt x="0" y="232"/>
                    <a:pt x="112" y="501"/>
                    <a:pt x="335"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4597075" y="45215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8"/>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4597075" y="4553500"/>
              <a:ext cx="14600" cy="12550"/>
            </a:xfrm>
            <a:custGeom>
              <a:avLst/>
              <a:gdLst/>
              <a:ahLst/>
              <a:cxnLst/>
              <a:rect l="l" t="t" r="r" b="b"/>
              <a:pathLst>
                <a:path w="584" h="502" extrusionOk="0">
                  <a:moveTo>
                    <a:pt x="332" y="0"/>
                  </a:moveTo>
                  <a:cubicBezTo>
                    <a:pt x="271" y="0"/>
                    <a:pt x="208" y="23"/>
                    <a:pt x="157" y="74"/>
                  </a:cubicBezTo>
                  <a:cubicBezTo>
                    <a:pt x="0" y="231"/>
                    <a:pt x="111" y="501"/>
                    <a:pt x="334" y="501"/>
                  </a:cubicBezTo>
                  <a:cubicBezTo>
                    <a:pt x="472" y="501"/>
                    <a:pt x="584" y="390"/>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4597075" y="4585450"/>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0"/>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4597075" y="4617400"/>
              <a:ext cx="14600" cy="12550"/>
            </a:xfrm>
            <a:custGeom>
              <a:avLst/>
              <a:gdLst/>
              <a:ahLst/>
              <a:cxnLst/>
              <a:rect l="l" t="t" r="r" b="b"/>
              <a:pathLst>
                <a:path w="584" h="502" extrusionOk="0">
                  <a:moveTo>
                    <a:pt x="332" y="1"/>
                  </a:moveTo>
                  <a:cubicBezTo>
                    <a:pt x="271" y="1"/>
                    <a:pt x="208" y="24"/>
                    <a:pt x="157" y="75"/>
                  </a:cubicBezTo>
                  <a:cubicBezTo>
                    <a:pt x="0" y="232"/>
                    <a:pt x="111" y="501"/>
                    <a:pt x="334" y="501"/>
                  </a:cubicBezTo>
                  <a:cubicBezTo>
                    <a:pt x="472" y="501"/>
                    <a:pt x="584" y="389"/>
                    <a:pt x="584" y="252"/>
                  </a:cubicBezTo>
                  <a:cubicBezTo>
                    <a:pt x="584"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597075" y="4649375"/>
              <a:ext cx="14600" cy="12525"/>
            </a:xfrm>
            <a:custGeom>
              <a:avLst/>
              <a:gdLst/>
              <a:ahLst/>
              <a:cxnLst/>
              <a:rect l="l" t="t" r="r" b="b"/>
              <a:pathLst>
                <a:path w="584" h="501" extrusionOk="0">
                  <a:moveTo>
                    <a:pt x="333" y="0"/>
                  </a:moveTo>
                  <a:cubicBezTo>
                    <a:pt x="271" y="0"/>
                    <a:pt x="208" y="23"/>
                    <a:pt x="157" y="74"/>
                  </a:cubicBezTo>
                  <a:cubicBezTo>
                    <a:pt x="0" y="231"/>
                    <a:pt x="111" y="501"/>
                    <a:pt x="334" y="501"/>
                  </a:cubicBezTo>
                  <a:cubicBezTo>
                    <a:pt x="472" y="501"/>
                    <a:pt x="584" y="389"/>
                    <a:pt x="584"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597075" y="4681300"/>
              <a:ext cx="14600" cy="12550"/>
            </a:xfrm>
            <a:custGeom>
              <a:avLst/>
              <a:gdLst/>
              <a:ahLst/>
              <a:cxnLst/>
              <a:rect l="l" t="t" r="r" b="b"/>
              <a:pathLst>
                <a:path w="584" h="502" extrusionOk="0">
                  <a:moveTo>
                    <a:pt x="332" y="1"/>
                  </a:moveTo>
                  <a:cubicBezTo>
                    <a:pt x="271" y="1"/>
                    <a:pt x="208" y="24"/>
                    <a:pt x="157" y="74"/>
                  </a:cubicBezTo>
                  <a:cubicBezTo>
                    <a:pt x="0" y="232"/>
                    <a:pt x="111" y="502"/>
                    <a:pt x="334" y="502"/>
                  </a:cubicBezTo>
                  <a:cubicBezTo>
                    <a:pt x="472" y="502"/>
                    <a:pt x="584" y="390"/>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597075" y="4713275"/>
              <a:ext cx="14600" cy="12525"/>
            </a:xfrm>
            <a:custGeom>
              <a:avLst/>
              <a:gdLst/>
              <a:ahLst/>
              <a:cxnLst/>
              <a:rect l="l" t="t" r="r" b="b"/>
              <a:pathLst>
                <a:path w="584" h="501" extrusionOk="0">
                  <a:moveTo>
                    <a:pt x="332" y="0"/>
                  </a:moveTo>
                  <a:cubicBezTo>
                    <a:pt x="271" y="0"/>
                    <a:pt x="208" y="23"/>
                    <a:pt x="157" y="74"/>
                  </a:cubicBezTo>
                  <a:cubicBezTo>
                    <a:pt x="0" y="231"/>
                    <a:pt x="111" y="500"/>
                    <a:pt x="334" y="500"/>
                  </a:cubicBezTo>
                  <a:cubicBezTo>
                    <a:pt x="472" y="500"/>
                    <a:pt x="584" y="389"/>
                    <a:pt x="584" y="251"/>
                  </a:cubicBezTo>
                  <a:cubicBezTo>
                    <a:pt x="584" y="100"/>
                    <a:pt x="460"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597075" y="4745225"/>
              <a:ext cx="14600" cy="12525"/>
            </a:xfrm>
            <a:custGeom>
              <a:avLst/>
              <a:gdLst/>
              <a:ahLst/>
              <a:cxnLst/>
              <a:rect l="l" t="t" r="r" b="b"/>
              <a:pathLst>
                <a:path w="584" h="501" extrusionOk="0">
                  <a:moveTo>
                    <a:pt x="332" y="1"/>
                  </a:moveTo>
                  <a:cubicBezTo>
                    <a:pt x="271" y="1"/>
                    <a:pt x="208" y="23"/>
                    <a:pt x="157" y="74"/>
                  </a:cubicBezTo>
                  <a:cubicBezTo>
                    <a:pt x="0" y="232"/>
                    <a:pt x="111" y="501"/>
                    <a:pt x="334" y="501"/>
                  </a:cubicBezTo>
                  <a:cubicBezTo>
                    <a:pt x="472" y="501"/>
                    <a:pt x="584" y="389"/>
                    <a:pt x="584" y="251"/>
                  </a:cubicBezTo>
                  <a:cubicBezTo>
                    <a:pt x="584" y="101"/>
                    <a:pt x="460"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597075" y="4777175"/>
              <a:ext cx="14600" cy="12550"/>
            </a:xfrm>
            <a:custGeom>
              <a:avLst/>
              <a:gdLst/>
              <a:ahLst/>
              <a:cxnLst/>
              <a:rect l="l" t="t" r="r" b="b"/>
              <a:pathLst>
                <a:path w="584" h="502" extrusionOk="0">
                  <a:moveTo>
                    <a:pt x="333" y="1"/>
                  </a:moveTo>
                  <a:cubicBezTo>
                    <a:pt x="271" y="1"/>
                    <a:pt x="208" y="24"/>
                    <a:pt x="157" y="75"/>
                  </a:cubicBezTo>
                  <a:cubicBezTo>
                    <a:pt x="0" y="232"/>
                    <a:pt x="111" y="501"/>
                    <a:pt x="334" y="501"/>
                  </a:cubicBezTo>
                  <a:cubicBezTo>
                    <a:pt x="472" y="501"/>
                    <a:pt x="584" y="389"/>
                    <a:pt x="584" y="251"/>
                  </a:cubicBezTo>
                  <a:cubicBezTo>
                    <a:pt x="584"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632100" y="45215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8"/>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632100" y="4553500"/>
              <a:ext cx="14650" cy="12550"/>
            </a:xfrm>
            <a:custGeom>
              <a:avLst/>
              <a:gdLst/>
              <a:ahLst/>
              <a:cxnLst/>
              <a:rect l="l" t="t" r="r" b="b"/>
              <a:pathLst>
                <a:path w="586" h="502" extrusionOk="0">
                  <a:moveTo>
                    <a:pt x="334" y="0"/>
                  </a:moveTo>
                  <a:cubicBezTo>
                    <a:pt x="272" y="0"/>
                    <a:pt x="210" y="23"/>
                    <a:pt x="159" y="74"/>
                  </a:cubicBezTo>
                  <a:cubicBezTo>
                    <a:pt x="1" y="231"/>
                    <a:pt x="112" y="501"/>
                    <a:pt x="335" y="501"/>
                  </a:cubicBezTo>
                  <a:cubicBezTo>
                    <a:pt x="473" y="501"/>
                    <a:pt x="585" y="390"/>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4632100" y="4585450"/>
              <a:ext cx="14650" cy="12525"/>
            </a:xfrm>
            <a:custGeom>
              <a:avLst/>
              <a:gdLst/>
              <a:ahLst/>
              <a:cxnLst/>
              <a:rect l="l" t="t" r="r" b="b"/>
              <a:pathLst>
                <a:path w="586" h="501" extrusionOk="0">
                  <a:moveTo>
                    <a:pt x="334" y="1"/>
                  </a:moveTo>
                  <a:cubicBezTo>
                    <a:pt x="273" y="1"/>
                    <a:pt x="210" y="23"/>
                    <a:pt x="159" y="74"/>
                  </a:cubicBezTo>
                  <a:cubicBezTo>
                    <a:pt x="1" y="232"/>
                    <a:pt x="112" y="501"/>
                    <a:pt x="335" y="501"/>
                  </a:cubicBezTo>
                  <a:cubicBezTo>
                    <a:pt x="473"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4632100" y="4617400"/>
              <a:ext cx="14650" cy="12550"/>
            </a:xfrm>
            <a:custGeom>
              <a:avLst/>
              <a:gdLst/>
              <a:ahLst/>
              <a:cxnLst/>
              <a:rect l="l" t="t" r="r" b="b"/>
              <a:pathLst>
                <a:path w="586" h="502" extrusionOk="0">
                  <a:moveTo>
                    <a:pt x="333" y="1"/>
                  </a:moveTo>
                  <a:cubicBezTo>
                    <a:pt x="272" y="1"/>
                    <a:pt x="209" y="24"/>
                    <a:pt x="158" y="75"/>
                  </a:cubicBezTo>
                  <a:cubicBezTo>
                    <a:pt x="1" y="232"/>
                    <a:pt x="112" y="501"/>
                    <a:pt x="335" y="501"/>
                  </a:cubicBezTo>
                  <a:cubicBezTo>
                    <a:pt x="474" y="501"/>
                    <a:pt x="585" y="389"/>
                    <a:pt x="585" y="252"/>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4632100" y="4649375"/>
              <a:ext cx="14650" cy="12525"/>
            </a:xfrm>
            <a:custGeom>
              <a:avLst/>
              <a:gdLst/>
              <a:ahLst/>
              <a:cxnLst/>
              <a:rect l="l" t="t" r="r" b="b"/>
              <a:pathLst>
                <a:path w="586" h="501" extrusionOk="0">
                  <a:moveTo>
                    <a:pt x="333" y="0"/>
                  </a:moveTo>
                  <a:cubicBezTo>
                    <a:pt x="272" y="0"/>
                    <a:pt x="209" y="23"/>
                    <a:pt x="158" y="74"/>
                  </a:cubicBezTo>
                  <a:cubicBezTo>
                    <a:pt x="1" y="231"/>
                    <a:pt x="112" y="501"/>
                    <a:pt x="335" y="501"/>
                  </a:cubicBezTo>
                  <a:cubicBezTo>
                    <a:pt x="474" y="501"/>
                    <a:pt x="585" y="389"/>
                    <a:pt x="585" y="250"/>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4632100" y="4681300"/>
              <a:ext cx="14650" cy="12550"/>
            </a:xfrm>
            <a:custGeom>
              <a:avLst/>
              <a:gdLst/>
              <a:ahLst/>
              <a:cxnLst/>
              <a:rect l="l" t="t" r="r" b="b"/>
              <a:pathLst>
                <a:path w="586" h="502" extrusionOk="0">
                  <a:moveTo>
                    <a:pt x="334" y="1"/>
                  </a:moveTo>
                  <a:cubicBezTo>
                    <a:pt x="272" y="1"/>
                    <a:pt x="210" y="24"/>
                    <a:pt x="159" y="74"/>
                  </a:cubicBezTo>
                  <a:cubicBezTo>
                    <a:pt x="1" y="232"/>
                    <a:pt x="112" y="502"/>
                    <a:pt x="335" y="502"/>
                  </a:cubicBezTo>
                  <a:cubicBezTo>
                    <a:pt x="473" y="502"/>
                    <a:pt x="585" y="390"/>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632100" y="4713275"/>
              <a:ext cx="14650" cy="12525"/>
            </a:xfrm>
            <a:custGeom>
              <a:avLst/>
              <a:gdLst/>
              <a:ahLst/>
              <a:cxnLst/>
              <a:rect l="l" t="t" r="r" b="b"/>
              <a:pathLst>
                <a:path w="586" h="501" extrusionOk="0">
                  <a:moveTo>
                    <a:pt x="334" y="0"/>
                  </a:moveTo>
                  <a:cubicBezTo>
                    <a:pt x="272" y="0"/>
                    <a:pt x="210" y="23"/>
                    <a:pt x="159" y="74"/>
                  </a:cubicBezTo>
                  <a:cubicBezTo>
                    <a:pt x="1" y="231"/>
                    <a:pt x="112" y="500"/>
                    <a:pt x="335" y="500"/>
                  </a:cubicBezTo>
                  <a:cubicBezTo>
                    <a:pt x="473" y="500"/>
                    <a:pt x="585" y="389"/>
                    <a:pt x="585" y="251"/>
                  </a:cubicBezTo>
                  <a:cubicBezTo>
                    <a:pt x="585" y="100"/>
                    <a:pt x="46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4632100" y="4745225"/>
              <a:ext cx="14650" cy="12525"/>
            </a:xfrm>
            <a:custGeom>
              <a:avLst/>
              <a:gdLst/>
              <a:ahLst/>
              <a:cxnLst/>
              <a:rect l="l" t="t" r="r" b="b"/>
              <a:pathLst>
                <a:path w="586" h="501" extrusionOk="0">
                  <a:moveTo>
                    <a:pt x="334" y="1"/>
                  </a:moveTo>
                  <a:cubicBezTo>
                    <a:pt x="272" y="1"/>
                    <a:pt x="210" y="23"/>
                    <a:pt x="159" y="74"/>
                  </a:cubicBezTo>
                  <a:cubicBezTo>
                    <a:pt x="1" y="232"/>
                    <a:pt x="112" y="501"/>
                    <a:pt x="335" y="501"/>
                  </a:cubicBezTo>
                  <a:cubicBezTo>
                    <a:pt x="473" y="501"/>
                    <a:pt x="585" y="389"/>
                    <a:pt x="585" y="251"/>
                  </a:cubicBezTo>
                  <a:cubicBezTo>
                    <a:pt x="585" y="101"/>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4632100" y="4777175"/>
              <a:ext cx="14650" cy="12550"/>
            </a:xfrm>
            <a:custGeom>
              <a:avLst/>
              <a:gdLst/>
              <a:ahLst/>
              <a:cxnLst/>
              <a:rect l="l" t="t" r="r" b="b"/>
              <a:pathLst>
                <a:path w="586" h="502" extrusionOk="0">
                  <a:moveTo>
                    <a:pt x="334" y="1"/>
                  </a:moveTo>
                  <a:cubicBezTo>
                    <a:pt x="272" y="1"/>
                    <a:pt x="209" y="24"/>
                    <a:pt x="158" y="75"/>
                  </a:cubicBezTo>
                  <a:cubicBezTo>
                    <a:pt x="1" y="232"/>
                    <a:pt x="112" y="501"/>
                    <a:pt x="335" y="501"/>
                  </a:cubicBezTo>
                  <a:cubicBezTo>
                    <a:pt x="474" y="501"/>
                    <a:pt x="585" y="389"/>
                    <a:pt x="585" y="251"/>
                  </a:cubicBezTo>
                  <a:cubicBezTo>
                    <a:pt x="585" y="100"/>
                    <a:pt x="462"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4667150" y="4521550"/>
              <a:ext cx="14625" cy="12550"/>
            </a:xfrm>
            <a:custGeom>
              <a:avLst/>
              <a:gdLst/>
              <a:ahLst/>
              <a:cxnLst/>
              <a:rect l="l" t="t" r="r" b="b"/>
              <a:pathLst>
                <a:path w="585" h="502" extrusionOk="0">
                  <a:moveTo>
                    <a:pt x="333" y="1"/>
                  </a:moveTo>
                  <a:cubicBezTo>
                    <a:pt x="272" y="1"/>
                    <a:pt x="209" y="24"/>
                    <a:pt x="157" y="75"/>
                  </a:cubicBezTo>
                  <a:cubicBezTo>
                    <a:pt x="0" y="232"/>
                    <a:pt x="112" y="501"/>
                    <a:pt x="334" y="501"/>
                  </a:cubicBezTo>
                  <a:cubicBezTo>
                    <a:pt x="473" y="501"/>
                    <a:pt x="584" y="389"/>
                    <a:pt x="585" y="252"/>
                  </a:cubicBezTo>
                  <a:cubicBezTo>
                    <a:pt x="585" y="100"/>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4667150" y="45535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4" y="390"/>
                    <a:pt x="585" y="251"/>
                  </a:cubicBezTo>
                  <a:cubicBezTo>
                    <a:pt x="585" y="101"/>
                    <a:pt x="462"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4667150" y="4585450"/>
              <a:ext cx="14625" cy="12525"/>
            </a:xfrm>
            <a:custGeom>
              <a:avLst/>
              <a:gdLst/>
              <a:ahLst/>
              <a:cxnLst/>
              <a:rect l="l" t="t" r="r" b="b"/>
              <a:pathLst>
                <a:path w="585" h="501" extrusionOk="0">
                  <a:moveTo>
                    <a:pt x="333" y="1"/>
                  </a:moveTo>
                  <a:cubicBezTo>
                    <a:pt x="271" y="1"/>
                    <a:pt x="208" y="23"/>
                    <a:pt x="157" y="74"/>
                  </a:cubicBezTo>
                  <a:cubicBezTo>
                    <a:pt x="0" y="232"/>
                    <a:pt x="112" y="501"/>
                    <a:pt x="334" y="501"/>
                  </a:cubicBezTo>
                  <a:cubicBezTo>
                    <a:pt x="473" y="501"/>
                    <a:pt x="584" y="389"/>
                    <a:pt x="585" y="251"/>
                  </a:cubicBezTo>
                  <a:cubicBezTo>
                    <a:pt x="585" y="100"/>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4667150" y="4617400"/>
              <a:ext cx="14625" cy="12550"/>
            </a:xfrm>
            <a:custGeom>
              <a:avLst/>
              <a:gdLst/>
              <a:ahLst/>
              <a:cxnLst/>
              <a:rect l="l" t="t" r="r" b="b"/>
              <a:pathLst>
                <a:path w="585" h="502" extrusionOk="0">
                  <a:moveTo>
                    <a:pt x="333" y="1"/>
                  </a:moveTo>
                  <a:cubicBezTo>
                    <a:pt x="271" y="1"/>
                    <a:pt x="208" y="24"/>
                    <a:pt x="157" y="75"/>
                  </a:cubicBezTo>
                  <a:cubicBezTo>
                    <a:pt x="0" y="232"/>
                    <a:pt x="112" y="501"/>
                    <a:pt x="334" y="501"/>
                  </a:cubicBezTo>
                  <a:cubicBezTo>
                    <a:pt x="473" y="501"/>
                    <a:pt x="585" y="389"/>
                    <a:pt x="585" y="252"/>
                  </a:cubicBezTo>
                  <a:cubicBezTo>
                    <a:pt x="584" y="101"/>
                    <a:pt x="46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4667150" y="4649375"/>
              <a:ext cx="14625" cy="12525"/>
            </a:xfrm>
            <a:custGeom>
              <a:avLst/>
              <a:gdLst/>
              <a:ahLst/>
              <a:cxnLst/>
              <a:rect l="l" t="t" r="r" b="b"/>
              <a:pathLst>
                <a:path w="585" h="501" extrusionOk="0">
                  <a:moveTo>
                    <a:pt x="333" y="0"/>
                  </a:moveTo>
                  <a:cubicBezTo>
                    <a:pt x="271" y="0"/>
                    <a:pt x="208" y="23"/>
                    <a:pt x="157" y="74"/>
                  </a:cubicBezTo>
                  <a:cubicBezTo>
                    <a:pt x="0" y="231"/>
                    <a:pt x="112" y="501"/>
                    <a:pt x="334" y="501"/>
                  </a:cubicBezTo>
                  <a:cubicBezTo>
                    <a:pt x="473" y="501"/>
                    <a:pt x="585" y="389"/>
                    <a:pt x="585" y="250"/>
                  </a:cubicBezTo>
                  <a:cubicBezTo>
                    <a:pt x="584"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4667150" y="4681300"/>
              <a:ext cx="14625" cy="12550"/>
            </a:xfrm>
            <a:custGeom>
              <a:avLst/>
              <a:gdLst/>
              <a:ahLst/>
              <a:cxnLst/>
              <a:rect l="l" t="t" r="r" b="b"/>
              <a:pathLst>
                <a:path w="585" h="502" extrusionOk="0">
                  <a:moveTo>
                    <a:pt x="332" y="1"/>
                  </a:moveTo>
                  <a:cubicBezTo>
                    <a:pt x="271" y="1"/>
                    <a:pt x="208" y="24"/>
                    <a:pt x="157" y="74"/>
                  </a:cubicBezTo>
                  <a:cubicBezTo>
                    <a:pt x="0" y="233"/>
                    <a:pt x="112" y="502"/>
                    <a:pt x="334" y="502"/>
                  </a:cubicBezTo>
                  <a:cubicBezTo>
                    <a:pt x="473" y="501"/>
                    <a:pt x="584" y="389"/>
                    <a:pt x="585" y="251"/>
                  </a:cubicBezTo>
                  <a:cubicBezTo>
                    <a:pt x="585" y="101"/>
                    <a:pt x="46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4667150" y="4713275"/>
              <a:ext cx="14625" cy="12525"/>
            </a:xfrm>
            <a:custGeom>
              <a:avLst/>
              <a:gdLst/>
              <a:ahLst/>
              <a:cxnLst/>
              <a:rect l="l" t="t" r="r" b="b"/>
              <a:pathLst>
                <a:path w="585" h="501" extrusionOk="0">
                  <a:moveTo>
                    <a:pt x="332" y="0"/>
                  </a:moveTo>
                  <a:cubicBezTo>
                    <a:pt x="271" y="0"/>
                    <a:pt x="208" y="23"/>
                    <a:pt x="157" y="74"/>
                  </a:cubicBezTo>
                  <a:cubicBezTo>
                    <a:pt x="0" y="231"/>
                    <a:pt x="112" y="500"/>
                    <a:pt x="333" y="500"/>
                  </a:cubicBezTo>
                  <a:cubicBezTo>
                    <a:pt x="334" y="500"/>
                    <a:pt x="334" y="500"/>
                    <a:pt x="334" y="500"/>
                  </a:cubicBezTo>
                  <a:cubicBezTo>
                    <a:pt x="473" y="500"/>
                    <a:pt x="584" y="389"/>
                    <a:pt x="585" y="251"/>
                  </a:cubicBezTo>
                  <a:cubicBezTo>
                    <a:pt x="585" y="100"/>
                    <a:pt x="461"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4667150" y="4745225"/>
              <a:ext cx="14625" cy="12525"/>
            </a:xfrm>
            <a:custGeom>
              <a:avLst/>
              <a:gdLst/>
              <a:ahLst/>
              <a:cxnLst/>
              <a:rect l="l" t="t" r="r" b="b"/>
              <a:pathLst>
                <a:path w="585" h="501" extrusionOk="0">
                  <a:moveTo>
                    <a:pt x="333" y="0"/>
                  </a:moveTo>
                  <a:cubicBezTo>
                    <a:pt x="271" y="0"/>
                    <a:pt x="208" y="23"/>
                    <a:pt x="157" y="74"/>
                  </a:cubicBezTo>
                  <a:cubicBezTo>
                    <a:pt x="0" y="232"/>
                    <a:pt x="112" y="501"/>
                    <a:pt x="334" y="501"/>
                  </a:cubicBezTo>
                  <a:cubicBezTo>
                    <a:pt x="473" y="501"/>
                    <a:pt x="584" y="389"/>
                    <a:pt x="585" y="251"/>
                  </a:cubicBezTo>
                  <a:cubicBezTo>
                    <a:pt x="585" y="100"/>
                    <a:pt x="461"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4667150" y="4777175"/>
              <a:ext cx="14625" cy="12550"/>
            </a:xfrm>
            <a:custGeom>
              <a:avLst/>
              <a:gdLst/>
              <a:ahLst/>
              <a:cxnLst/>
              <a:rect l="l" t="t" r="r" b="b"/>
              <a:pathLst>
                <a:path w="585" h="502" extrusionOk="0">
                  <a:moveTo>
                    <a:pt x="333" y="0"/>
                  </a:moveTo>
                  <a:cubicBezTo>
                    <a:pt x="271" y="0"/>
                    <a:pt x="208" y="23"/>
                    <a:pt x="157" y="75"/>
                  </a:cubicBezTo>
                  <a:cubicBezTo>
                    <a:pt x="0" y="232"/>
                    <a:pt x="112" y="501"/>
                    <a:pt x="334" y="501"/>
                  </a:cubicBezTo>
                  <a:cubicBezTo>
                    <a:pt x="473" y="501"/>
                    <a:pt x="585" y="389"/>
                    <a:pt x="585" y="251"/>
                  </a:cubicBezTo>
                  <a:cubicBezTo>
                    <a:pt x="585" y="100"/>
                    <a:pt x="462"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5245225" y="407525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5245225" y="4095150"/>
              <a:ext cx="9125" cy="7775"/>
            </a:xfrm>
            <a:custGeom>
              <a:avLst/>
              <a:gdLst/>
              <a:ahLst/>
              <a:cxnLst/>
              <a:rect l="l" t="t" r="r" b="b"/>
              <a:pathLst>
                <a:path w="365" h="311" extrusionOk="0">
                  <a:moveTo>
                    <a:pt x="207" y="0"/>
                  </a:moveTo>
                  <a:cubicBezTo>
                    <a:pt x="169" y="0"/>
                    <a:pt x="130" y="14"/>
                    <a:pt x="98"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5245225" y="41150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5245225" y="4134900"/>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5245225" y="4154775"/>
              <a:ext cx="9125" cy="7800"/>
            </a:xfrm>
            <a:custGeom>
              <a:avLst/>
              <a:gdLst/>
              <a:ahLst/>
              <a:cxnLst/>
              <a:rect l="l" t="t" r="r" b="b"/>
              <a:pathLst>
                <a:path w="365" h="312" extrusionOk="0">
                  <a:moveTo>
                    <a:pt x="208" y="1"/>
                  </a:moveTo>
                  <a:cubicBezTo>
                    <a:pt x="169" y="1"/>
                    <a:pt x="130" y="15"/>
                    <a:pt x="98" y="47"/>
                  </a:cubicBezTo>
                  <a:cubicBezTo>
                    <a:pt x="1" y="144"/>
                    <a:pt x="70" y="312"/>
                    <a:pt x="209" y="312"/>
                  </a:cubicBezTo>
                  <a:cubicBezTo>
                    <a:pt x="294"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5245225" y="41746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5245225" y="419457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5245225" y="4214450"/>
              <a:ext cx="9125" cy="7775"/>
            </a:xfrm>
            <a:custGeom>
              <a:avLst/>
              <a:gdLst/>
              <a:ahLst/>
              <a:cxnLst/>
              <a:rect l="l" t="t" r="r" b="b"/>
              <a:pathLst>
                <a:path w="365" h="311" extrusionOk="0">
                  <a:moveTo>
                    <a:pt x="208" y="0"/>
                  </a:moveTo>
                  <a:cubicBezTo>
                    <a:pt x="169" y="0"/>
                    <a:pt x="130" y="14"/>
                    <a:pt x="98" y="46"/>
                  </a:cubicBezTo>
                  <a:cubicBezTo>
                    <a:pt x="1" y="144"/>
                    <a:pt x="70" y="311"/>
                    <a:pt x="209" y="311"/>
                  </a:cubicBezTo>
                  <a:cubicBezTo>
                    <a:pt x="294"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5245225" y="4234325"/>
              <a:ext cx="9125" cy="7800"/>
            </a:xfrm>
            <a:custGeom>
              <a:avLst/>
              <a:gdLst/>
              <a:ahLst/>
              <a:cxnLst/>
              <a:rect l="l" t="t" r="r" b="b"/>
              <a:pathLst>
                <a:path w="365" h="312" extrusionOk="0">
                  <a:moveTo>
                    <a:pt x="207" y="0"/>
                  </a:moveTo>
                  <a:cubicBezTo>
                    <a:pt x="169" y="0"/>
                    <a:pt x="130" y="14"/>
                    <a:pt x="98"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267050" y="407525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5267050" y="4095150"/>
              <a:ext cx="9100" cy="7775"/>
            </a:xfrm>
            <a:custGeom>
              <a:avLst/>
              <a:gdLst/>
              <a:ahLst/>
              <a:cxnLst/>
              <a:rect l="l" t="t" r="r" b="b"/>
              <a:pathLst>
                <a:path w="364" h="311" extrusionOk="0">
                  <a:moveTo>
                    <a:pt x="207" y="0"/>
                  </a:moveTo>
                  <a:cubicBezTo>
                    <a:pt x="169" y="0"/>
                    <a:pt x="130" y="14"/>
                    <a:pt x="99" y="46"/>
                  </a:cubicBezTo>
                  <a:cubicBezTo>
                    <a:pt x="1" y="144"/>
                    <a:pt x="70" y="311"/>
                    <a:pt x="209" y="311"/>
                  </a:cubicBezTo>
                  <a:cubicBezTo>
                    <a:pt x="294"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5267050" y="41150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5267050" y="4134900"/>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267050" y="4154775"/>
              <a:ext cx="9100" cy="7800"/>
            </a:xfrm>
            <a:custGeom>
              <a:avLst/>
              <a:gdLst/>
              <a:ahLst/>
              <a:cxnLst/>
              <a:rect l="l" t="t" r="r" b="b"/>
              <a:pathLst>
                <a:path w="364" h="312" extrusionOk="0">
                  <a:moveTo>
                    <a:pt x="208" y="1"/>
                  </a:moveTo>
                  <a:cubicBezTo>
                    <a:pt x="169" y="1"/>
                    <a:pt x="130" y="15"/>
                    <a:pt x="99" y="47"/>
                  </a:cubicBezTo>
                  <a:cubicBezTo>
                    <a:pt x="1" y="144"/>
                    <a:pt x="70" y="312"/>
                    <a:pt x="209" y="312"/>
                  </a:cubicBezTo>
                  <a:cubicBezTo>
                    <a:pt x="294"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5267050" y="41746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5267050" y="419457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5267050" y="4214450"/>
              <a:ext cx="9100" cy="7775"/>
            </a:xfrm>
            <a:custGeom>
              <a:avLst/>
              <a:gdLst/>
              <a:ahLst/>
              <a:cxnLst/>
              <a:rect l="l" t="t" r="r" b="b"/>
              <a:pathLst>
                <a:path w="364" h="311" extrusionOk="0">
                  <a:moveTo>
                    <a:pt x="208" y="0"/>
                  </a:moveTo>
                  <a:cubicBezTo>
                    <a:pt x="169" y="0"/>
                    <a:pt x="130" y="14"/>
                    <a:pt x="99" y="46"/>
                  </a:cubicBezTo>
                  <a:cubicBezTo>
                    <a:pt x="1" y="144"/>
                    <a:pt x="70" y="311"/>
                    <a:pt x="209" y="311"/>
                  </a:cubicBezTo>
                  <a:cubicBezTo>
                    <a:pt x="294"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5267050" y="4234325"/>
              <a:ext cx="9100" cy="7800"/>
            </a:xfrm>
            <a:custGeom>
              <a:avLst/>
              <a:gdLst/>
              <a:ahLst/>
              <a:cxnLst/>
              <a:rect l="l" t="t" r="r" b="b"/>
              <a:pathLst>
                <a:path w="364" h="312" extrusionOk="0">
                  <a:moveTo>
                    <a:pt x="207" y="0"/>
                  </a:moveTo>
                  <a:cubicBezTo>
                    <a:pt x="169" y="0"/>
                    <a:pt x="130" y="14"/>
                    <a:pt x="99" y="46"/>
                  </a:cubicBezTo>
                  <a:cubicBezTo>
                    <a:pt x="1" y="144"/>
                    <a:pt x="70" y="312"/>
                    <a:pt x="209" y="312"/>
                  </a:cubicBezTo>
                  <a:cubicBezTo>
                    <a:pt x="294"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5288850" y="407525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5288850" y="40951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5288850" y="41150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7"/>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5288850" y="4134900"/>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5288850" y="4154775"/>
              <a:ext cx="9100" cy="7800"/>
            </a:xfrm>
            <a:custGeom>
              <a:avLst/>
              <a:gdLst/>
              <a:ahLst/>
              <a:cxnLst/>
              <a:rect l="l" t="t" r="r" b="b"/>
              <a:pathLst>
                <a:path w="364" h="312" extrusionOk="0">
                  <a:moveTo>
                    <a:pt x="207" y="1"/>
                  </a:moveTo>
                  <a:cubicBezTo>
                    <a:pt x="169" y="1"/>
                    <a:pt x="130" y="15"/>
                    <a:pt x="98" y="47"/>
                  </a:cubicBezTo>
                  <a:cubicBezTo>
                    <a:pt x="0" y="144"/>
                    <a:pt x="69"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5288850" y="41746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5288850" y="419457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5288850" y="4214450"/>
              <a:ext cx="9100" cy="7775"/>
            </a:xfrm>
            <a:custGeom>
              <a:avLst/>
              <a:gdLst/>
              <a:ahLst/>
              <a:cxnLst/>
              <a:rect l="l" t="t" r="r" b="b"/>
              <a:pathLst>
                <a:path w="364" h="311" extrusionOk="0">
                  <a:moveTo>
                    <a:pt x="207" y="0"/>
                  </a:moveTo>
                  <a:cubicBezTo>
                    <a:pt x="169" y="0"/>
                    <a:pt x="130" y="14"/>
                    <a:pt x="98" y="46"/>
                  </a:cubicBezTo>
                  <a:cubicBezTo>
                    <a:pt x="0" y="144"/>
                    <a:pt x="69"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5288850" y="4234325"/>
              <a:ext cx="9100" cy="7800"/>
            </a:xfrm>
            <a:custGeom>
              <a:avLst/>
              <a:gdLst/>
              <a:ahLst/>
              <a:cxnLst/>
              <a:rect l="l" t="t" r="r" b="b"/>
              <a:pathLst>
                <a:path w="364" h="312" extrusionOk="0">
                  <a:moveTo>
                    <a:pt x="207" y="0"/>
                  </a:moveTo>
                  <a:cubicBezTo>
                    <a:pt x="168" y="0"/>
                    <a:pt x="130" y="14"/>
                    <a:pt x="98" y="46"/>
                  </a:cubicBezTo>
                  <a:cubicBezTo>
                    <a:pt x="0" y="144"/>
                    <a:pt x="69" y="312"/>
                    <a:pt x="208" y="312"/>
                  </a:cubicBezTo>
                  <a:cubicBezTo>
                    <a:pt x="294" y="312"/>
                    <a:pt x="363" y="241"/>
                    <a:pt x="363" y="156"/>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53106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5310650" y="4095150"/>
              <a:ext cx="9125" cy="7775"/>
            </a:xfrm>
            <a:custGeom>
              <a:avLst/>
              <a:gdLst/>
              <a:ahLst/>
              <a:cxnLst/>
              <a:rect l="l" t="t" r="r" b="b"/>
              <a:pathLst>
                <a:path w="365" h="311" extrusionOk="0">
                  <a:moveTo>
                    <a:pt x="207" y="0"/>
                  </a:moveTo>
                  <a:cubicBezTo>
                    <a:pt x="169" y="0"/>
                    <a:pt x="130"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5310650" y="41150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53106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53106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7"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5310650" y="41746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5310650" y="419457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53106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5310650" y="4234325"/>
              <a:ext cx="9125" cy="7800"/>
            </a:xfrm>
            <a:custGeom>
              <a:avLst/>
              <a:gdLst/>
              <a:ahLst/>
              <a:cxnLst/>
              <a:rect l="l" t="t" r="r" b="b"/>
              <a:pathLst>
                <a:path w="365" h="312" extrusionOk="0">
                  <a:moveTo>
                    <a:pt x="207" y="0"/>
                  </a:moveTo>
                  <a:cubicBezTo>
                    <a:pt x="169" y="0"/>
                    <a:pt x="130"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5332475" y="407525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5332475" y="4095150"/>
              <a:ext cx="9075" cy="7775"/>
            </a:xfrm>
            <a:custGeom>
              <a:avLst/>
              <a:gdLst/>
              <a:ahLst/>
              <a:cxnLst/>
              <a:rect l="l" t="t" r="r" b="b"/>
              <a:pathLst>
                <a:path w="363" h="311" extrusionOk="0">
                  <a:moveTo>
                    <a:pt x="206" y="0"/>
                  </a:moveTo>
                  <a:cubicBezTo>
                    <a:pt x="168" y="0"/>
                    <a:pt x="129" y="14"/>
                    <a:pt x="98" y="46"/>
                  </a:cubicBezTo>
                  <a:cubicBezTo>
                    <a:pt x="0" y="144"/>
                    <a:pt x="69" y="311"/>
                    <a:pt x="207" y="311"/>
                  </a:cubicBezTo>
                  <a:cubicBezTo>
                    <a:pt x="293"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5332475" y="41150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5332475" y="4134900"/>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5332475" y="4154775"/>
              <a:ext cx="9075" cy="7800"/>
            </a:xfrm>
            <a:custGeom>
              <a:avLst/>
              <a:gdLst/>
              <a:ahLst/>
              <a:cxnLst/>
              <a:rect l="l" t="t" r="r" b="b"/>
              <a:pathLst>
                <a:path w="363" h="312" extrusionOk="0">
                  <a:moveTo>
                    <a:pt x="207" y="1"/>
                  </a:moveTo>
                  <a:cubicBezTo>
                    <a:pt x="169" y="1"/>
                    <a:pt x="130" y="15"/>
                    <a:pt x="98" y="47"/>
                  </a:cubicBezTo>
                  <a:cubicBezTo>
                    <a:pt x="0" y="144"/>
                    <a:pt x="69" y="312"/>
                    <a:pt x="207" y="312"/>
                  </a:cubicBezTo>
                  <a:cubicBezTo>
                    <a:pt x="293"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5332475" y="41746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5332475" y="419457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332475" y="4214450"/>
              <a:ext cx="9075" cy="7775"/>
            </a:xfrm>
            <a:custGeom>
              <a:avLst/>
              <a:gdLst/>
              <a:ahLst/>
              <a:cxnLst/>
              <a:rect l="l" t="t" r="r" b="b"/>
              <a:pathLst>
                <a:path w="363" h="311" extrusionOk="0">
                  <a:moveTo>
                    <a:pt x="207" y="0"/>
                  </a:moveTo>
                  <a:cubicBezTo>
                    <a:pt x="169" y="0"/>
                    <a:pt x="130" y="14"/>
                    <a:pt x="98" y="46"/>
                  </a:cubicBezTo>
                  <a:cubicBezTo>
                    <a:pt x="0" y="144"/>
                    <a:pt x="69" y="311"/>
                    <a:pt x="207" y="311"/>
                  </a:cubicBezTo>
                  <a:cubicBezTo>
                    <a:pt x="293" y="311"/>
                    <a:pt x="363" y="241"/>
                    <a:pt x="363" y="155"/>
                  </a:cubicBezTo>
                  <a:cubicBezTo>
                    <a:pt x="363"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5332475" y="4234325"/>
              <a:ext cx="9075" cy="7800"/>
            </a:xfrm>
            <a:custGeom>
              <a:avLst/>
              <a:gdLst/>
              <a:ahLst/>
              <a:cxnLst/>
              <a:rect l="l" t="t" r="r" b="b"/>
              <a:pathLst>
                <a:path w="363" h="312" extrusionOk="0">
                  <a:moveTo>
                    <a:pt x="206" y="0"/>
                  </a:moveTo>
                  <a:cubicBezTo>
                    <a:pt x="168" y="0"/>
                    <a:pt x="129" y="14"/>
                    <a:pt x="98" y="46"/>
                  </a:cubicBezTo>
                  <a:cubicBezTo>
                    <a:pt x="0" y="144"/>
                    <a:pt x="69" y="312"/>
                    <a:pt x="207" y="312"/>
                  </a:cubicBezTo>
                  <a:cubicBezTo>
                    <a:pt x="293"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5354250" y="407525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7"/>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354250" y="4095150"/>
              <a:ext cx="9125" cy="7775"/>
            </a:xfrm>
            <a:custGeom>
              <a:avLst/>
              <a:gdLst/>
              <a:ahLst/>
              <a:cxnLst/>
              <a:rect l="l" t="t" r="r" b="b"/>
              <a:pathLst>
                <a:path w="365" h="311" extrusionOk="0">
                  <a:moveTo>
                    <a:pt x="207" y="0"/>
                  </a:moveTo>
                  <a:cubicBezTo>
                    <a:pt x="169" y="0"/>
                    <a:pt x="131" y="14"/>
                    <a:pt x="99" y="46"/>
                  </a:cubicBezTo>
                  <a:cubicBezTo>
                    <a:pt x="1" y="144"/>
                    <a:pt x="70" y="311"/>
                    <a:pt x="209" y="311"/>
                  </a:cubicBezTo>
                  <a:cubicBezTo>
                    <a:pt x="295" y="311"/>
                    <a:pt x="364" y="241"/>
                    <a:pt x="364" y="155"/>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354250" y="41150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7"/>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5354250" y="4134900"/>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5354250" y="4154775"/>
              <a:ext cx="9125" cy="7800"/>
            </a:xfrm>
            <a:custGeom>
              <a:avLst/>
              <a:gdLst/>
              <a:ahLst/>
              <a:cxnLst/>
              <a:rect l="l" t="t" r="r" b="b"/>
              <a:pathLst>
                <a:path w="365" h="312" extrusionOk="0">
                  <a:moveTo>
                    <a:pt x="208" y="1"/>
                  </a:moveTo>
                  <a:cubicBezTo>
                    <a:pt x="170" y="1"/>
                    <a:pt x="131" y="15"/>
                    <a:pt x="99" y="47"/>
                  </a:cubicBezTo>
                  <a:cubicBezTo>
                    <a:pt x="1" y="144"/>
                    <a:pt x="70" y="312"/>
                    <a:pt x="209" y="312"/>
                  </a:cubicBezTo>
                  <a:cubicBezTo>
                    <a:pt x="295" y="312"/>
                    <a:pt x="364" y="242"/>
                    <a:pt x="364" y="156"/>
                  </a:cubicBezTo>
                  <a:cubicBezTo>
                    <a:pt x="364" y="63"/>
                    <a:pt x="288"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5354250" y="41746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5354250" y="419457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5354250" y="4214450"/>
              <a:ext cx="9125" cy="7775"/>
            </a:xfrm>
            <a:custGeom>
              <a:avLst/>
              <a:gdLst/>
              <a:ahLst/>
              <a:cxnLst/>
              <a:rect l="l" t="t" r="r" b="b"/>
              <a:pathLst>
                <a:path w="365" h="311" extrusionOk="0">
                  <a:moveTo>
                    <a:pt x="208" y="0"/>
                  </a:moveTo>
                  <a:cubicBezTo>
                    <a:pt x="170" y="0"/>
                    <a:pt x="131" y="14"/>
                    <a:pt x="99" y="46"/>
                  </a:cubicBezTo>
                  <a:cubicBezTo>
                    <a:pt x="1" y="144"/>
                    <a:pt x="70" y="311"/>
                    <a:pt x="209" y="311"/>
                  </a:cubicBezTo>
                  <a:cubicBezTo>
                    <a:pt x="295" y="311"/>
                    <a:pt x="364" y="241"/>
                    <a:pt x="364" y="155"/>
                  </a:cubicBezTo>
                  <a:cubicBezTo>
                    <a:pt x="364" y="62"/>
                    <a:pt x="288"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5354250" y="4234325"/>
              <a:ext cx="9125" cy="7800"/>
            </a:xfrm>
            <a:custGeom>
              <a:avLst/>
              <a:gdLst/>
              <a:ahLst/>
              <a:cxnLst/>
              <a:rect l="l" t="t" r="r" b="b"/>
              <a:pathLst>
                <a:path w="365" h="312" extrusionOk="0">
                  <a:moveTo>
                    <a:pt x="207" y="0"/>
                  </a:moveTo>
                  <a:cubicBezTo>
                    <a:pt x="169" y="0"/>
                    <a:pt x="131" y="14"/>
                    <a:pt x="99" y="46"/>
                  </a:cubicBezTo>
                  <a:cubicBezTo>
                    <a:pt x="1" y="144"/>
                    <a:pt x="70" y="312"/>
                    <a:pt x="209" y="312"/>
                  </a:cubicBezTo>
                  <a:cubicBezTo>
                    <a:pt x="295" y="312"/>
                    <a:pt x="364" y="241"/>
                    <a:pt x="364" y="156"/>
                  </a:cubicBezTo>
                  <a:cubicBezTo>
                    <a:pt x="364"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5376075" y="407525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7"/>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5376075" y="4095150"/>
              <a:ext cx="9075" cy="7775"/>
            </a:xfrm>
            <a:custGeom>
              <a:avLst/>
              <a:gdLst/>
              <a:ahLst/>
              <a:cxnLst/>
              <a:rect l="l" t="t" r="r" b="b"/>
              <a:pathLst>
                <a:path w="363" h="311" extrusionOk="0">
                  <a:moveTo>
                    <a:pt x="206" y="0"/>
                  </a:moveTo>
                  <a:cubicBezTo>
                    <a:pt x="168" y="0"/>
                    <a:pt x="130" y="14"/>
                    <a:pt x="98" y="46"/>
                  </a:cubicBezTo>
                  <a:cubicBezTo>
                    <a:pt x="1" y="144"/>
                    <a:pt x="70" y="311"/>
                    <a:pt x="208" y="311"/>
                  </a:cubicBezTo>
                  <a:cubicBezTo>
                    <a:pt x="294" y="311"/>
                    <a:pt x="363" y="241"/>
                    <a:pt x="363" y="155"/>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5376075" y="41150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7"/>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376075" y="4134900"/>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5376075" y="4154775"/>
              <a:ext cx="9075" cy="7800"/>
            </a:xfrm>
            <a:custGeom>
              <a:avLst/>
              <a:gdLst/>
              <a:ahLst/>
              <a:cxnLst/>
              <a:rect l="l" t="t" r="r" b="b"/>
              <a:pathLst>
                <a:path w="363" h="312" extrusionOk="0">
                  <a:moveTo>
                    <a:pt x="207" y="1"/>
                  </a:moveTo>
                  <a:cubicBezTo>
                    <a:pt x="169" y="1"/>
                    <a:pt x="130" y="15"/>
                    <a:pt x="98" y="47"/>
                  </a:cubicBezTo>
                  <a:cubicBezTo>
                    <a:pt x="1" y="144"/>
                    <a:pt x="70" y="312"/>
                    <a:pt x="208" y="312"/>
                  </a:cubicBezTo>
                  <a:cubicBezTo>
                    <a:pt x="294" y="312"/>
                    <a:pt x="363" y="242"/>
                    <a:pt x="363" y="156"/>
                  </a:cubicBezTo>
                  <a:cubicBezTo>
                    <a:pt x="363" y="63"/>
                    <a:pt x="287"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5376075" y="41746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5376075" y="419457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5376075" y="4214450"/>
              <a:ext cx="9075" cy="7775"/>
            </a:xfrm>
            <a:custGeom>
              <a:avLst/>
              <a:gdLst/>
              <a:ahLst/>
              <a:cxnLst/>
              <a:rect l="l" t="t" r="r" b="b"/>
              <a:pathLst>
                <a:path w="363" h="311" extrusionOk="0">
                  <a:moveTo>
                    <a:pt x="207" y="0"/>
                  </a:moveTo>
                  <a:cubicBezTo>
                    <a:pt x="169" y="0"/>
                    <a:pt x="130" y="14"/>
                    <a:pt x="98" y="46"/>
                  </a:cubicBezTo>
                  <a:cubicBezTo>
                    <a:pt x="1" y="144"/>
                    <a:pt x="70" y="311"/>
                    <a:pt x="208" y="311"/>
                  </a:cubicBezTo>
                  <a:cubicBezTo>
                    <a:pt x="294" y="311"/>
                    <a:pt x="363" y="241"/>
                    <a:pt x="363" y="155"/>
                  </a:cubicBezTo>
                  <a:cubicBezTo>
                    <a:pt x="363" y="62"/>
                    <a:pt x="287"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5376075" y="4234325"/>
              <a:ext cx="9075" cy="7800"/>
            </a:xfrm>
            <a:custGeom>
              <a:avLst/>
              <a:gdLst/>
              <a:ahLst/>
              <a:cxnLst/>
              <a:rect l="l" t="t" r="r" b="b"/>
              <a:pathLst>
                <a:path w="363" h="312" extrusionOk="0">
                  <a:moveTo>
                    <a:pt x="206" y="0"/>
                  </a:moveTo>
                  <a:cubicBezTo>
                    <a:pt x="168" y="0"/>
                    <a:pt x="130" y="14"/>
                    <a:pt x="98" y="46"/>
                  </a:cubicBezTo>
                  <a:cubicBezTo>
                    <a:pt x="1" y="144"/>
                    <a:pt x="70" y="312"/>
                    <a:pt x="208" y="312"/>
                  </a:cubicBezTo>
                  <a:cubicBezTo>
                    <a:pt x="294" y="312"/>
                    <a:pt x="363" y="241"/>
                    <a:pt x="363" y="156"/>
                  </a:cubicBezTo>
                  <a:cubicBezTo>
                    <a:pt x="363"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5397900" y="407525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7"/>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5397900" y="4095150"/>
              <a:ext cx="9075" cy="7775"/>
            </a:xfrm>
            <a:custGeom>
              <a:avLst/>
              <a:gdLst/>
              <a:ahLst/>
              <a:cxnLst/>
              <a:rect l="l" t="t" r="r" b="b"/>
              <a:pathLst>
                <a:path w="363" h="311" extrusionOk="0">
                  <a:moveTo>
                    <a:pt x="206" y="0"/>
                  </a:moveTo>
                  <a:cubicBezTo>
                    <a:pt x="168" y="0"/>
                    <a:pt x="129" y="14"/>
                    <a:pt x="97" y="46"/>
                  </a:cubicBezTo>
                  <a:cubicBezTo>
                    <a:pt x="0" y="144"/>
                    <a:pt x="69" y="311"/>
                    <a:pt x="207" y="311"/>
                  </a:cubicBezTo>
                  <a:cubicBezTo>
                    <a:pt x="293" y="311"/>
                    <a:pt x="362" y="241"/>
                    <a:pt x="362" y="155"/>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397900" y="41150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7"/>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5397900" y="4134900"/>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5397900" y="4154775"/>
              <a:ext cx="9075" cy="7800"/>
            </a:xfrm>
            <a:custGeom>
              <a:avLst/>
              <a:gdLst/>
              <a:ahLst/>
              <a:cxnLst/>
              <a:rect l="l" t="t" r="r" b="b"/>
              <a:pathLst>
                <a:path w="363" h="312" extrusionOk="0">
                  <a:moveTo>
                    <a:pt x="207" y="1"/>
                  </a:moveTo>
                  <a:cubicBezTo>
                    <a:pt x="168" y="1"/>
                    <a:pt x="129" y="15"/>
                    <a:pt x="97" y="47"/>
                  </a:cubicBezTo>
                  <a:cubicBezTo>
                    <a:pt x="0" y="144"/>
                    <a:pt x="69" y="312"/>
                    <a:pt x="207" y="312"/>
                  </a:cubicBezTo>
                  <a:cubicBezTo>
                    <a:pt x="293" y="312"/>
                    <a:pt x="362" y="242"/>
                    <a:pt x="362" y="156"/>
                  </a:cubicBezTo>
                  <a:cubicBezTo>
                    <a:pt x="362" y="63"/>
                    <a:pt x="28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5397900" y="41746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397900" y="419457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5397900" y="4214450"/>
              <a:ext cx="9075" cy="7775"/>
            </a:xfrm>
            <a:custGeom>
              <a:avLst/>
              <a:gdLst/>
              <a:ahLst/>
              <a:cxnLst/>
              <a:rect l="l" t="t" r="r" b="b"/>
              <a:pathLst>
                <a:path w="363" h="311" extrusionOk="0">
                  <a:moveTo>
                    <a:pt x="207" y="0"/>
                  </a:moveTo>
                  <a:cubicBezTo>
                    <a:pt x="168" y="0"/>
                    <a:pt x="129" y="14"/>
                    <a:pt x="97" y="46"/>
                  </a:cubicBezTo>
                  <a:cubicBezTo>
                    <a:pt x="0" y="144"/>
                    <a:pt x="69" y="311"/>
                    <a:pt x="207" y="311"/>
                  </a:cubicBezTo>
                  <a:cubicBezTo>
                    <a:pt x="293" y="311"/>
                    <a:pt x="362" y="241"/>
                    <a:pt x="362" y="155"/>
                  </a:cubicBezTo>
                  <a:cubicBezTo>
                    <a:pt x="362" y="62"/>
                    <a:pt x="28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5397900" y="4234325"/>
              <a:ext cx="9075" cy="7800"/>
            </a:xfrm>
            <a:custGeom>
              <a:avLst/>
              <a:gdLst/>
              <a:ahLst/>
              <a:cxnLst/>
              <a:rect l="l" t="t" r="r" b="b"/>
              <a:pathLst>
                <a:path w="363" h="312" extrusionOk="0">
                  <a:moveTo>
                    <a:pt x="206" y="0"/>
                  </a:moveTo>
                  <a:cubicBezTo>
                    <a:pt x="168" y="0"/>
                    <a:pt x="129" y="14"/>
                    <a:pt x="97" y="46"/>
                  </a:cubicBezTo>
                  <a:cubicBezTo>
                    <a:pt x="0" y="144"/>
                    <a:pt x="69" y="312"/>
                    <a:pt x="207" y="312"/>
                  </a:cubicBezTo>
                  <a:cubicBezTo>
                    <a:pt x="293" y="312"/>
                    <a:pt x="362" y="241"/>
                    <a:pt x="362" y="156"/>
                  </a:cubicBezTo>
                  <a:cubicBezTo>
                    <a:pt x="362" y="62"/>
                    <a:pt x="286"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145750" y="4452300"/>
              <a:ext cx="539800" cy="269475"/>
            </a:xfrm>
            <a:custGeom>
              <a:avLst/>
              <a:gdLst/>
              <a:ahLst/>
              <a:cxnLst/>
              <a:rect l="l" t="t" r="r" b="b"/>
              <a:pathLst>
                <a:path w="21592" h="10779" extrusionOk="0">
                  <a:moveTo>
                    <a:pt x="6337" y="1"/>
                  </a:moveTo>
                  <a:cubicBezTo>
                    <a:pt x="5012" y="1"/>
                    <a:pt x="3543" y="1561"/>
                    <a:pt x="3136" y="2024"/>
                  </a:cubicBezTo>
                  <a:cubicBezTo>
                    <a:pt x="2738" y="1960"/>
                    <a:pt x="2338" y="1903"/>
                    <a:pt x="1939" y="1853"/>
                  </a:cubicBezTo>
                  <a:cubicBezTo>
                    <a:pt x="1294" y="1772"/>
                    <a:pt x="648" y="1710"/>
                    <a:pt x="1" y="1666"/>
                  </a:cubicBezTo>
                  <a:lnTo>
                    <a:pt x="1" y="1666"/>
                  </a:lnTo>
                  <a:lnTo>
                    <a:pt x="2" y="1670"/>
                  </a:lnTo>
                  <a:cubicBezTo>
                    <a:pt x="28" y="1731"/>
                    <a:pt x="47" y="1793"/>
                    <a:pt x="62" y="1857"/>
                  </a:cubicBezTo>
                  <a:cubicBezTo>
                    <a:pt x="1068" y="1929"/>
                    <a:pt x="2070" y="2044"/>
                    <a:pt x="3068" y="2204"/>
                  </a:cubicBezTo>
                  <a:cubicBezTo>
                    <a:pt x="3169" y="2567"/>
                    <a:pt x="3456" y="3449"/>
                    <a:pt x="4137" y="4286"/>
                  </a:cubicBezTo>
                  <a:cubicBezTo>
                    <a:pt x="4543" y="4783"/>
                    <a:pt x="4940" y="4964"/>
                    <a:pt x="5259" y="4964"/>
                  </a:cubicBezTo>
                  <a:cubicBezTo>
                    <a:pt x="5515" y="4964"/>
                    <a:pt x="5720" y="4847"/>
                    <a:pt x="5838" y="4686"/>
                  </a:cubicBezTo>
                  <a:cubicBezTo>
                    <a:pt x="5995" y="4471"/>
                    <a:pt x="6331" y="3614"/>
                    <a:pt x="5162" y="2985"/>
                  </a:cubicBezTo>
                  <a:cubicBezTo>
                    <a:pt x="4695" y="2734"/>
                    <a:pt x="4151" y="2493"/>
                    <a:pt x="3728" y="2316"/>
                  </a:cubicBezTo>
                  <a:lnTo>
                    <a:pt x="3728" y="2316"/>
                  </a:lnTo>
                  <a:cubicBezTo>
                    <a:pt x="4574" y="2468"/>
                    <a:pt x="5415" y="2650"/>
                    <a:pt x="6249" y="2863"/>
                  </a:cubicBezTo>
                  <a:cubicBezTo>
                    <a:pt x="6293" y="3221"/>
                    <a:pt x="6440" y="4057"/>
                    <a:pt x="6942" y="4906"/>
                  </a:cubicBezTo>
                  <a:cubicBezTo>
                    <a:pt x="7287" y="5485"/>
                    <a:pt x="7677" y="5691"/>
                    <a:pt x="7993" y="5691"/>
                  </a:cubicBezTo>
                  <a:cubicBezTo>
                    <a:pt x="8181" y="5691"/>
                    <a:pt x="8342" y="5618"/>
                    <a:pt x="8452" y="5508"/>
                  </a:cubicBezTo>
                  <a:cubicBezTo>
                    <a:pt x="8627" y="5332"/>
                    <a:pt x="9054" y="4591"/>
                    <a:pt x="8066" y="3852"/>
                  </a:cubicBezTo>
                  <a:cubicBezTo>
                    <a:pt x="7647" y="3539"/>
                    <a:pt x="7150" y="3226"/>
                    <a:pt x="6778" y="3002"/>
                  </a:cubicBezTo>
                  <a:lnTo>
                    <a:pt x="6778" y="3002"/>
                  </a:lnTo>
                  <a:cubicBezTo>
                    <a:pt x="7571" y="3217"/>
                    <a:pt x="8355" y="3461"/>
                    <a:pt x="9133" y="3732"/>
                  </a:cubicBezTo>
                  <a:cubicBezTo>
                    <a:pt x="9172" y="4062"/>
                    <a:pt x="9308" y="4897"/>
                    <a:pt x="9810" y="5745"/>
                  </a:cubicBezTo>
                  <a:cubicBezTo>
                    <a:pt x="10144" y="6309"/>
                    <a:pt x="10524" y="6509"/>
                    <a:pt x="10831" y="6509"/>
                  </a:cubicBezTo>
                  <a:cubicBezTo>
                    <a:pt x="11014" y="6509"/>
                    <a:pt x="11171" y="6438"/>
                    <a:pt x="11278" y="6331"/>
                  </a:cubicBezTo>
                  <a:cubicBezTo>
                    <a:pt x="11446" y="6159"/>
                    <a:pt x="11862" y="5440"/>
                    <a:pt x="10902" y="4721"/>
                  </a:cubicBezTo>
                  <a:cubicBezTo>
                    <a:pt x="10526" y="4441"/>
                    <a:pt x="10085" y="4160"/>
                    <a:pt x="9735" y="3947"/>
                  </a:cubicBezTo>
                  <a:lnTo>
                    <a:pt x="9735" y="3947"/>
                  </a:lnTo>
                  <a:cubicBezTo>
                    <a:pt x="10388" y="4188"/>
                    <a:pt x="11033" y="4447"/>
                    <a:pt x="11671" y="4726"/>
                  </a:cubicBezTo>
                  <a:cubicBezTo>
                    <a:pt x="11955" y="5852"/>
                    <a:pt x="12167" y="6875"/>
                    <a:pt x="12691" y="7340"/>
                  </a:cubicBezTo>
                  <a:cubicBezTo>
                    <a:pt x="12827" y="7460"/>
                    <a:pt x="13013" y="7535"/>
                    <a:pt x="13192" y="7535"/>
                  </a:cubicBezTo>
                  <a:cubicBezTo>
                    <a:pt x="13313" y="7535"/>
                    <a:pt x="13430" y="7500"/>
                    <a:pt x="13526" y="7423"/>
                  </a:cubicBezTo>
                  <a:cubicBezTo>
                    <a:pt x="13693" y="7287"/>
                    <a:pt x="13753" y="7053"/>
                    <a:pt x="13726" y="6839"/>
                  </a:cubicBezTo>
                  <a:cubicBezTo>
                    <a:pt x="13639" y="6137"/>
                    <a:pt x="12802" y="5404"/>
                    <a:pt x="12213" y="4969"/>
                  </a:cubicBezTo>
                  <a:lnTo>
                    <a:pt x="12213" y="4969"/>
                  </a:lnTo>
                  <a:cubicBezTo>
                    <a:pt x="12823" y="5247"/>
                    <a:pt x="13424" y="5543"/>
                    <a:pt x="14018" y="5856"/>
                  </a:cubicBezTo>
                  <a:cubicBezTo>
                    <a:pt x="14446" y="7009"/>
                    <a:pt x="14686" y="8230"/>
                    <a:pt x="15291" y="8649"/>
                  </a:cubicBezTo>
                  <a:cubicBezTo>
                    <a:pt x="15424" y="8741"/>
                    <a:pt x="15590" y="8794"/>
                    <a:pt x="15751" y="8794"/>
                  </a:cubicBezTo>
                  <a:cubicBezTo>
                    <a:pt x="15906" y="8794"/>
                    <a:pt x="16056" y="8744"/>
                    <a:pt x="16164" y="8633"/>
                  </a:cubicBezTo>
                  <a:cubicBezTo>
                    <a:pt x="16320" y="8472"/>
                    <a:pt x="16353" y="8221"/>
                    <a:pt x="16299" y="8004"/>
                  </a:cubicBezTo>
                  <a:cubicBezTo>
                    <a:pt x="16147" y="7385"/>
                    <a:pt x="15449" y="6754"/>
                    <a:pt x="14856" y="6314"/>
                  </a:cubicBezTo>
                  <a:lnTo>
                    <a:pt x="14856" y="6314"/>
                  </a:lnTo>
                  <a:cubicBezTo>
                    <a:pt x="15711" y="6796"/>
                    <a:pt x="16544" y="7313"/>
                    <a:pt x="17355" y="7867"/>
                  </a:cubicBezTo>
                  <a:cubicBezTo>
                    <a:pt x="18323" y="9105"/>
                    <a:pt x="19103" y="10464"/>
                    <a:pt x="20002" y="10734"/>
                  </a:cubicBezTo>
                  <a:cubicBezTo>
                    <a:pt x="20099" y="10764"/>
                    <a:pt x="20203" y="10778"/>
                    <a:pt x="20307" y="10778"/>
                  </a:cubicBezTo>
                  <a:cubicBezTo>
                    <a:pt x="20627" y="10778"/>
                    <a:pt x="20947" y="10639"/>
                    <a:pt x="21083" y="10357"/>
                  </a:cubicBezTo>
                  <a:cubicBezTo>
                    <a:pt x="21592" y="8809"/>
                    <a:pt x="18349" y="7905"/>
                    <a:pt x="17410" y="7679"/>
                  </a:cubicBezTo>
                  <a:cubicBezTo>
                    <a:pt x="16700" y="7195"/>
                    <a:pt x="15970" y="6738"/>
                    <a:pt x="15220" y="6305"/>
                  </a:cubicBezTo>
                  <a:lnTo>
                    <a:pt x="15220" y="6305"/>
                  </a:lnTo>
                  <a:cubicBezTo>
                    <a:pt x="16063" y="6679"/>
                    <a:pt x="16836" y="7046"/>
                    <a:pt x="17439" y="7046"/>
                  </a:cubicBezTo>
                  <a:cubicBezTo>
                    <a:pt x="17536" y="7046"/>
                    <a:pt x="17628" y="7037"/>
                    <a:pt x="17716" y="7016"/>
                  </a:cubicBezTo>
                  <a:cubicBezTo>
                    <a:pt x="18059" y="6935"/>
                    <a:pt x="18373" y="6632"/>
                    <a:pt x="18348" y="6280"/>
                  </a:cubicBezTo>
                  <a:cubicBezTo>
                    <a:pt x="18329" y="6031"/>
                    <a:pt x="18146" y="5816"/>
                    <a:pt x="17925" y="5697"/>
                  </a:cubicBezTo>
                  <a:cubicBezTo>
                    <a:pt x="17624" y="5536"/>
                    <a:pt x="17227" y="5476"/>
                    <a:pt x="16807" y="5476"/>
                  </a:cubicBezTo>
                  <a:cubicBezTo>
                    <a:pt x="15878" y="5476"/>
                    <a:pt x="14835" y="5767"/>
                    <a:pt x="14461" y="5881"/>
                  </a:cubicBezTo>
                  <a:cubicBezTo>
                    <a:pt x="14310" y="5798"/>
                    <a:pt x="14157" y="5717"/>
                    <a:pt x="14005" y="5636"/>
                  </a:cubicBezTo>
                  <a:cubicBezTo>
                    <a:pt x="13706" y="5480"/>
                    <a:pt x="13405" y="5328"/>
                    <a:pt x="13102" y="5180"/>
                  </a:cubicBezTo>
                  <a:lnTo>
                    <a:pt x="13102" y="5180"/>
                  </a:lnTo>
                  <a:cubicBezTo>
                    <a:pt x="13513" y="5282"/>
                    <a:pt x="13935" y="5334"/>
                    <a:pt x="14359" y="5334"/>
                  </a:cubicBezTo>
                  <a:cubicBezTo>
                    <a:pt x="14415" y="5334"/>
                    <a:pt x="14472" y="5333"/>
                    <a:pt x="14528" y="5331"/>
                  </a:cubicBezTo>
                  <a:cubicBezTo>
                    <a:pt x="15587" y="5293"/>
                    <a:pt x="15874" y="4701"/>
                    <a:pt x="15751" y="4304"/>
                  </a:cubicBezTo>
                  <a:cubicBezTo>
                    <a:pt x="15697" y="4129"/>
                    <a:pt x="15432" y="3679"/>
                    <a:pt x="14840" y="3679"/>
                  </a:cubicBezTo>
                  <a:cubicBezTo>
                    <a:pt x="14642" y="3679"/>
                    <a:pt x="14407" y="3729"/>
                    <a:pt x="14131" y="3857"/>
                  </a:cubicBezTo>
                  <a:cubicBezTo>
                    <a:pt x="12996" y="4383"/>
                    <a:pt x="12526" y="4693"/>
                    <a:pt x="12353" y="4825"/>
                  </a:cubicBezTo>
                  <a:cubicBezTo>
                    <a:pt x="11563" y="4461"/>
                    <a:pt x="10760" y="4128"/>
                    <a:pt x="9943" y="3823"/>
                  </a:cubicBezTo>
                  <a:lnTo>
                    <a:pt x="9943" y="3823"/>
                  </a:lnTo>
                  <a:cubicBezTo>
                    <a:pt x="10513" y="3919"/>
                    <a:pt x="11043" y="3986"/>
                    <a:pt x="11509" y="3986"/>
                  </a:cubicBezTo>
                  <a:cubicBezTo>
                    <a:pt x="11974" y="3986"/>
                    <a:pt x="12374" y="3919"/>
                    <a:pt x="12682" y="3746"/>
                  </a:cubicBezTo>
                  <a:cubicBezTo>
                    <a:pt x="12993" y="3572"/>
                    <a:pt x="13213" y="3189"/>
                    <a:pt x="13090" y="2855"/>
                  </a:cubicBezTo>
                  <a:cubicBezTo>
                    <a:pt x="13003" y="2618"/>
                    <a:pt x="12766" y="2460"/>
                    <a:pt x="12519" y="2405"/>
                  </a:cubicBezTo>
                  <a:cubicBezTo>
                    <a:pt x="12416" y="2382"/>
                    <a:pt x="12308" y="2372"/>
                    <a:pt x="12197" y="2372"/>
                  </a:cubicBezTo>
                  <a:cubicBezTo>
                    <a:pt x="11136" y="2372"/>
                    <a:pt x="9750" y="3306"/>
                    <a:pt x="9338" y="3602"/>
                  </a:cubicBezTo>
                  <a:cubicBezTo>
                    <a:pt x="8940" y="3463"/>
                    <a:pt x="8541" y="3329"/>
                    <a:pt x="8139" y="3203"/>
                  </a:cubicBezTo>
                  <a:cubicBezTo>
                    <a:pt x="7789" y="3094"/>
                    <a:pt x="7438" y="2990"/>
                    <a:pt x="7085" y="2890"/>
                  </a:cubicBezTo>
                  <a:lnTo>
                    <a:pt x="7085" y="2890"/>
                  </a:lnTo>
                  <a:cubicBezTo>
                    <a:pt x="7424" y="2922"/>
                    <a:pt x="7834" y="2950"/>
                    <a:pt x="8230" y="2950"/>
                  </a:cubicBezTo>
                  <a:cubicBezTo>
                    <a:pt x="8755" y="2950"/>
                    <a:pt x="9254" y="2901"/>
                    <a:pt x="9529" y="2746"/>
                  </a:cubicBezTo>
                  <a:cubicBezTo>
                    <a:pt x="9847" y="2569"/>
                    <a:pt x="10072" y="2178"/>
                    <a:pt x="9946" y="1836"/>
                  </a:cubicBezTo>
                  <a:cubicBezTo>
                    <a:pt x="9857" y="1594"/>
                    <a:pt x="9614" y="1433"/>
                    <a:pt x="9363" y="1377"/>
                  </a:cubicBezTo>
                  <a:cubicBezTo>
                    <a:pt x="9264" y="1355"/>
                    <a:pt x="9162" y="1345"/>
                    <a:pt x="9059" y="1345"/>
                  </a:cubicBezTo>
                  <a:cubicBezTo>
                    <a:pt x="8002" y="1345"/>
                    <a:pt x="6760" y="2389"/>
                    <a:pt x="6405" y="2707"/>
                  </a:cubicBezTo>
                  <a:cubicBezTo>
                    <a:pt x="5574" y="2493"/>
                    <a:pt x="4737" y="2308"/>
                    <a:pt x="3894" y="2154"/>
                  </a:cubicBezTo>
                  <a:cubicBezTo>
                    <a:pt x="4852" y="2135"/>
                    <a:pt x="6333" y="2037"/>
                    <a:pt x="6890" y="1631"/>
                  </a:cubicBezTo>
                  <a:cubicBezTo>
                    <a:pt x="7245" y="1373"/>
                    <a:pt x="7460" y="871"/>
                    <a:pt x="7260" y="477"/>
                  </a:cubicBezTo>
                  <a:cubicBezTo>
                    <a:pt x="7119" y="199"/>
                    <a:pt x="6805" y="39"/>
                    <a:pt x="6494" y="8"/>
                  </a:cubicBezTo>
                  <a:cubicBezTo>
                    <a:pt x="6442" y="3"/>
                    <a:pt x="6390" y="1"/>
                    <a:pt x="6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5014400" y="3790375"/>
              <a:ext cx="368075" cy="609350"/>
            </a:xfrm>
            <a:custGeom>
              <a:avLst/>
              <a:gdLst/>
              <a:ahLst/>
              <a:cxnLst/>
              <a:rect l="l" t="t" r="r" b="b"/>
              <a:pathLst>
                <a:path w="14723" h="24374" extrusionOk="0">
                  <a:moveTo>
                    <a:pt x="13020" y="0"/>
                  </a:moveTo>
                  <a:cubicBezTo>
                    <a:pt x="11857" y="0"/>
                    <a:pt x="10223" y="2388"/>
                    <a:pt x="9529" y="5794"/>
                  </a:cubicBezTo>
                  <a:cubicBezTo>
                    <a:pt x="9532" y="5356"/>
                    <a:pt x="9130" y="5015"/>
                    <a:pt x="8629" y="5015"/>
                  </a:cubicBezTo>
                  <a:cubicBezTo>
                    <a:pt x="8324" y="5015"/>
                    <a:pt x="7982" y="5142"/>
                    <a:pt x="7673" y="5449"/>
                  </a:cubicBezTo>
                  <a:cubicBezTo>
                    <a:pt x="6963" y="6157"/>
                    <a:pt x="6231" y="8374"/>
                    <a:pt x="6277" y="10534"/>
                  </a:cubicBezTo>
                  <a:cubicBezTo>
                    <a:pt x="6121" y="10198"/>
                    <a:pt x="5714" y="9874"/>
                    <a:pt x="5240" y="9874"/>
                  </a:cubicBezTo>
                  <a:cubicBezTo>
                    <a:pt x="4943" y="9874"/>
                    <a:pt x="4619" y="10002"/>
                    <a:pt x="4314" y="10334"/>
                  </a:cubicBezTo>
                  <a:cubicBezTo>
                    <a:pt x="3496" y="11229"/>
                    <a:pt x="3341" y="13629"/>
                    <a:pt x="3291" y="15109"/>
                  </a:cubicBezTo>
                  <a:cubicBezTo>
                    <a:pt x="3177" y="14838"/>
                    <a:pt x="2952" y="14588"/>
                    <a:pt x="2718" y="14515"/>
                  </a:cubicBezTo>
                  <a:cubicBezTo>
                    <a:pt x="2607" y="14481"/>
                    <a:pt x="2501" y="14464"/>
                    <a:pt x="2398" y="14464"/>
                  </a:cubicBezTo>
                  <a:cubicBezTo>
                    <a:pt x="559" y="14464"/>
                    <a:pt x="0" y="19754"/>
                    <a:pt x="3195" y="24374"/>
                  </a:cubicBezTo>
                  <a:cubicBezTo>
                    <a:pt x="4576" y="23559"/>
                    <a:pt x="9051" y="21192"/>
                    <a:pt x="8051" y="19624"/>
                  </a:cubicBezTo>
                  <a:cubicBezTo>
                    <a:pt x="7845" y="19303"/>
                    <a:pt x="7564" y="19189"/>
                    <a:pt x="7266" y="19189"/>
                  </a:cubicBezTo>
                  <a:cubicBezTo>
                    <a:pt x="7151" y="19189"/>
                    <a:pt x="7034" y="19206"/>
                    <a:pt x="6917" y="19234"/>
                  </a:cubicBezTo>
                  <a:cubicBezTo>
                    <a:pt x="9002" y="18175"/>
                    <a:pt x="12003" y="16321"/>
                    <a:pt x="11132" y="14966"/>
                  </a:cubicBezTo>
                  <a:cubicBezTo>
                    <a:pt x="10933" y="14656"/>
                    <a:pt x="10634" y="14533"/>
                    <a:pt x="10295" y="14533"/>
                  </a:cubicBezTo>
                  <a:cubicBezTo>
                    <a:pt x="9987" y="14533"/>
                    <a:pt x="9645" y="14634"/>
                    <a:pt x="9316" y="14786"/>
                  </a:cubicBezTo>
                  <a:cubicBezTo>
                    <a:pt x="10993" y="13812"/>
                    <a:pt x="13407" y="12151"/>
                    <a:pt x="13674" y="10556"/>
                  </a:cubicBezTo>
                  <a:cubicBezTo>
                    <a:pt x="13824" y="9656"/>
                    <a:pt x="13197" y="9210"/>
                    <a:pt x="12665" y="9210"/>
                  </a:cubicBezTo>
                  <a:cubicBezTo>
                    <a:pt x="12653" y="9210"/>
                    <a:pt x="12642" y="9211"/>
                    <a:pt x="12630" y="9211"/>
                  </a:cubicBezTo>
                  <a:cubicBezTo>
                    <a:pt x="14198" y="8460"/>
                    <a:pt x="14722" y="7183"/>
                    <a:pt x="14191" y="6534"/>
                  </a:cubicBezTo>
                  <a:cubicBezTo>
                    <a:pt x="13990" y="6288"/>
                    <a:pt x="13689" y="6179"/>
                    <a:pt x="13352" y="6179"/>
                  </a:cubicBezTo>
                  <a:cubicBezTo>
                    <a:pt x="12847" y="6179"/>
                    <a:pt x="12264" y="6424"/>
                    <a:pt x="11820" y="6824"/>
                  </a:cubicBezTo>
                  <a:cubicBezTo>
                    <a:pt x="14292" y="4487"/>
                    <a:pt x="14704" y="311"/>
                    <a:pt x="13174" y="15"/>
                  </a:cubicBezTo>
                  <a:cubicBezTo>
                    <a:pt x="13123" y="5"/>
                    <a:pt x="13072" y="0"/>
                    <a:pt x="1302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091175" y="3832950"/>
              <a:ext cx="245600" cy="527775"/>
            </a:xfrm>
            <a:custGeom>
              <a:avLst/>
              <a:gdLst/>
              <a:ahLst/>
              <a:cxnLst/>
              <a:rect l="l" t="t" r="r" b="b"/>
              <a:pathLst>
                <a:path w="9824" h="21111" extrusionOk="0">
                  <a:moveTo>
                    <a:pt x="9729" y="0"/>
                  </a:moveTo>
                  <a:cubicBezTo>
                    <a:pt x="9695" y="0"/>
                    <a:pt x="9663" y="21"/>
                    <a:pt x="9650" y="54"/>
                  </a:cubicBezTo>
                  <a:cubicBezTo>
                    <a:pt x="8022" y="4594"/>
                    <a:pt x="6212" y="7608"/>
                    <a:pt x="4614" y="10268"/>
                  </a:cubicBezTo>
                  <a:cubicBezTo>
                    <a:pt x="2659" y="13524"/>
                    <a:pt x="969" y="16337"/>
                    <a:pt x="11" y="21009"/>
                  </a:cubicBezTo>
                  <a:cubicBezTo>
                    <a:pt x="1" y="21061"/>
                    <a:pt x="41" y="21111"/>
                    <a:pt x="94" y="21111"/>
                  </a:cubicBezTo>
                  <a:cubicBezTo>
                    <a:pt x="134" y="21110"/>
                    <a:pt x="168" y="21082"/>
                    <a:pt x="177" y="21042"/>
                  </a:cubicBezTo>
                  <a:cubicBezTo>
                    <a:pt x="1129" y="16399"/>
                    <a:pt x="2811" y="13598"/>
                    <a:pt x="4758" y="10355"/>
                  </a:cubicBezTo>
                  <a:cubicBezTo>
                    <a:pt x="6360" y="7688"/>
                    <a:pt x="8175" y="4667"/>
                    <a:pt x="9809" y="111"/>
                  </a:cubicBezTo>
                  <a:cubicBezTo>
                    <a:pt x="9823" y="68"/>
                    <a:pt x="9800" y="21"/>
                    <a:pt x="9757" y="5"/>
                  </a:cubicBezTo>
                  <a:cubicBezTo>
                    <a:pt x="9748" y="2"/>
                    <a:pt x="9738" y="0"/>
                    <a:pt x="9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208150" y="3945750"/>
              <a:ext cx="16125" cy="84750"/>
            </a:xfrm>
            <a:custGeom>
              <a:avLst/>
              <a:gdLst/>
              <a:ahLst/>
              <a:cxnLst/>
              <a:rect l="l" t="t" r="r" b="b"/>
              <a:pathLst>
                <a:path w="645" h="3390" extrusionOk="0">
                  <a:moveTo>
                    <a:pt x="552" y="0"/>
                  </a:moveTo>
                  <a:cubicBezTo>
                    <a:pt x="510" y="0"/>
                    <a:pt x="473" y="33"/>
                    <a:pt x="470" y="76"/>
                  </a:cubicBezTo>
                  <a:lnTo>
                    <a:pt x="7" y="3293"/>
                  </a:lnTo>
                  <a:cubicBezTo>
                    <a:pt x="1" y="3339"/>
                    <a:pt x="33" y="3382"/>
                    <a:pt x="78" y="3388"/>
                  </a:cubicBezTo>
                  <a:cubicBezTo>
                    <a:pt x="82" y="3388"/>
                    <a:pt x="87" y="3389"/>
                    <a:pt x="91" y="3389"/>
                  </a:cubicBezTo>
                  <a:cubicBezTo>
                    <a:pt x="132" y="3389"/>
                    <a:pt x="168" y="3358"/>
                    <a:pt x="173" y="3317"/>
                  </a:cubicBezTo>
                  <a:lnTo>
                    <a:pt x="636" y="100"/>
                  </a:lnTo>
                  <a:cubicBezTo>
                    <a:pt x="644" y="52"/>
                    <a:pt x="612" y="8"/>
                    <a:pt x="565" y="1"/>
                  </a:cubicBezTo>
                  <a:cubicBezTo>
                    <a:pt x="560" y="1"/>
                    <a:pt x="556" y="0"/>
                    <a:pt x="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5133525" y="4069825"/>
              <a:ext cx="12550" cy="81850"/>
            </a:xfrm>
            <a:custGeom>
              <a:avLst/>
              <a:gdLst/>
              <a:ahLst/>
              <a:cxnLst/>
              <a:rect l="l" t="t" r="r" b="b"/>
              <a:pathLst>
                <a:path w="502" h="3274" extrusionOk="0">
                  <a:moveTo>
                    <a:pt x="409" y="1"/>
                  </a:moveTo>
                  <a:cubicBezTo>
                    <a:pt x="367" y="1"/>
                    <a:pt x="331" y="31"/>
                    <a:pt x="325" y="73"/>
                  </a:cubicBezTo>
                  <a:cubicBezTo>
                    <a:pt x="138" y="1101"/>
                    <a:pt x="29" y="2143"/>
                    <a:pt x="1" y="3187"/>
                  </a:cubicBezTo>
                  <a:cubicBezTo>
                    <a:pt x="0" y="3234"/>
                    <a:pt x="38" y="3273"/>
                    <a:pt x="84" y="3274"/>
                  </a:cubicBezTo>
                  <a:cubicBezTo>
                    <a:pt x="131" y="3274"/>
                    <a:pt x="169" y="3238"/>
                    <a:pt x="170" y="3191"/>
                  </a:cubicBezTo>
                  <a:cubicBezTo>
                    <a:pt x="198" y="2155"/>
                    <a:pt x="305" y="1123"/>
                    <a:pt x="491" y="103"/>
                  </a:cubicBezTo>
                  <a:cubicBezTo>
                    <a:pt x="501" y="57"/>
                    <a:pt x="470" y="10"/>
                    <a:pt x="424" y="2"/>
                  </a:cubicBezTo>
                  <a:cubicBezTo>
                    <a:pt x="419" y="1"/>
                    <a:pt x="414"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5069725" y="4194225"/>
              <a:ext cx="25425" cy="95700"/>
            </a:xfrm>
            <a:custGeom>
              <a:avLst/>
              <a:gdLst/>
              <a:ahLst/>
              <a:cxnLst/>
              <a:rect l="l" t="t" r="r" b="b"/>
              <a:pathLst>
                <a:path w="1017" h="3828" extrusionOk="0">
                  <a:moveTo>
                    <a:pt x="102" y="1"/>
                  </a:moveTo>
                  <a:cubicBezTo>
                    <a:pt x="56" y="1"/>
                    <a:pt x="17" y="40"/>
                    <a:pt x="19" y="88"/>
                  </a:cubicBezTo>
                  <a:cubicBezTo>
                    <a:pt x="1" y="1365"/>
                    <a:pt x="281" y="2630"/>
                    <a:pt x="838" y="3780"/>
                  </a:cubicBezTo>
                  <a:cubicBezTo>
                    <a:pt x="852" y="3809"/>
                    <a:pt x="882" y="3828"/>
                    <a:pt x="914" y="3828"/>
                  </a:cubicBezTo>
                  <a:cubicBezTo>
                    <a:pt x="976" y="3828"/>
                    <a:pt x="1016" y="3762"/>
                    <a:pt x="989" y="3707"/>
                  </a:cubicBezTo>
                  <a:cubicBezTo>
                    <a:pt x="444" y="2580"/>
                    <a:pt x="169" y="1342"/>
                    <a:pt x="187" y="91"/>
                  </a:cubicBezTo>
                  <a:cubicBezTo>
                    <a:pt x="190" y="42"/>
                    <a:pt x="153" y="1"/>
                    <a:pt x="104" y="1"/>
                  </a:cubicBezTo>
                  <a:cubicBezTo>
                    <a:pt x="104" y="1"/>
                    <a:pt x="103"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270400" y="3975550"/>
              <a:ext cx="70450" cy="46750"/>
            </a:xfrm>
            <a:custGeom>
              <a:avLst/>
              <a:gdLst/>
              <a:ahLst/>
              <a:cxnLst/>
              <a:rect l="l" t="t" r="r" b="b"/>
              <a:pathLst>
                <a:path w="2818" h="1870" extrusionOk="0">
                  <a:moveTo>
                    <a:pt x="2722" y="1"/>
                  </a:moveTo>
                  <a:cubicBezTo>
                    <a:pt x="2707" y="1"/>
                    <a:pt x="2692" y="5"/>
                    <a:pt x="2678" y="13"/>
                  </a:cubicBezTo>
                  <a:lnTo>
                    <a:pt x="72" y="1714"/>
                  </a:lnTo>
                  <a:cubicBezTo>
                    <a:pt x="0" y="1759"/>
                    <a:pt x="33" y="1869"/>
                    <a:pt x="117" y="1869"/>
                  </a:cubicBezTo>
                  <a:cubicBezTo>
                    <a:pt x="117" y="1869"/>
                    <a:pt x="118" y="1869"/>
                    <a:pt x="118" y="1869"/>
                  </a:cubicBezTo>
                  <a:cubicBezTo>
                    <a:pt x="134" y="1869"/>
                    <a:pt x="150" y="1864"/>
                    <a:pt x="164" y="1856"/>
                  </a:cubicBezTo>
                  <a:lnTo>
                    <a:pt x="2770" y="154"/>
                  </a:lnTo>
                  <a:cubicBezTo>
                    <a:pt x="2807" y="128"/>
                    <a:pt x="2818" y="77"/>
                    <a:pt x="2793" y="39"/>
                  </a:cubicBezTo>
                  <a:cubicBezTo>
                    <a:pt x="2777" y="14"/>
                    <a:pt x="2750" y="1"/>
                    <a:pt x="2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5225850" y="4055800"/>
              <a:ext cx="92025" cy="63200"/>
            </a:xfrm>
            <a:custGeom>
              <a:avLst/>
              <a:gdLst/>
              <a:ahLst/>
              <a:cxnLst/>
              <a:rect l="l" t="t" r="r" b="b"/>
              <a:pathLst>
                <a:path w="3681" h="2528" extrusionOk="0">
                  <a:moveTo>
                    <a:pt x="3585" y="1"/>
                  </a:moveTo>
                  <a:cubicBezTo>
                    <a:pt x="3570" y="1"/>
                    <a:pt x="3554" y="5"/>
                    <a:pt x="3540" y="14"/>
                  </a:cubicBezTo>
                  <a:lnTo>
                    <a:pt x="69" y="2373"/>
                  </a:lnTo>
                  <a:cubicBezTo>
                    <a:pt x="1" y="2420"/>
                    <a:pt x="34" y="2528"/>
                    <a:pt x="117" y="2528"/>
                  </a:cubicBezTo>
                  <a:cubicBezTo>
                    <a:pt x="133" y="2528"/>
                    <a:pt x="150" y="2522"/>
                    <a:pt x="164" y="2513"/>
                  </a:cubicBezTo>
                  <a:lnTo>
                    <a:pt x="3635" y="153"/>
                  </a:lnTo>
                  <a:cubicBezTo>
                    <a:pt x="3671" y="126"/>
                    <a:pt x="3681" y="75"/>
                    <a:pt x="3655" y="38"/>
                  </a:cubicBezTo>
                  <a:cubicBezTo>
                    <a:pt x="3638" y="14"/>
                    <a:pt x="3612" y="1"/>
                    <a:pt x="3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5178375" y="4185625"/>
              <a:ext cx="80900" cy="33825"/>
            </a:xfrm>
            <a:custGeom>
              <a:avLst/>
              <a:gdLst/>
              <a:ahLst/>
              <a:cxnLst/>
              <a:rect l="l" t="t" r="r" b="b"/>
              <a:pathLst>
                <a:path w="3236" h="1353" extrusionOk="0">
                  <a:moveTo>
                    <a:pt x="3141" y="1"/>
                  </a:moveTo>
                  <a:cubicBezTo>
                    <a:pt x="3129" y="1"/>
                    <a:pt x="3117" y="3"/>
                    <a:pt x="3106" y="8"/>
                  </a:cubicBezTo>
                  <a:cubicBezTo>
                    <a:pt x="2120" y="439"/>
                    <a:pt x="1106" y="835"/>
                    <a:pt x="90" y="1189"/>
                  </a:cubicBezTo>
                  <a:cubicBezTo>
                    <a:pt x="0" y="1220"/>
                    <a:pt x="23" y="1353"/>
                    <a:pt x="118" y="1353"/>
                  </a:cubicBezTo>
                  <a:cubicBezTo>
                    <a:pt x="127" y="1353"/>
                    <a:pt x="137" y="1351"/>
                    <a:pt x="146" y="1348"/>
                  </a:cubicBezTo>
                  <a:cubicBezTo>
                    <a:pt x="1166" y="994"/>
                    <a:pt x="2183" y="594"/>
                    <a:pt x="3173" y="163"/>
                  </a:cubicBezTo>
                  <a:cubicBezTo>
                    <a:pt x="3216" y="144"/>
                    <a:pt x="3236" y="94"/>
                    <a:pt x="3217" y="51"/>
                  </a:cubicBezTo>
                  <a:cubicBezTo>
                    <a:pt x="3204" y="19"/>
                    <a:pt x="3173"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5121975" y="4303400"/>
              <a:ext cx="63100" cy="25225"/>
            </a:xfrm>
            <a:custGeom>
              <a:avLst/>
              <a:gdLst/>
              <a:ahLst/>
              <a:cxnLst/>
              <a:rect l="l" t="t" r="r" b="b"/>
              <a:pathLst>
                <a:path w="2524" h="1009" extrusionOk="0">
                  <a:moveTo>
                    <a:pt x="2430" y="0"/>
                  </a:moveTo>
                  <a:cubicBezTo>
                    <a:pt x="2422" y="0"/>
                    <a:pt x="2415" y="1"/>
                    <a:pt x="2407" y="3"/>
                  </a:cubicBezTo>
                  <a:cubicBezTo>
                    <a:pt x="1606" y="209"/>
                    <a:pt x="828" y="492"/>
                    <a:pt x="81" y="848"/>
                  </a:cubicBezTo>
                  <a:cubicBezTo>
                    <a:pt x="1" y="886"/>
                    <a:pt x="29" y="1008"/>
                    <a:pt x="119" y="1008"/>
                  </a:cubicBezTo>
                  <a:cubicBezTo>
                    <a:pt x="131" y="1008"/>
                    <a:pt x="142" y="1005"/>
                    <a:pt x="154" y="1000"/>
                  </a:cubicBezTo>
                  <a:cubicBezTo>
                    <a:pt x="891" y="648"/>
                    <a:pt x="1659" y="369"/>
                    <a:pt x="2449" y="167"/>
                  </a:cubicBezTo>
                  <a:cubicBezTo>
                    <a:pt x="2495" y="155"/>
                    <a:pt x="2523" y="110"/>
                    <a:pt x="2512" y="63"/>
                  </a:cubicBezTo>
                  <a:cubicBezTo>
                    <a:pt x="2501" y="25"/>
                    <a:pt x="2467" y="0"/>
                    <a:pt x="2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4537800" y="4000525"/>
              <a:ext cx="304075" cy="316325"/>
            </a:xfrm>
            <a:custGeom>
              <a:avLst/>
              <a:gdLst/>
              <a:ahLst/>
              <a:cxnLst/>
              <a:rect l="l" t="t" r="r" b="b"/>
              <a:pathLst>
                <a:path w="12163" h="12653" extrusionOk="0">
                  <a:moveTo>
                    <a:pt x="525" y="1"/>
                  </a:moveTo>
                  <a:cubicBezTo>
                    <a:pt x="236" y="1"/>
                    <a:pt x="1" y="236"/>
                    <a:pt x="1" y="526"/>
                  </a:cubicBezTo>
                  <a:lnTo>
                    <a:pt x="1" y="12127"/>
                  </a:lnTo>
                  <a:cubicBezTo>
                    <a:pt x="1" y="12417"/>
                    <a:pt x="236" y="12652"/>
                    <a:pt x="525" y="12652"/>
                  </a:cubicBezTo>
                  <a:lnTo>
                    <a:pt x="11638" y="12652"/>
                  </a:lnTo>
                  <a:cubicBezTo>
                    <a:pt x="11927" y="12652"/>
                    <a:pt x="12162" y="12417"/>
                    <a:pt x="12162" y="12127"/>
                  </a:cubicBezTo>
                  <a:lnTo>
                    <a:pt x="12162" y="526"/>
                  </a:lnTo>
                  <a:cubicBezTo>
                    <a:pt x="12161" y="236"/>
                    <a:pt x="11927" y="1"/>
                    <a:pt x="1163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4234575" y="3993150"/>
              <a:ext cx="448425" cy="498725"/>
            </a:xfrm>
            <a:custGeom>
              <a:avLst/>
              <a:gdLst/>
              <a:ahLst/>
              <a:cxnLst/>
              <a:rect l="l" t="t" r="r" b="b"/>
              <a:pathLst>
                <a:path w="17937" h="19949" extrusionOk="0">
                  <a:moveTo>
                    <a:pt x="1692" y="0"/>
                  </a:moveTo>
                  <a:cubicBezTo>
                    <a:pt x="1559" y="0"/>
                    <a:pt x="1437" y="26"/>
                    <a:pt x="1328" y="77"/>
                  </a:cubicBezTo>
                  <a:cubicBezTo>
                    <a:pt x="1" y="710"/>
                    <a:pt x="1364" y="4423"/>
                    <a:pt x="4173" y="5971"/>
                  </a:cubicBezTo>
                  <a:cubicBezTo>
                    <a:pt x="3822" y="5789"/>
                    <a:pt x="3425" y="5692"/>
                    <a:pt x="3061" y="5692"/>
                  </a:cubicBezTo>
                  <a:cubicBezTo>
                    <a:pt x="2561" y="5692"/>
                    <a:pt x="2121" y="5874"/>
                    <a:pt x="1940" y="6267"/>
                  </a:cubicBezTo>
                  <a:cubicBezTo>
                    <a:pt x="1610" y="6985"/>
                    <a:pt x="2389" y="8026"/>
                    <a:pt x="3997" y="8341"/>
                  </a:cubicBezTo>
                  <a:cubicBezTo>
                    <a:pt x="3500" y="8451"/>
                    <a:pt x="3005" y="9013"/>
                    <a:pt x="3363" y="9815"/>
                  </a:cubicBezTo>
                  <a:cubicBezTo>
                    <a:pt x="3984" y="11208"/>
                    <a:pt x="6580" y="12153"/>
                    <a:pt x="8340" y="12646"/>
                  </a:cubicBezTo>
                  <a:cubicBezTo>
                    <a:pt x="8165" y="12614"/>
                    <a:pt x="7991" y="12596"/>
                    <a:pt x="7824" y="12596"/>
                  </a:cubicBezTo>
                  <a:cubicBezTo>
                    <a:pt x="7316" y="12596"/>
                    <a:pt x="6881" y="12765"/>
                    <a:pt x="6724" y="13240"/>
                  </a:cubicBezTo>
                  <a:cubicBezTo>
                    <a:pt x="6251" y="14683"/>
                    <a:pt x="9428" y="15665"/>
                    <a:pt x="11581" y="16137"/>
                  </a:cubicBezTo>
                  <a:cubicBezTo>
                    <a:pt x="11175" y="16144"/>
                    <a:pt x="10793" y="16288"/>
                    <a:pt x="10638" y="16763"/>
                  </a:cubicBezTo>
                  <a:cubicBezTo>
                    <a:pt x="10096" y="18429"/>
                    <a:pt x="14740" y="19532"/>
                    <a:pt x="16191" y="19949"/>
                  </a:cubicBezTo>
                  <a:cubicBezTo>
                    <a:pt x="17936" y="15191"/>
                    <a:pt x="16401" y="10688"/>
                    <a:pt x="14795" y="10688"/>
                  </a:cubicBezTo>
                  <a:cubicBezTo>
                    <a:pt x="14628" y="10688"/>
                    <a:pt x="14461" y="10736"/>
                    <a:pt x="14297" y="10838"/>
                  </a:cubicBezTo>
                  <a:cubicBezTo>
                    <a:pt x="14100" y="10960"/>
                    <a:pt x="13954" y="11241"/>
                    <a:pt x="13914" y="11516"/>
                  </a:cubicBezTo>
                  <a:cubicBezTo>
                    <a:pt x="13519" y="10176"/>
                    <a:pt x="12810" y="8022"/>
                    <a:pt x="11852" y="7401"/>
                  </a:cubicBezTo>
                  <a:cubicBezTo>
                    <a:pt x="11598" y="7236"/>
                    <a:pt x="11360" y="7168"/>
                    <a:pt x="11145" y="7168"/>
                  </a:cubicBezTo>
                  <a:cubicBezTo>
                    <a:pt x="10579" y="7168"/>
                    <a:pt x="10181" y="7641"/>
                    <a:pt x="10108" y="8047"/>
                  </a:cubicBezTo>
                  <a:cubicBezTo>
                    <a:pt x="9639" y="6065"/>
                    <a:pt x="8448" y="4215"/>
                    <a:pt x="7632" y="3737"/>
                  </a:cubicBezTo>
                  <a:cubicBezTo>
                    <a:pt x="7387" y="3593"/>
                    <a:pt x="7148" y="3532"/>
                    <a:pt x="6932" y="3532"/>
                  </a:cubicBezTo>
                  <a:cubicBezTo>
                    <a:pt x="6322" y="3532"/>
                    <a:pt x="5893" y="4016"/>
                    <a:pt x="6020" y="4490"/>
                  </a:cubicBezTo>
                  <a:cubicBezTo>
                    <a:pt x="4678" y="1744"/>
                    <a:pt x="2800" y="0"/>
                    <a:pt x="1692"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4283925" y="4031175"/>
              <a:ext cx="348975" cy="425100"/>
            </a:xfrm>
            <a:custGeom>
              <a:avLst/>
              <a:gdLst/>
              <a:ahLst/>
              <a:cxnLst/>
              <a:rect l="l" t="t" r="r" b="b"/>
              <a:pathLst>
                <a:path w="13959" h="17004" extrusionOk="0">
                  <a:moveTo>
                    <a:pt x="114" y="0"/>
                  </a:moveTo>
                  <a:cubicBezTo>
                    <a:pt x="56" y="0"/>
                    <a:pt x="0" y="65"/>
                    <a:pt x="42" y="131"/>
                  </a:cubicBezTo>
                  <a:cubicBezTo>
                    <a:pt x="2610" y="3903"/>
                    <a:pt x="4981" y="6232"/>
                    <a:pt x="7073" y="8287"/>
                  </a:cubicBezTo>
                  <a:cubicBezTo>
                    <a:pt x="9617" y="10785"/>
                    <a:pt x="11814" y="12944"/>
                    <a:pt x="13781" y="16956"/>
                  </a:cubicBezTo>
                  <a:cubicBezTo>
                    <a:pt x="13794" y="16985"/>
                    <a:pt x="13824" y="17003"/>
                    <a:pt x="13856" y="17003"/>
                  </a:cubicBezTo>
                  <a:cubicBezTo>
                    <a:pt x="13918" y="17002"/>
                    <a:pt x="13959" y="16937"/>
                    <a:pt x="13932" y="16881"/>
                  </a:cubicBezTo>
                  <a:cubicBezTo>
                    <a:pt x="11953" y="12843"/>
                    <a:pt x="9746" y="10677"/>
                    <a:pt x="7191" y="8167"/>
                  </a:cubicBezTo>
                  <a:cubicBezTo>
                    <a:pt x="5105" y="6118"/>
                    <a:pt x="2741" y="3794"/>
                    <a:pt x="181" y="37"/>
                  </a:cubicBezTo>
                  <a:cubicBezTo>
                    <a:pt x="163" y="11"/>
                    <a:pt x="13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4413525" y="4107725"/>
              <a:ext cx="34475" cy="74800"/>
            </a:xfrm>
            <a:custGeom>
              <a:avLst/>
              <a:gdLst/>
              <a:ahLst/>
              <a:cxnLst/>
              <a:rect l="l" t="t" r="r" b="b"/>
              <a:pathLst>
                <a:path w="1379" h="2992" extrusionOk="0">
                  <a:moveTo>
                    <a:pt x="105" y="0"/>
                  </a:moveTo>
                  <a:cubicBezTo>
                    <a:pt x="53" y="0"/>
                    <a:pt x="1" y="48"/>
                    <a:pt x="24" y="113"/>
                  </a:cubicBezTo>
                  <a:lnTo>
                    <a:pt x="1206" y="2940"/>
                  </a:lnTo>
                  <a:cubicBezTo>
                    <a:pt x="1218" y="2971"/>
                    <a:pt x="1249" y="2992"/>
                    <a:pt x="1283" y="2992"/>
                  </a:cubicBezTo>
                  <a:cubicBezTo>
                    <a:pt x="1294" y="2992"/>
                    <a:pt x="1305" y="2990"/>
                    <a:pt x="1315" y="2986"/>
                  </a:cubicBezTo>
                  <a:cubicBezTo>
                    <a:pt x="1358" y="2968"/>
                    <a:pt x="1379" y="2918"/>
                    <a:pt x="1361" y="2876"/>
                  </a:cubicBezTo>
                  <a:lnTo>
                    <a:pt x="179" y="48"/>
                  </a:lnTo>
                  <a:cubicBezTo>
                    <a:pt x="162" y="14"/>
                    <a:pt x="134"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4514400" y="4202425"/>
              <a:ext cx="30425" cy="73025"/>
            </a:xfrm>
            <a:custGeom>
              <a:avLst/>
              <a:gdLst/>
              <a:ahLst/>
              <a:cxnLst/>
              <a:rect l="l" t="t" r="r" b="b"/>
              <a:pathLst>
                <a:path w="1217" h="2921" extrusionOk="0">
                  <a:moveTo>
                    <a:pt x="97" y="0"/>
                  </a:moveTo>
                  <a:cubicBezTo>
                    <a:pt x="85" y="0"/>
                    <a:pt x="72" y="3"/>
                    <a:pt x="61" y="8"/>
                  </a:cubicBezTo>
                  <a:cubicBezTo>
                    <a:pt x="19" y="27"/>
                    <a:pt x="1" y="75"/>
                    <a:pt x="19" y="118"/>
                  </a:cubicBezTo>
                  <a:cubicBezTo>
                    <a:pt x="429" y="1004"/>
                    <a:pt x="772" y="1921"/>
                    <a:pt x="1041" y="2860"/>
                  </a:cubicBezTo>
                  <a:cubicBezTo>
                    <a:pt x="1051" y="2895"/>
                    <a:pt x="1085" y="2921"/>
                    <a:pt x="1123" y="2921"/>
                  </a:cubicBezTo>
                  <a:cubicBezTo>
                    <a:pt x="1130" y="2920"/>
                    <a:pt x="1138" y="2919"/>
                    <a:pt x="1146" y="2917"/>
                  </a:cubicBezTo>
                  <a:cubicBezTo>
                    <a:pt x="1190" y="2903"/>
                    <a:pt x="1216" y="2858"/>
                    <a:pt x="1204" y="2813"/>
                  </a:cubicBezTo>
                  <a:cubicBezTo>
                    <a:pt x="931" y="1866"/>
                    <a:pt x="586" y="941"/>
                    <a:pt x="173" y="46"/>
                  </a:cubicBezTo>
                  <a:cubicBezTo>
                    <a:pt x="158" y="17"/>
                    <a:pt x="12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4609050" y="4299075"/>
              <a:ext cx="13425" cy="92350"/>
            </a:xfrm>
            <a:custGeom>
              <a:avLst/>
              <a:gdLst/>
              <a:ahLst/>
              <a:cxnLst/>
              <a:rect l="l" t="t" r="r" b="b"/>
              <a:pathLst>
                <a:path w="537" h="3694" extrusionOk="0">
                  <a:moveTo>
                    <a:pt x="93" y="0"/>
                  </a:moveTo>
                  <a:cubicBezTo>
                    <a:pt x="86" y="0"/>
                    <a:pt x="78" y="1"/>
                    <a:pt x="71" y="3"/>
                  </a:cubicBezTo>
                  <a:cubicBezTo>
                    <a:pt x="26" y="16"/>
                    <a:pt x="0" y="61"/>
                    <a:pt x="12" y="106"/>
                  </a:cubicBezTo>
                  <a:cubicBezTo>
                    <a:pt x="324" y="1242"/>
                    <a:pt x="366" y="2437"/>
                    <a:pt x="135" y="3593"/>
                  </a:cubicBezTo>
                  <a:cubicBezTo>
                    <a:pt x="126" y="3639"/>
                    <a:pt x="155" y="3683"/>
                    <a:pt x="200" y="3692"/>
                  </a:cubicBezTo>
                  <a:cubicBezTo>
                    <a:pt x="206" y="3693"/>
                    <a:pt x="211" y="3693"/>
                    <a:pt x="218" y="3693"/>
                  </a:cubicBezTo>
                  <a:cubicBezTo>
                    <a:pt x="257" y="3693"/>
                    <a:pt x="292" y="3665"/>
                    <a:pt x="299" y="3626"/>
                  </a:cubicBezTo>
                  <a:cubicBezTo>
                    <a:pt x="536" y="2444"/>
                    <a:pt x="493" y="1224"/>
                    <a:pt x="174" y="61"/>
                  </a:cubicBezTo>
                  <a:cubicBezTo>
                    <a:pt x="163" y="24"/>
                    <a:pt x="130"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4314350" y="4162300"/>
              <a:ext cx="74825" cy="27625"/>
            </a:xfrm>
            <a:custGeom>
              <a:avLst/>
              <a:gdLst/>
              <a:ahLst/>
              <a:cxnLst/>
              <a:rect l="l" t="t" r="r" b="b"/>
              <a:pathLst>
                <a:path w="2993" h="1105" extrusionOk="0">
                  <a:moveTo>
                    <a:pt x="95" y="0"/>
                  </a:moveTo>
                  <a:cubicBezTo>
                    <a:pt x="60" y="0"/>
                    <a:pt x="26" y="22"/>
                    <a:pt x="15" y="57"/>
                  </a:cubicBezTo>
                  <a:cubicBezTo>
                    <a:pt x="0" y="102"/>
                    <a:pt x="24" y="149"/>
                    <a:pt x="67" y="164"/>
                  </a:cubicBezTo>
                  <a:lnTo>
                    <a:pt x="2849" y="1101"/>
                  </a:lnTo>
                  <a:cubicBezTo>
                    <a:pt x="2857" y="1103"/>
                    <a:pt x="2866" y="1105"/>
                    <a:pt x="2876" y="1105"/>
                  </a:cubicBezTo>
                  <a:cubicBezTo>
                    <a:pt x="2971" y="1105"/>
                    <a:pt x="2993" y="971"/>
                    <a:pt x="2903" y="941"/>
                  </a:cubicBezTo>
                  <a:lnTo>
                    <a:pt x="121" y="5"/>
                  </a:lnTo>
                  <a:cubicBezTo>
                    <a:pt x="113" y="2"/>
                    <a:pt x="10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4354275" y="4230075"/>
              <a:ext cx="98425" cy="37575"/>
            </a:xfrm>
            <a:custGeom>
              <a:avLst/>
              <a:gdLst/>
              <a:ahLst/>
              <a:cxnLst/>
              <a:rect l="l" t="t" r="r" b="b"/>
              <a:pathLst>
                <a:path w="3937" h="1503" extrusionOk="0">
                  <a:moveTo>
                    <a:pt x="95" y="1"/>
                  </a:moveTo>
                  <a:cubicBezTo>
                    <a:pt x="61" y="1"/>
                    <a:pt x="28" y="22"/>
                    <a:pt x="16" y="56"/>
                  </a:cubicBezTo>
                  <a:cubicBezTo>
                    <a:pt x="0" y="100"/>
                    <a:pt x="23" y="148"/>
                    <a:pt x="67" y="164"/>
                  </a:cubicBezTo>
                  <a:lnTo>
                    <a:pt x="3792" y="1497"/>
                  </a:lnTo>
                  <a:cubicBezTo>
                    <a:pt x="3801" y="1500"/>
                    <a:pt x="3811" y="1501"/>
                    <a:pt x="3820" y="1502"/>
                  </a:cubicBezTo>
                  <a:cubicBezTo>
                    <a:pt x="3914" y="1501"/>
                    <a:pt x="3937" y="1370"/>
                    <a:pt x="3848" y="1339"/>
                  </a:cubicBezTo>
                  <a:lnTo>
                    <a:pt x="124" y="6"/>
                  </a:lnTo>
                  <a:cubicBezTo>
                    <a:pt x="114" y="2"/>
                    <a:pt x="105"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4438725" y="4334725"/>
              <a:ext cx="80250" cy="13400"/>
            </a:xfrm>
            <a:custGeom>
              <a:avLst/>
              <a:gdLst/>
              <a:ahLst/>
              <a:cxnLst/>
              <a:rect l="l" t="t" r="r" b="b"/>
              <a:pathLst>
                <a:path w="3210" h="536" extrusionOk="0">
                  <a:moveTo>
                    <a:pt x="91" y="1"/>
                  </a:moveTo>
                  <a:cubicBezTo>
                    <a:pt x="49" y="1"/>
                    <a:pt x="13" y="31"/>
                    <a:pt x="7" y="72"/>
                  </a:cubicBezTo>
                  <a:cubicBezTo>
                    <a:pt x="0" y="116"/>
                    <a:pt x="29" y="159"/>
                    <a:pt x="74" y="168"/>
                  </a:cubicBezTo>
                  <a:cubicBezTo>
                    <a:pt x="1079" y="328"/>
                    <a:pt x="2102" y="452"/>
                    <a:pt x="3117" y="535"/>
                  </a:cubicBezTo>
                  <a:lnTo>
                    <a:pt x="3124" y="535"/>
                  </a:lnTo>
                  <a:lnTo>
                    <a:pt x="3124" y="536"/>
                  </a:lnTo>
                  <a:cubicBezTo>
                    <a:pt x="3170" y="536"/>
                    <a:pt x="3207" y="499"/>
                    <a:pt x="3208" y="454"/>
                  </a:cubicBezTo>
                  <a:cubicBezTo>
                    <a:pt x="3210" y="409"/>
                    <a:pt x="3176" y="370"/>
                    <a:pt x="3130" y="367"/>
                  </a:cubicBezTo>
                  <a:cubicBezTo>
                    <a:pt x="2120" y="284"/>
                    <a:pt x="1100" y="162"/>
                    <a:pt x="100" y="2"/>
                  </a:cubicBezTo>
                  <a:cubicBezTo>
                    <a:pt x="97"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4534200" y="4424675"/>
              <a:ext cx="62800" cy="9700"/>
            </a:xfrm>
            <a:custGeom>
              <a:avLst/>
              <a:gdLst/>
              <a:ahLst/>
              <a:cxnLst/>
              <a:rect l="l" t="t" r="r" b="b"/>
              <a:pathLst>
                <a:path w="2512" h="388" extrusionOk="0">
                  <a:moveTo>
                    <a:pt x="84" y="0"/>
                  </a:moveTo>
                  <a:cubicBezTo>
                    <a:pt x="38" y="0"/>
                    <a:pt x="1" y="38"/>
                    <a:pt x="1" y="84"/>
                  </a:cubicBezTo>
                  <a:cubicBezTo>
                    <a:pt x="1" y="130"/>
                    <a:pt x="38" y="168"/>
                    <a:pt x="84" y="168"/>
                  </a:cubicBezTo>
                  <a:cubicBezTo>
                    <a:pt x="86" y="168"/>
                    <a:pt x="88" y="168"/>
                    <a:pt x="90" y="168"/>
                  </a:cubicBezTo>
                  <a:cubicBezTo>
                    <a:pt x="95" y="168"/>
                    <a:pt x="101" y="168"/>
                    <a:pt x="106" y="168"/>
                  </a:cubicBezTo>
                  <a:cubicBezTo>
                    <a:pt x="869" y="168"/>
                    <a:pt x="1630" y="241"/>
                    <a:pt x="2379" y="387"/>
                  </a:cubicBezTo>
                  <a:cubicBezTo>
                    <a:pt x="2386" y="387"/>
                    <a:pt x="2391" y="388"/>
                    <a:pt x="2396" y="388"/>
                  </a:cubicBezTo>
                  <a:cubicBezTo>
                    <a:pt x="2497" y="387"/>
                    <a:pt x="2512" y="241"/>
                    <a:pt x="2413" y="221"/>
                  </a:cubicBezTo>
                  <a:cubicBezTo>
                    <a:pt x="1657" y="75"/>
                    <a:pt x="890" y="1"/>
                    <a:pt x="121" y="1"/>
                  </a:cubicBezTo>
                  <a:cubicBezTo>
                    <a:pt x="111" y="1"/>
                    <a:pt x="100" y="1"/>
                    <a:pt x="90" y="1"/>
                  </a:cubicBezTo>
                  <a:cubicBezTo>
                    <a:pt x="88" y="0"/>
                    <a:pt x="86"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234700" y="4502050"/>
              <a:ext cx="480025" cy="221700"/>
            </a:xfrm>
            <a:custGeom>
              <a:avLst/>
              <a:gdLst/>
              <a:ahLst/>
              <a:cxnLst/>
              <a:rect l="l" t="t" r="r" b="b"/>
              <a:pathLst>
                <a:path w="19201" h="8868" extrusionOk="0">
                  <a:moveTo>
                    <a:pt x="13602" y="0"/>
                  </a:moveTo>
                  <a:cubicBezTo>
                    <a:pt x="12540" y="0"/>
                    <a:pt x="11859" y="386"/>
                    <a:pt x="11959" y="1060"/>
                  </a:cubicBezTo>
                  <a:cubicBezTo>
                    <a:pt x="11985" y="1241"/>
                    <a:pt x="12145" y="1436"/>
                    <a:pt x="12333" y="1551"/>
                  </a:cubicBezTo>
                  <a:cubicBezTo>
                    <a:pt x="11806" y="1488"/>
                    <a:pt x="11122" y="1419"/>
                    <a:pt x="10468" y="1419"/>
                  </a:cubicBezTo>
                  <a:cubicBezTo>
                    <a:pt x="9754" y="1419"/>
                    <a:pt x="9077" y="1502"/>
                    <a:pt x="8683" y="1764"/>
                  </a:cubicBezTo>
                  <a:cubicBezTo>
                    <a:pt x="7954" y="2251"/>
                    <a:pt x="8229" y="2990"/>
                    <a:pt x="8606" y="3240"/>
                  </a:cubicBezTo>
                  <a:cubicBezTo>
                    <a:pt x="8171" y="3163"/>
                    <a:pt x="7725" y="3129"/>
                    <a:pt x="7296" y="3129"/>
                  </a:cubicBezTo>
                  <a:cubicBezTo>
                    <a:pt x="6154" y="3129"/>
                    <a:pt x="5123" y="3370"/>
                    <a:pt x="4684" y="3694"/>
                  </a:cubicBezTo>
                  <a:cubicBezTo>
                    <a:pt x="3989" y="4205"/>
                    <a:pt x="4205" y="5030"/>
                    <a:pt x="4728" y="5106"/>
                  </a:cubicBezTo>
                  <a:cubicBezTo>
                    <a:pt x="2010" y="5238"/>
                    <a:pt x="0" y="6255"/>
                    <a:pt x="34" y="7145"/>
                  </a:cubicBezTo>
                  <a:cubicBezTo>
                    <a:pt x="57" y="7723"/>
                    <a:pt x="837" y="8056"/>
                    <a:pt x="1863" y="8056"/>
                  </a:cubicBezTo>
                  <a:cubicBezTo>
                    <a:pt x="2910" y="8056"/>
                    <a:pt x="4213" y="7709"/>
                    <a:pt x="5229" y="6919"/>
                  </a:cubicBezTo>
                  <a:lnTo>
                    <a:pt x="5229" y="6919"/>
                  </a:lnTo>
                  <a:cubicBezTo>
                    <a:pt x="4651" y="7391"/>
                    <a:pt x="4346" y="8200"/>
                    <a:pt x="4744" y="8642"/>
                  </a:cubicBezTo>
                  <a:cubicBezTo>
                    <a:pt x="4878" y="8791"/>
                    <a:pt x="5073" y="8868"/>
                    <a:pt x="5299" y="8868"/>
                  </a:cubicBezTo>
                  <a:cubicBezTo>
                    <a:pt x="5779" y="8868"/>
                    <a:pt x="6403" y="8522"/>
                    <a:pt x="6902" y="7791"/>
                  </a:cubicBezTo>
                  <a:lnTo>
                    <a:pt x="6902" y="7791"/>
                  </a:lnTo>
                  <a:cubicBezTo>
                    <a:pt x="6827" y="8185"/>
                    <a:pt x="7077" y="8717"/>
                    <a:pt x="7761" y="8717"/>
                  </a:cubicBezTo>
                  <a:cubicBezTo>
                    <a:pt x="7767" y="8717"/>
                    <a:pt x="7773" y="8717"/>
                    <a:pt x="7779" y="8716"/>
                  </a:cubicBezTo>
                  <a:cubicBezTo>
                    <a:pt x="8990" y="8701"/>
                    <a:pt x="10496" y="7104"/>
                    <a:pt x="11407" y="5973"/>
                  </a:cubicBezTo>
                  <a:lnTo>
                    <a:pt x="11407" y="5973"/>
                  </a:lnTo>
                  <a:cubicBezTo>
                    <a:pt x="11093" y="6450"/>
                    <a:pt x="10938" y="6989"/>
                    <a:pt x="11334" y="7339"/>
                  </a:cubicBezTo>
                  <a:cubicBezTo>
                    <a:pt x="11476" y="7464"/>
                    <a:pt x="11638" y="7520"/>
                    <a:pt x="11814" y="7520"/>
                  </a:cubicBezTo>
                  <a:cubicBezTo>
                    <a:pt x="12759" y="7520"/>
                    <a:pt x="14113" y="5904"/>
                    <a:pt x="14973" y="4705"/>
                  </a:cubicBezTo>
                  <a:lnTo>
                    <a:pt x="14973" y="4705"/>
                  </a:lnTo>
                  <a:cubicBezTo>
                    <a:pt x="14850" y="5002"/>
                    <a:pt x="14835" y="5327"/>
                    <a:pt x="15133" y="5589"/>
                  </a:cubicBezTo>
                  <a:cubicBezTo>
                    <a:pt x="15267" y="5707"/>
                    <a:pt x="15422" y="5760"/>
                    <a:pt x="15591" y="5760"/>
                  </a:cubicBezTo>
                  <a:cubicBezTo>
                    <a:pt x="16735" y="5760"/>
                    <a:pt x="18539" y="3346"/>
                    <a:pt x="19201" y="2537"/>
                  </a:cubicBezTo>
                  <a:cubicBezTo>
                    <a:pt x="17319" y="756"/>
                    <a:pt x="15088" y="0"/>
                    <a:pt x="13602" y="0"/>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4266475" y="4558100"/>
              <a:ext cx="420025" cy="122850"/>
            </a:xfrm>
            <a:custGeom>
              <a:avLst/>
              <a:gdLst/>
              <a:ahLst/>
              <a:cxnLst/>
              <a:rect l="l" t="t" r="r" b="b"/>
              <a:pathLst>
                <a:path w="16801" h="4914" extrusionOk="0">
                  <a:moveTo>
                    <a:pt x="16713" y="1"/>
                  </a:moveTo>
                  <a:cubicBezTo>
                    <a:pt x="16713" y="1"/>
                    <a:pt x="16712" y="1"/>
                    <a:pt x="16711" y="1"/>
                  </a:cubicBezTo>
                  <a:cubicBezTo>
                    <a:pt x="13141" y="178"/>
                    <a:pt x="10865" y="1108"/>
                    <a:pt x="8231" y="2185"/>
                  </a:cubicBezTo>
                  <a:cubicBezTo>
                    <a:pt x="6081" y="3064"/>
                    <a:pt x="3645" y="4059"/>
                    <a:pt x="101" y="4747"/>
                  </a:cubicBezTo>
                  <a:cubicBezTo>
                    <a:pt x="0" y="4766"/>
                    <a:pt x="15" y="4913"/>
                    <a:pt x="116" y="4913"/>
                  </a:cubicBezTo>
                  <a:cubicBezTo>
                    <a:pt x="121" y="4913"/>
                    <a:pt x="128" y="4913"/>
                    <a:pt x="133" y="4912"/>
                  </a:cubicBezTo>
                  <a:cubicBezTo>
                    <a:pt x="3693" y="4222"/>
                    <a:pt x="6138" y="3223"/>
                    <a:pt x="8294" y="2341"/>
                  </a:cubicBezTo>
                  <a:cubicBezTo>
                    <a:pt x="10915" y="1269"/>
                    <a:pt x="13177" y="344"/>
                    <a:pt x="16721" y="169"/>
                  </a:cubicBezTo>
                  <a:cubicBezTo>
                    <a:pt x="16766" y="166"/>
                    <a:pt x="16800" y="127"/>
                    <a:pt x="16798" y="81"/>
                  </a:cubicBezTo>
                  <a:cubicBezTo>
                    <a:pt x="16796" y="37"/>
                    <a:pt x="16759" y="1"/>
                    <a:pt x="16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363100" y="4606375"/>
              <a:ext cx="65550" cy="4850"/>
            </a:xfrm>
            <a:custGeom>
              <a:avLst/>
              <a:gdLst/>
              <a:ahLst/>
              <a:cxnLst/>
              <a:rect l="l" t="t" r="r" b="b"/>
              <a:pathLst>
                <a:path w="2622" h="194" extrusionOk="0">
                  <a:moveTo>
                    <a:pt x="107" y="0"/>
                  </a:moveTo>
                  <a:cubicBezTo>
                    <a:pt x="1" y="5"/>
                    <a:pt x="0" y="162"/>
                    <a:pt x="107" y="168"/>
                  </a:cubicBezTo>
                  <a:lnTo>
                    <a:pt x="2542" y="194"/>
                  </a:lnTo>
                  <a:cubicBezTo>
                    <a:pt x="2586" y="191"/>
                    <a:pt x="2621" y="154"/>
                    <a:pt x="2621" y="110"/>
                  </a:cubicBezTo>
                  <a:cubicBezTo>
                    <a:pt x="2621" y="64"/>
                    <a:pt x="2587" y="28"/>
                    <a:pt x="2543" y="25"/>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4463825" y="4562475"/>
              <a:ext cx="63350" cy="7275"/>
            </a:xfrm>
            <a:custGeom>
              <a:avLst/>
              <a:gdLst/>
              <a:ahLst/>
              <a:cxnLst/>
              <a:rect l="l" t="t" r="r" b="b"/>
              <a:pathLst>
                <a:path w="2534" h="291" extrusionOk="0">
                  <a:moveTo>
                    <a:pt x="526" y="0"/>
                  </a:moveTo>
                  <a:cubicBezTo>
                    <a:pt x="386" y="0"/>
                    <a:pt x="247" y="2"/>
                    <a:pt x="107" y="6"/>
                  </a:cubicBezTo>
                  <a:cubicBezTo>
                    <a:pt x="0" y="13"/>
                    <a:pt x="4" y="171"/>
                    <a:pt x="111" y="174"/>
                  </a:cubicBezTo>
                  <a:cubicBezTo>
                    <a:pt x="247" y="170"/>
                    <a:pt x="383" y="168"/>
                    <a:pt x="519" y="168"/>
                  </a:cubicBezTo>
                  <a:cubicBezTo>
                    <a:pt x="1158" y="168"/>
                    <a:pt x="1796" y="208"/>
                    <a:pt x="2431" y="288"/>
                  </a:cubicBezTo>
                  <a:cubicBezTo>
                    <a:pt x="2434" y="288"/>
                    <a:pt x="2438" y="289"/>
                    <a:pt x="2441" y="289"/>
                  </a:cubicBezTo>
                  <a:lnTo>
                    <a:pt x="2441" y="290"/>
                  </a:lnTo>
                  <a:cubicBezTo>
                    <a:pt x="2442" y="291"/>
                    <a:pt x="2444" y="291"/>
                    <a:pt x="2445" y="291"/>
                  </a:cubicBezTo>
                  <a:cubicBezTo>
                    <a:pt x="2490" y="291"/>
                    <a:pt x="2528" y="256"/>
                    <a:pt x="2530" y="211"/>
                  </a:cubicBezTo>
                  <a:cubicBezTo>
                    <a:pt x="2533" y="164"/>
                    <a:pt x="2498" y="125"/>
                    <a:pt x="2451" y="122"/>
                  </a:cubicBezTo>
                  <a:cubicBezTo>
                    <a:pt x="1813" y="41"/>
                    <a:pt x="117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4564450" y="4523925"/>
              <a:ext cx="70550" cy="29650"/>
            </a:xfrm>
            <a:custGeom>
              <a:avLst/>
              <a:gdLst/>
              <a:ahLst/>
              <a:cxnLst/>
              <a:rect l="l" t="t" r="r" b="b"/>
              <a:pathLst>
                <a:path w="2822" h="1186" extrusionOk="0">
                  <a:moveTo>
                    <a:pt x="90" y="0"/>
                  </a:moveTo>
                  <a:cubicBezTo>
                    <a:pt x="49" y="0"/>
                    <a:pt x="13" y="30"/>
                    <a:pt x="7" y="73"/>
                  </a:cubicBezTo>
                  <a:cubicBezTo>
                    <a:pt x="1" y="120"/>
                    <a:pt x="34" y="163"/>
                    <a:pt x="81" y="168"/>
                  </a:cubicBezTo>
                  <a:cubicBezTo>
                    <a:pt x="1007" y="296"/>
                    <a:pt x="1889" y="640"/>
                    <a:pt x="2658" y="1170"/>
                  </a:cubicBezTo>
                  <a:cubicBezTo>
                    <a:pt x="2671" y="1180"/>
                    <a:pt x="2688" y="1186"/>
                    <a:pt x="2706" y="1186"/>
                  </a:cubicBezTo>
                  <a:cubicBezTo>
                    <a:pt x="2788" y="1186"/>
                    <a:pt x="2821" y="1079"/>
                    <a:pt x="2753" y="1031"/>
                  </a:cubicBezTo>
                  <a:cubicBezTo>
                    <a:pt x="1962" y="487"/>
                    <a:pt x="1056" y="134"/>
                    <a:pt x="105" y="1"/>
                  </a:cubicBezTo>
                  <a:cubicBezTo>
                    <a:pt x="100" y="0"/>
                    <a:pt x="9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4371725" y="4652650"/>
              <a:ext cx="44600" cy="47600"/>
            </a:xfrm>
            <a:custGeom>
              <a:avLst/>
              <a:gdLst/>
              <a:ahLst/>
              <a:cxnLst/>
              <a:rect l="l" t="t" r="r" b="b"/>
              <a:pathLst>
                <a:path w="1784" h="1904" extrusionOk="0">
                  <a:moveTo>
                    <a:pt x="1665" y="0"/>
                  </a:moveTo>
                  <a:cubicBezTo>
                    <a:pt x="1644" y="0"/>
                    <a:pt x="1623" y="8"/>
                    <a:pt x="1605" y="28"/>
                  </a:cubicBezTo>
                  <a:lnTo>
                    <a:pt x="49" y="1763"/>
                  </a:lnTo>
                  <a:cubicBezTo>
                    <a:pt x="0" y="1817"/>
                    <a:pt x="38" y="1904"/>
                    <a:pt x="111" y="1904"/>
                  </a:cubicBezTo>
                  <a:cubicBezTo>
                    <a:pt x="135" y="1904"/>
                    <a:pt x="158" y="1893"/>
                    <a:pt x="174" y="1876"/>
                  </a:cubicBezTo>
                  <a:lnTo>
                    <a:pt x="1730" y="140"/>
                  </a:lnTo>
                  <a:cubicBezTo>
                    <a:pt x="1784" y="77"/>
                    <a:pt x="1727"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4433700" y="4630675"/>
              <a:ext cx="59250" cy="61700"/>
            </a:xfrm>
            <a:custGeom>
              <a:avLst/>
              <a:gdLst/>
              <a:ahLst/>
              <a:cxnLst/>
              <a:rect l="l" t="t" r="r" b="b"/>
              <a:pathLst>
                <a:path w="2370" h="2468" extrusionOk="0">
                  <a:moveTo>
                    <a:pt x="2251" y="0"/>
                  </a:moveTo>
                  <a:cubicBezTo>
                    <a:pt x="2231" y="0"/>
                    <a:pt x="2211" y="8"/>
                    <a:pt x="2193" y="26"/>
                  </a:cubicBezTo>
                  <a:lnTo>
                    <a:pt x="50" y="2326"/>
                  </a:lnTo>
                  <a:cubicBezTo>
                    <a:pt x="0" y="2380"/>
                    <a:pt x="39" y="2468"/>
                    <a:pt x="112" y="2468"/>
                  </a:cubicBezTo>
                  <a:cubicBezTo>
                    <a:pt x="136" y="2468"/>
                    <a:pt x="158" y="2458"/>
                    <a:pt x="174" y="2441"/>
                  </a:cubicBezTo>
                  <a:lnTo>
                    <a:pt x="2316" y="141"/>
                  </a:lnTo>
                  <a:cubicBezTo>
                    <a:pt x="2369" y="79"/>
                    <a:pt x="2314" y="0"/>
                    <a:pt x="2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4536600" y="4606950"/>
              <a:ext cx="35675" cy="56825"/>
            </a:xfrm>
            <a:custGeom>
              <a:avLst/>
              <a:gdLst/>
              <a:ahLst/>
              <a:cxnLst/>
              <a:rect l="l" t="t" r="r" b="b"/>
              <a:pathLst>
                <a:path w="1427" h="2273" extrusionOk="0">
                  <a:moveTo>
                    <a:pt x="1329" y="1"/>
                  </a:moveTo>
                  <a:cubicBezTo>
                    <a:pt x="1299" y="1"/>
                    <a:pt x="1269" y="18"/>
                    <a:pt x="1254" y="47"/>
                  </a:cubicBezTo>
                  <a:cubicBezTo>
                    <a:pt x="877" y="758"/>
                    <a:pt x="468" y="1463"/>
                    <a:pt x="37" y="2143"/>
                  </a:cubicBezTo>
                  <a:cubicBezTo>
                    <a:pt x="1" y="2199"/>
                    <a:pt x="41" y="2272"/>
                    <a:pt x="109" y="2272"/>
                  </a:cubicBezTo>
                  <a:cubicBezTo>
                    <a:pt x="138" y="2271"/>
                    <a:pt x="164" y="2257"/>
                    <a:pt x="179" y="2233"/>
                  </a:cubicBezTo>
                  <a:cubicBezTo>
                    <a:pt x="612" y="1550"/>
                    <a:pt x="1024" y="841"/>
                    <a:pt x="1404" y="126"/>
                  </a:cubicBezTo>
                  <a:cubicBezTo>
                    <a:pt x="1426" y="85"/>
                    <a:pt x="1411" y="32"/>
                    <a:pt x="1368" y="10"/>
                  </a:cubicBezTo>
                  <a:cubicBezTo>
                    <a:pt x="1356" y="4"/>
                    <a:pt x="1343"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4632525" y="4577725"/>
              <a:ext cx="27300" cy="44550"/>
            </a:xfrm>
            <a:custGeom>
              <a:avLst/>
              <a:gdLst/>
              <a:ahLst/>
              <a:cxnLst/>
              <a:rect l="l" t="t" r="r" b="b"/>
              <a:pathLst>
                <a:path w="1092" h="1782" extrusionOk="0">
                  <a:moveTo>
                    <a:pt x="977" y="1"/>
                  </a:moveTo>
                  <a:cubicBezTo>
                    <a:pt x="953" y="1"/>
                    <a:pt x="929" y="11"/>
                    <a:pt x="911" y="37"/>
                  </a:cubicBezTo>
                  <a:cubicBezTo>
                    <a:pt x="561" y="549"/>
                    <a:pt x="262" y="1094"/>
                    <a:pt x="19" y="1665"/>
                  </a:cubicBezTo>
                  <a:cubicBezTo>
                    <a:pt x="0" y="1707"/>
                    <a:pt x="20" y="1757"/>
                    <a:pt x="63" y="1776"/>
                  </a:cubicBezTo>
                  <a:cubicBezTo>
                    <a:pt x="74" y="1780"/>
                    <a:pt x="85" y="1782"/>
                    <a:pt x="96" y="1782"/>
                  </a:cubicBezTo>
                  <a:cubicBezTo>
                    <a:pt x="130" y="1782"/>
                    <a:pt x="161" y="1762"/>
                    <a:pt x="173" y="1731"/>
                  </a:cubicBezTo>
                  <a:cubicBezTo>
                    <a:pt x="413" y="1170"/>
                    <a:pt x="706" y="635"/>
                    <a:pt x="1050" y="131"/>
                  </a:cubicBezTo>
                  <a:cubicBezTo>
                    <a:pt x="1091" y="66"/>
                    <a:pt x="103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4112450" y="4370400"/>
              <a:ext cx="637300" cy="224950"/>
            </a:xfrm>
            <a:custGeom>
              <a:avLst/>
              <a:gdLst/>
              <a:ahLst/>
              <a:cxnLst/>
              <a:rect l="l" t="t" r="r" b="b"/>
              <a:pathLst>
                <a:path w="25492" h="8998" extrusionOk="0">
                  <a:moveTo>
                    <a:pt x="6079" y="1"/>
                  </a:moveTo>
                  <a:cubicBezTo>
                    <a:pt x="5844" y="1"/>
                    <a:pt x="5608" y="79"/>
                    <a:pt x="5454" y="252"/>
                  </a:cubicBezTo>
                  <a:cubicBezTo>
                    <a:pt x="5184" y="557"/>
                    <a:pt x="5260" y="1055"/>
                    <a:pt x="5517" y="1368"/>
                  </a:cubicBezTo>
                  <a:cubicBezTo>
                    <a:pt x="5994" y="1948"/>
                    <a:pt x="7101" y="2179"/>
                    <a:pt x="8301" y="2465"/>
                  </a:cubicBezTo>
                  <a:cubicBezTo>
                    <a:pt x="7312" y="2336"/>
                    <a:pt x="6323" y="2244"/>
                    <a:pt x="5334" y="2190"/>
                  </a:cubicBezTo>
                  <a:cubicBezTo>
                    <a:pt x="4683" y="1903"/>
                    <a:pt x="2977" y="1211"/>
                    <a:pt x="1669" y="1211"/>
                  </a:cubicBezTo>
                  <a:cubicBezTo>
                    <a:pt x="929" y="1211"/>
                    <a:pt x="317" y="1432"/>
                    <a:pt x="94" y="2072"/>
                  </a:cubicBezTo>
                  <a:cubicBezTo>
                    <a:pt x="0" y="2541"/>
                    <a:pt x="372" y="3005"/>
                    <a:pt x="822" y="3175"/>
                  </a:cubicBezTo>
                  <a:cubicBezTo>
                    <a:pt x="1026" y="3252"/>
                    <a:pt x="1256" y="3285"/>
                    <a:pt x="1509" y="3285"/>
                  </a:cubicBezTo>
                  <a:cubicBezTo>
                    <a:pt x="2509" y="3285"/>
                    <a:pt x="3853" y="2765"/>
                    <a:pt x="5253" y="2399"/>
                  </a:cubicBezTo>
                  <a:cubicBezTo>
                    <a:pt x="6383" y="2460"/>
                    <a:pt x="7508" y="2569"/>
                    <a:pt x="8628" y="2725"/>
                  </a:cubicBezTo>
                  <a:cubicBezTo>
                    <a:pt x="8583" y="2725"/>
                    <a:pt x="8538" y="2724"/>
                    <a:pt x="8492" y="2724"/>
                  </a:cubicBezTo>
                  <a:cubicBezTo>
                    <a:pt x="7665" y="2724"/>
                    <a:pt x="6666" y="2828"/>
                    <a:pt x="6124" y="3264"/>
                  </a:cubicBezTo>
                  <a:cubicBezTo>
                    <a:pt x="5922" y="3425"/>
                    <a:pt x="5777" y="3678"/>
                    <a:pt x="5807" y="3934"/>
                  </a:cubicBezTo>
                  <a:cubicBezTo>
                    <a:pt x="5850" y="4296"/>
                    <a:pt x="6231" y="4544"/>
                    <a:pt x="6597" y="4561"/>
                  </a:cubicBezTo>
                  <a:cubicBezTo>
                    <a:pt x="6614" y="4561"/>
                    <a:pt x="6630" y="4562"/>
                    <a:pt x="6647" y="4562"/>
                  </a:cubicBezTo>
                  <a:cubicBezTo>
                    <a:pt x="7485" y="4562"/>
                    <a:pt x="8542" y="3634"/>
                    <a:pt x="9718" y="2893"/>
                  </a:cubicBezTo>
                  <a:cubicBezTo>
                    <a:pt x="10480" y="3021"/>
                    <a:pt x="11237" y="3170"/>
                    <a:pt x="11991" y="3342"/>
                  </a:cubicBezTo>
                  <a:cubicBezTo>
                    <a:pt x="11940" y="3342"/>
                    <a:pt x="11888" y="3341"/>
                    <a:pt x="11834" y="3341"/>
                  </a:cubicBezTo>
                  <a:cubicBezTo>
                    <a:pt x="10995" y="3341"/>
                    <a:pt x="9833" y="3450"/>
                    <a:pt x="9297" y="3998"/>
                  </a:cubicBezTo>
                  <a:cubicBezTo>
                    <a:pt x="9123" y="4175"/>
                    <a:pt x="9013" y="4432"/>
                    <a:pt x="9071" y="4672"/>
                  </a:cubicBezTo>
                  <a:cubicBezTo>
                    <a:pt x="9148" y="4992"/>
                    <a:pt x="9499" y="5183"/>
                    <a:pt x="9832" y="5183"/>
                  </a:cubicBezTo>
                  <a:cubicBezTo>
                    <a:pt x="9853" y="5183"/>
                    <a:pt x="9874" y="5182"/>
                    <a:pt x="9895" y="5181"/>
                  </a:cubicBezTo>
                  <a:cubicBezTo>
                    <a:pt x="10700" y="5122"/>
                    <a:pt x="11610" y="4333"/>
                    <a:pt x="12658" y="3500"/>
                  </a:cubicBezTo>
                  <a:cubicBezTo>
                    <a:pt x="13436" y="3691"/>
                    <a:pt x="14209" y="3904"/>
                    <a:pt x="14976" y="4141"/>
                  </a:cubicBezTo>
                  <a:cubicBezTo>
                    <a:pt x="14506" y="4091"/>
                    <a:pt x="13905" y="4040"/>
                    <a:pt x="13366" y="4034"/>
                  </a:cubicBezTo>
                  <a:cubicBezTo>
                    <a:pt x="13355" y="4034"/>
                    <a:pt x="13345" y="4034"/>
                    <a:pt x="13335" y="4034"/>
                  </a:cubicBezTo>
                  <a:cubicBezTo>
                    <a:pt x="11981" y="4034"/>
                    <a:pt x="11860" y="4973"/>
                    <a:pt x="11895" y="5245"/>
                  </a:cubicBezTo>
                  <a:cubicBezTo>
                    <a:pt x="11938" y="5578"/>
                    <a:pt x="12246" y="5917"/>
                    <a:pt x="12828" y="5917"/>
                  </a:cubicBezTo>
                  <a:cubicBezTo>
                    <a:pt x="13058" y="5917"/>
                    <a:pt x="13332" y="5864"/>
                    <a:pt x="13649" y="5736"/>
                  </a:cubicBezTo>
                  <a:cubicBezTo>
                    <a:pt x="14703" y="5310"/>
                    <a:pt x="15412" y="4640"/>
                    <a:pt x="15679" y="4365"/>
                  </a:cubicBezTo>
                  <a:cubicBezTo>
                    <a:pt x="16581" y="4661"/>
                    <a:pt x="17470" y="4988"/>
                    <a:pt x="18348" y="5345"/>
                  </a:cubicBezTo>
                  <a:cubicBezTo>
                    <a:pt x="17851" y="5290"/>
                    <a:pt x="17175" y="5228"/>
                    <a:pt x="16574" y="5222"/>
                  </a:cubicBezTo>
                  <a:cubicBezTo>
                    <a:pt x="16563" y="5222"/>
                    <a:pt x="16553" y="5222"/>
                    <a:pt x="16542" y="5222"/>
                  </a:cubicBezTo>
                  <a:cubicBezTo>
                    <a:pt x="15148" y="5222"/>
                    <a:pt x="15023" y="6188"/>
                    <a:pt x="15060" y="6468"/>
                  </a:cubicBezTo>
                  <a:cubicBezTo>
                    <a:pt x="15104" y="6810"/>
                    <a:pt x="15421" y="7160"/>
                    <a:pt x="16020" y="7160"/>
                  </a:cubicBezTo>
                  <a:cubicBezTo>
                    <a:pt x="16257" y="7160"/>
                    <a:pt x="16538" y="7105"/>
                    <a:pt x="16864" y="6974"/>
                  </a:cubicBezTo>
                  <a:cubicBezTo>
                    <a:pt x="17918" y="6548"/>
                    <a:pt x="18638" y="5885"/>
                    <a:pt x="18929" y="5589"/>
                  </a:cubicBezTo>
                  <a:cubicBezTo>
                    <a:pt x="19843" y="5977"/>
                    <a:pt x="20740" y="6398"/>
                    <a:pt x="21621" y="6851"/>
                  </a:cubicBezTo>
                  <a:cubicBezTo>
                    <a:pt x="21111" y="6717"/>
                    <a:pt x="20443" y="6557"/>
                    <a:pt x="19839" y="6461"/>
                  </a:cubicBezTo>
                  <a:cubicBezTo>
                    <a:pt x="19682" y="6436"/>
                    <a:pt x="19537" y="6424"/>
                    <a:pt x="19405" y="6424"/>
                  </a:cubicBezTo>
                  <a:cubicBezTo>
                    <a:pt x="18270" y="6424"/>
                    <a:pt x="18036" y="7272"/>
                    <a:pt x="18030" y="7546"/>
                  </a:cubicBezTo>
                  <a:cubicBezTo>
                    <a:pt x="18020" y="7967"/>
                    <a:pt x="18383" y="8453"/>
                    <a:pt x="19217" y="8453"/>
                  </a:cubicBezTo>
                  <a:cubicBezTo>
                    <a:pt x="19409" y="8453"/>
                    <a:pt x="19626" y="8427"/>
                    <a:pt x="19868" y="8369"/>
                  </a:cubicBezTo>
                  <a:cubicBezTo>
                    <a:pt x="21076" y="8079"/>
                    <a:pt x="21957" y="7472"/>
                    <a:pt x="22304" y="7211"/>
                  </a:cubicBezTo>
                  <a:cubicBezTo>
                    <a:pt x="23330" y="7763"/>
                    <a:pt x="24329" y="8359"/>
                    <a:pt x="25301" y="8997"/>
                  </a:cubicBezTo>
                  <a:cubicBezTo>
                    <a:pt x="25359" y="8949"/>
                    <a:pt x="25421" y="8905"/>
                    <a:pt x="25486" y="8868"/>
                  </a:cubicBezTo>
                  <a:lnTo>
                    <a:pt x="25491" y="8865"/>
                  </a:lnTo>
                  <a:cubicBezTo>
                    <a:pt x="24867" y="8453"/>
                    <a:pt x="24231" y="8057"/>
                    <a:pt x="23585" y="7680"/>
                  </a:cubicBezTo>
                  <a:cubicBezTo>
                    <a:pt x="23184" y="7446"/>
                    <a:pt x="22778" y="7219"/>
                    <a:pt x="22368" y="6998"/>
                  </a:cubicBezTo>
                  <a:cubicBezTo>
                    <a:pt x="22318" y="6261"/>
                    <a:pt x="22044" y="3633"/>
                    <a:pt x="20702" y="2802"/>
                  </a:cubicBezTo>
                  <a:cubicBezTo>
                    <a:pt x="20511" y="2684"/>
                    <a:pt x="20283" y="2610"/>
                    <a:pt x="20060" y="2610"/>
                  </a:cubicBezTo>
                  <a:cubicBezTo>
                    <a:pt x="19926" y="2610"/>
                    <a:pt x="19794" y="2637"/>
                    <a:pt x="19672" y="2695"/>
                  </a:cubicBezTo>
                  <a:cubicBezTo>
                    <a:pt x="19214" y="2917"/>
                    <a:pt x="19059" y="3527"/>
                    <a:pt x="19204" y="4012"/>
                  </a:cubicBezTo>
                  <a:cubicBezTo>
                    <a:pt x="19431" y="4773"/>
                    <a:pt x="20719" y="5899"/>
                    <a:pt x="21584" y="6587"/>
                  </a:cubicBezTo>
                  <a:cubicBezTo>
                    <a:pt x="20703" y="6138"/>
                    <a:pt x="19806" y="5721"/>
                    <a:pt x="18895" y="5337"/>
                  </a:cubicBezTo>
                  <a:cubicBezTo>
                    <a:pt x="18784" y="4745"/>
                    <a:pt x="18303" y="2603"/>
                    <a:pt x="17117" y="2048"/>
                  </a:cubicBezTo>
                  <a:cubicBezTo>
                    <a:pt x="16980" y="1985"/>
                    <a:pt x="16826" y="1948"/>
                    <a:pt x="16674" y="1948"/>
                  </a:cubicBezTo>
                  <a:cubicBezTo>
                    <a:pt x="16528" y="1948"/>
                    <a:pt x="16384" y="1982"/>
                    <a:pt x="16261" y="2061"/>
                  </a:cubicBezTo>
                  <a:cubicBezTo>
                    <a:pt x="15906" y="2286"/>
                    <a:pt x="15839" y="2802"/>
                    <a:pt x="16005" y="3186"/>
                  </a:cubicBezTo>
                  <a:cubicBezTo>
                    <a:pt x="16258" y="3773"/>
                    <a:pt x="17369" y="4544"/>
                    <a:pt x="18144" y="5030"/>
                  </a:cubicBezTo>
                  <a:cubicBezTo>
                    <a:pt x="17751" y="4872"/>
                    <a:pt x="17356" y="4722"/>
                    <a:pt x="16960" y="4578"/>
                  </a:cubicBezTo>
                  <a:cubicBezTo>
                    <a:pt x="16503" y="4413"/>
                    <a:pt x="16044" y="4255"/>
                    <a:pt x="15582" y="4105"/>
                  </a:cubicBezTo>
                  <a:cubicBezTo>
                    <a:pt x="15394" y="3487"/>
                    <a:pt x="14661" y="1322"/>
                    <a:pt x="13505" y="781"/>
                  </a:cubicBezTo>
                  <a:cubicBezTo>
                    <a:pt x="13372" y="719"/>
                    <a:pt x="13221" y="683"/>
                    <a:pt x="13073" y="683"/>
                  </a:cubicBezTo>
                  <a:cubicBezTo>
                    <a:pt x="12930" y="683"/>
                    <a:pt x="12788" y="717"/>
                    <a:pt x="12667" y="794"/>
                  </a:cubicBezTo>
                  <a:cubicBezTo>
                    <a:pt x="12320" y="1014"/>
                    <a:pt x="12254" y="1519"/>
                    <a:pt x="12417" y="1895"/>
                  </a:cubicBezTo>
                  <a:cubicBezTo>
                    <a:pt x="12739" y="2644"/>
                    <a:pt x="13696" y="3262"/>
                    <a:pt x="14873" y="3883"/>
                  </a:cubicBezTo>
                  <a:cubicBezTo>
                    <a:pt x="13911" y="3591"/>
                    <a:pt x="12941" y="3335"/>
                    <a:pt x="11964" y="3115"/>
                  </a:cubicBezTo>
                  <a:cubicBezTo>
                    <a:pt x="11898" y="2873"/>
                    <a:pt x="11684" y="2261"/>
                    <a:pt x="11012" y="984"/>
                  </a:cubicBezTo>
                  <a:cubicBezTo>
                    <a:pt x="10638" y="274"/>
                    <a:pt x="10177" y="86"/>
                    <a:pt x="9809" y="86"/>
                  </a:cubicBezTo>
                  <a:cubicBezTo>
                    <a:pt x="9535" y="86"/>
                    <a:pt x="9313" y="190"/>
                    <a:pt x="9215" y="260"/>
                  </a:cubicBezTo>
                  <a:cubicBezTo>
                    <a:pt x="8826" y="536"/>
                    <a:pt x="8673" y="1280"/>
                    <a:pt x="9618" y="2057"/>
                  </a:cubicBezTo>
                  <a:cubicBezTo>
                    <a:pt x="10106" y="2458"/>
                    <a:pt x="10611" y="2733"/>
                    <a:pt x="11030" y="2916"/>
                  </a:cubicBezTo>
                  <a:cubicBezTo>
                    <a:pt x="10647" y="2838"/>
                    <a:pt x="10266" y="2768"/>
                    <a:pt x="9883" y="2703"/>
                  </a:cubicBezTo>
                  <a:cubicBezTo>
                    <a:pt x="9687" y="2668"/>
                    <a:pt x="9490" y="2636"/>
                    <a:pt x="9295" y="2606"/>
                  </a:cubicBezTo>
                  <a:cubicBezTo>
                    <a:pt x="8913" y="2074"/>
                    <a:pt x="7498" y="215"/>
                    <a:pt x="6248" y="14"/>
                  </a:cubicBezTo>
                  <a:cubicBezTo>
                    <a:pt x="6193" y="6"/>
                    <a:pt x="6136" y="1"/>
                    <a:pt x="6079"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150425" y="4209475"/>
              <a:ext cx="282650" cy="250200"/>
            </a:xfrm>
            <a:custGeom>
              <a:avLst/>
              <a:gdLst/>
              <a:ahLst/>
              <a:cxnLst/>
              <a:rect l="l" t="t" r="r" b="b"/>
              <a:pathLst>
                <a:path w="11306" h="10008" extrusionOk="0">
                  <a:moveTo>
                    <a:pt x="8138" y="1"/>
                  </a:moveTo>
                  <a:cubicBezTo>
                    <a:pt x="8092" y="1"/>
                    <a:pt x="8045" y="13"/>
                    <a:pt x="8003" y="38"/>
                  </a:cubicBezTo>
                  <a:lnTo>
                    <a:pt x="168" y="4682"/>
                  </a:lnTo>
                  <a:cubicBezTo>
                    <a:pt x="42" y="4758"/>
                    <a:pt x="0" y="4920"/>
                    <a:pt x="75" y="5047"/>
                  </a:cubicBezTo>
                  <a:lnTo>
                    <a:pt x="2940" y="9879"/>
                  </a:lnTo>
                  <a:lnTo>
                    <a:pt x="2939" y="9878"/>
                  </a:lnTo>
                  <a:lnTo>
                    <a:pt x="2939" y="9878"/>
                  </a:lnTo>
                  <a:cubicBezTo>
                    <a:pt x="2989" y="9961"/>
                    <a:pt x="3077" y="10008"/>
                    <a:pt x="3168" y="10008"/>
                  </a:cubicBezTo>
                  <a:cubicBezTo>
                    <a:pt x="3214" y="10008"/>
                    <a:pt x="3261" y="9996"/>
                    <a:pt x="3303" y="9971"/>
                  </a:cubicBezTo>
                  <a:lnTo>
                    <a:pt x="11138" y="5326"/>
                  </a:lnTo>
                  <a:cubicBezTo>
                    <a:pt x="11263" y="5251"/>
                    <a:pt x="11306" y="5088"/>
                    <a:pt x="11230" y="4962"/>
                  </a:cubicBezTo>
                  <a:lnTo>
                    <a:pt x="8366" y="131"/>
                  </a:lnTo>
                  <a:cubicBezTo>
                    <a:pt x="8317" y="47"/>
                    <a:pt x="8229" y="1"/>
                    <a:pt x="813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5157325" y="4221300"/>
              <a:ext cx="220000" cy="144400"/>
            </a:xfrm>
            <a:custGeom>
              <a:avLst/>
              <a:gdLst/>
              <a:ahLst/>
              <a:cxnLst/>
              <a:rect l="l" t="t" r="r" b="b"/>
              <a:pathLst>
                <a:path w="8800" h="5776" extrusionOk="0">
                  <a:moveTo>
                    <a:pt x="8290" y="0"/>
                  </a:moveTo>
                  <a:lnTo>
                    <a:pt x="1" y="4916"/>
                  </a:lnTo>
                  <a:lnTo>
                    <a:pt x="510" y="5775"/>
                  </a:lnTo>
                  <a:lnTo>
                    <a:pt x="8799" y="860"/>
                  </a:lnTo>
                  <a:lnTo>
                    <a:pt x="82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5187950" y="4263200"/>
              <a:ext cx="196900" cy="130500"/>
            </a:xfrm>
            <a:custGeom>
              <a:avLst/>
              <a:gdLst/>
              <a:ahLst/>
              <a:cxnLst/>
              <a:rect l="l" t="t" r="r" b="b"/>
              <a:pathLst>
                <a:path w="7876" h="5220" extrusionOk="0">
                  <a:moveTo>
                    <a:pt x="7371" y="0"/>
                  </a:moveTo>
                  <a:lnTo>
                    <a:pt x="0" y="4370"/>
                  </a:lnTo>
                  <a:lnTo>
                    <a:pt x="504" y="5219"/>
                  </a:lnTo>
                  <a:lnTo>
                    <a:pt x="7875" y="850"/>
                  </a:lnTo>
                  <a:lnTo>
                    <a:pt x="7371"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5187975" y="4286250"/>
              <a:ext cx="157975" cy="107450"/>
            </a:xfrm>
            <a:custGeom>
              <a:avLst/>
              <a:gdLst/>
              <a:ahLst/>
              <a:cxnLst/>
              <a:rect l="l" t="t" r="r" b="b"/>
              <a:pathLst>
                <a:path w="6319" h="4298" extrusionOk="0">
                  <a:moveTo>
                    <a:pt x="5816" y="1"/>
                  </a:moveTo>
                  <a:lnTo>
                    <a:pt x="0" y="3448"/>
                  </a:lnTo>
                  <a:lnTo>
                    <a:pt x="503" y="4297"/>
                  </a:lnTo>
                  <a:lnTo>
                    <a:pt x="6319" y="851"/>
                  </a:lnTo>
                  <a:lnTo>
                    <a:pt x="5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5230050" y="4311675"/>
              <a:ext cx="168675" cy="113025"/>
            </a:xfrm>
            <a:custGeom>
              <a:avLst/>
              <a:gdLst/>
              <a:ahLst/>
              <a:cxnLst/>
              <a:rect l="l" t="t" r="r" b="b"/>
              <a:pathLst>
                <a:path w="6747" h="4521" extrusionOk="0">
                  <a:moveTo>
                    <a:pt x="5996" y="1"/>
                  </a:moveTo>
                  <a:cubicBezTo>
                    <a:pt x="5874" y="1"/>
                    <a:pt x="5750" y="33"/>
                    <a:pt x="5638" y="100"/>
                  </a:cubicBezTo>
                  <a:cubicBezTo>
                    <a:pt x="5393" y="244"/>
                    <a:pt x="5260" y="523"/>
                    <a:pt x="5300" y="804"/>
                  </a:cubicBezTo>
                  <a:cubicBezTo>
                    <a:pt x="5341" y="1086"/>
                    <a:pt x="5547" y="1315"/>
                    <a:pt x="5823" y="1385"/>
                  </a:cubicBezTo>
                  <a:cubicBezTo>
                    <a:pt x="5881" y="1400"/>
                    <a:pt x="5939" y="1407"/>
                    <a:pt x="5997" y="1407"/>
                  </a:cubicBezTo>
                  <a:cubicBezTo>
                    <a:pt x="6215" y="1407"/>
                    <a:pt x="6425" y="1305"/>
                    <a:pt x="6559" y="1125"/>
                  </a:cubicBezTo>
                  <a:cubicBezTo>
                    <a:pt x="6730" y="898"/>
                    <a:pt x="6746" y="590"/>
                    <a:pt x="6601" y="345"/>
                  </a:cubicBezTo>
                  <a:cubicBezTo>
                    <a:pt x="6470" y="124"/>
                    <a:pt x="6236" y="1"/>
                    <a:pt x="5996" y="1"/>
                  </a:cubicBezTo>
                  <a:close/>
                  <a:moveTo>
                    <a:pt x="4359" y="1704"/>
                  </a:moveTo>
                  <a:cubicBezTo>
                    <a:pt x="4327" y="1704"/>
                    <a:pt x="4294" y="1713"/>
                    <a:pt x="4264" y="1731"/>
                  </a:cubicBezTo>
                  <a:lnTo>
                    <a:pt x="4263" y="1728"/>
                  </a:lnTo>
                  <a:lnTo>
                    <a:pt x="4263" y="1728"/>
                  </a:lnTo>
                  <a:cubicBezTo>
                    <a:pt x="4121" y="1813"/>
                    <a:pt x="4152" y="2028"/>
                    <a:pt x="4313" y="2068"/>
                  </a:cubicBezTo>
                  <a:cubicBezTo>
                    <a:pt x="4329" y="2073"/>
                    <a:pt x="4345" y="2075"/>
                    <a:pt x="4361" y="2075"/>
                  </a:cubicBezTo>
                  <a:cubicBezTo>
                    <a:pt x="4498" y="2075"/>
                    <a:pt x="4595" y="1921"/>
                    <a:pt x="4519" y="1793"/>
                  </a:cubicBezTo>
                  <a:cubicBezTo>
                    <a:pt x="4483" y="1736"/>
                    <a:pt x="4422" y="1704"/>
                    <a:pt x="4359" y="1704"/>
                  </a:cubicBezTo>
                  <a:close/>
                  <a:moveTo>
                    <a:pt x="3902" y="1975"/>
                  </a:moveTo>
                  <a:cubicBezTo>
                    <a:pt x="3869" y="1975"/>
                    <a:pt x="3836" y="1984"/>
                    <a:pt x="3805" y="2002"/>
                  </a:cubicBezTo>
                  <a:lnTo>
                    <a:pt x="3805" y="2000"/>
                  </a:lnTo>
                  <a:lnTo>
                    <a:pt x="3805" y="2000"/>
                  </a:lnTo>
                  <a:cubicBezTo>
                    <a:pt x="3664" y="2085"/>
                    <a:pt x="3695" y="2299"/>
                    <a:pt x="3855" y="2341"/>
                  </a:cubicBezTo>
                  <a:cubicBezTo>
                    <a:pt x="3871" y="2345"/>
                    <a:pt x="3887" y="2347"/>
                    <a:pt x="3902" y="2347"/>
                  </a:cubicBezTo>
                  <a:cubicBezTo>
                    <a:pt x="4040" y="2347"/>
                    <a:pt x="4138" y="2193"/>
                    <a:pt x="4061" y="2064"/>
                  </a:cubicBezTo>
                  <a:cubicBezTo>
                    <a:pt x="4026" y="2007"/>
                    <a:pt x="3964" y="1975"/>
                    <a:pt x="3902" y="1975"/>
                  </a:cubicBezTo>
                  <a:close/>
                  <a:moveTo>
                    <a:pt x="3444" y="2247"/>
                  </a:moveTo>
                  <a:cubicBezTo>
                    <a:pt x="3411" y="2247"/>
                    <a:pt x="3378" y="2255"/>
                    <a:pt x="3348" y="2273"/>
                  </a:cubicBezTo>
                  <a:lnTo>
                    <a:pt x="3348" y="2271"/>
                  </a:lnTo>
                  <a:lnTo>
                    <a:pt x="3348" y="2271"/>
                  </a:lnTo>
                  <a:cubicBezTo>
                    <a:pt x="3205" y="2356"/>
                    <a:pt x="3236" y="2571"/>
                    <a:pt x="3398" y="2612"/>
                  </a:cubicBezTo>
                  <a:cubicBezTo>
                    <a:pt x="3414" y="2616"/>
                    <a:pt x="3430" y="2618"/>
                    <a:pt x="3446" y="2618"/>
                  </a:cubicBezTo>
                  <a:cubicBezTo>
                    <a:pt x="3582" y="2618"/>
                    <a:pt x="3679" y="2465"/>
                    <a:pt x="3603" y="2336"/>
                  </a:cubicBezTo>
                  <a:cubicBezTo>
                    <a:pt x="3568" y="2279"/>
                    <a:pt x="3507" y="2247"/>
                    <a:pt x="3444" y="2247"/>
                  </a:cubicBezTo>
                  <a:close/>
                  <a:moveTo>
                    <a:pt x="2986" y="2519"/>
                  </a:moveTo>
                  <a:cubicBezTo>
                    <a:pt x="2953" y="2519"/>
                    <a:pt x="2920" y="2527"/>
                    <a:pt x="2890" y="2546"/>
                  </a:cubicBezTo>
                  <a:lnTo>
                    <a:pt x="2890" y="2543"/>
                  </a:lnTo>
                  <a:lnTo>
                    <a:pt x="2890" y="2543"/>
                  </a:lnTo>
                  <a:cubicBezTo>
                    <a:pt x="2748" y="2628"/>
                    <a:pt x="2779" y="2843"/>
                    <a:pt x="2939" y="2884"/>
                  </a:cubicBezTo>
                  <a:cubicBezTo>
                    <a:pt x="2955" y="2888"/>
                    <a:pt x="2971" y="2890"/>
                    <a:pt x="2986" y="2890"/>
                  </a:cubicBezTo>
                  <a:cubicBezTo>
                    <a:pt x="3124" y="2890"/>
                    <a:pt x="3221" y="2736"/>
                    <a:pt x="3145" y="2608"/>
                  </a:cubicBezTo>
                  <a:cubicBezTo>
                    <a:pt x="3110" y="2551"/>
                    <a:pt x="3049" y="2519"/>
                    <a:pt x="2986" y="2519"/>
                  </a:cubicBezTo>
                  <a:close/>
                  <a:moveTo>
                    <a:pt x="2528" y="2790"/>
                  </a:moveTo>
                  <a:cubicBezTo>
                    <a:pt x="2496" y="2790"/>
                    <a:pt x="2463" y="2799"/>
                    <a:pt x="2433" y="2817"/>
                  </a:cubicBezTo>
                  <a:lnTo>
                    <a:pt x="2432" y="2815"/>
                  </a:lnTo>
                  <a:lnTo>
                    <a:pt x="2432" y="2815"/>
                  </a:lnTo>
                  <a:cubicBezTo>
                    <a:pt x="2290" y="2900"/>
                    <a:pt x="2321" y="3115"/>
                    <a:pt x="2482" y="3155"/>
                  </a:cubicBezTo>
                  <a:cubicBezTo>
                    <a:pt x="2498" y="3159"/>
                    <a:pt x="2513" y="3161"/>
                    <a:pt x="2529" y="3161"/>
                  </a:cubicBezTo>
                  <a:cubicBezTo>
                    <a:pt x="2666" y="3161"/>
                    <a:pt x="2764" y="3008"/>
                    <a:pt x="2688" y="2880"/>
                  </a:cubicBezTo>
                  <a:cubicBezTo>
                    <a:pt x="2652" y="2822"/>
                    <a:pt x="2591" y="2790"/>
                    <a:pt x="2528" y="2790"/>
                  </a:cubicBezTo>
                  <a:close/>
                  <a:moveTo>
                    <a:pt x="2069" y="3062"/>
                  </a:moveTo>
                  <a:cubicBezTo>
                    <a:pt x="2037" y="3062"/>
                    <a:pt x="2004" y="3070"/>
                    <a:pt x="1974" y="3088"/>
                  </a:cubicBezTo>
                  <a:lnTo>
                    <a:pt x="1974" y="3087"/>
                  </a:lnTo>
                  <a:lnTo>
                    <a:pt x="1974" y="3087"/>
                  </a:lnTo>
                  <a:cubicBezTo>
                    <a:pt x="1831" y="3172"/>
                    <a:pt x="1863" y="3386"/>
                    <a:pt x="2024" y="3427"/>
                  </a:cubicBezTo>
                  <a:cubicBezTo>
                    <a:pt x="2040" y="3432"/>
                    <a:pt x="2056" y="3433"/>
                    <a:pt x="2071" y="3433"/>
                  </a:cubicBezTo>
                  <a:cubicBezTo>
                    <a:pt x="2208" y="3433"/>
                    <a:pt x="2306" y="3280"/>
                    <a:pt x="2229" y="3151"/>
                  </a:cubicBezTo>
                  <a:cubicBezTo>
                    <a:pt x="2194" y="3094"/>
                    <a:pt x="2133" y="3062"/>
                    <a:pt x="2069" y="3062"/>
                  </a:cubicBezTo>
                  <a:close/>
                  <a:moveTo>
                    <a:pt x="1612" y="3333"/>
                  </a:moveTo>
                  <a:cubicBezTo>
                    <a:pt x="1579" y="3333"/>
                    <a:pt x="1547" y="3341"/>
                    <a:pt x="1517" y="3359"/>
                  </a:cubicBezTo>
                  <a:lnTo>
                    <a:pt x="1517" y="3358"/>
                  </a:lnTo>
                  <a:lnTo>
                    <a:pt x="1517" y="3358"/>
                  </a:lnTo>
                  <a:cubicBezTo>
                    <a:pt x="1374" y="3443"/>
                    <a:pt x="1405" y="3658"/>
                    <a:pt x="1565" y="3699"/>
                  </a:cubicBezTo>
                  <a:cubicBezTo>
                    <a:pt x="1582" y="3703"/>
                    <a:pt x="1597" y="3705"/>
                    <a:pt x="1613" y="3705"/>
                  </a:cubicBezTo>
                  <a:cubicBezTo>
                    <a:pt x="1751" y="3705"/>
                    <a:pt x="1848" y="3551"/>
                    <a:pt x="1771" y="3423"/>
                  </a:cubicBezTo>
                  <a:cubicBezTo>
                    <a:pt x="1737" y="3365"/>
                    <a:pt x="1675" y="3333"/>
                    <a:pt x="1612" y="3333"/>
                  </a:cubicBezTo>
                  <a:close/>
                  <a:moveTo>
                    <a:pt x="1154" y="3604"/>
                  </a:moveTo>
                  <a:cubicBezTo>
                    <a:pt x="1122" y="3604"/>
                    <a:pt x="1089" y="3613"/>
                    <a:pt x="1059" y="3630"/>
                  </a:cubicBezTo>
                  <a:lnTo>
                    <a:pt x="1058" y="3630"/>
                  </a:lnTo>
                  <a:cubicBezTo>
                    <a:pt x="916" y="3715"/>
                    <a:pt x="947" y="3930"/>
                    <a:pt x="1108" y="3971"/>
                  </a:cubicBezTo>
                  <a:cubicBezTo>
                    <a:pt x="1124" y="3975"/>
                    <a:pt x="1140" y="3977"/>
                    <a:pt x="1155" y="3977"/>
                  </a:cubicBezTo>
                  <a:cubicBezTo>
                    <a:pt x="1293" y="3977"/>
                    <a:pt x="1390" y="3823"/>
                    <a:pt x="1314" y="3695"/>
                  </a:cubicBezTo>
                  <a:cubicBezTo>
                    <a:pt x="1279" y="3636"/>
                    <a:pt x="1217" y="3604"/>
                    <a:pt x="1154" y="3604"/>
                  </a:cubicBezTo>
                  <a:close/>
                  <a:moveTo>
                    <a:pt x="696" y="3876"/>
                  </a:moveTo>
                  <a:cubicBezTo>
                    <a:pt x="663" y="3876"/>
                    <a:pt x="631" y="3885"/>
                    <a:pt x="601" y="3903"/>
                  </a:cubicBezTo>
                  <a:lnTo>
                    <a:pt x="601" y="3902"/>
                  </a:lnTo>
                  <a:lnTo>
                    <a:pt x="601" y="3902"/>
                  </a:lnTo>
                  <a:cubicBezTo>
                    <a:pt x="458" y="3986"/>
                    <a:pt x="490" y="4202"/>
                    <a:pt x="650" y="4242"/>
                  </a:cubicBezTo>
                  <a:cubicBezTo>
                    <a:pt x="667" y="4246"/>
                    <a:pt x="683" y="4248"/>
                    <a:pt x="698" y="4248"/>
                  </a:cubicBezTo>
                  <a:cubicBezTo>
                    <a:pt x="835" y="4248"/>
                    <a:pt x="933" y="4095"/>
                    <a:pt x="856" y="3967"/>
                  </a:cubicBezTo>
                  <a:cubicBezTo>
                    <a:pt x="821" y="3909"/>
                    <a:pt x="759" y="3876"/>
                    <a:pt x="696" y="3876"/>
                  </a:cubicBezTo>
                  <a:close/>
                  <a:moveTo>
                    <a:pt x="238" y="4147"/>
                  </a:moveTo>
                  <a:cubicBezTo>
                    <a:pt x="206" y="4147"/>
                    <a:pt x="173" y="4156"/>
                    <a:pt x="143" y="4174"/>
                  </a:cubicBezTo>
                  <a:cubicBezTo>
                    <a:pt x="0" y="4259"/>
                    <a:pt x="31" y="4473"/>
                    <a:pt x="193" y="4514"/>
                  </a:cubicBezTo>
                  <a:cubicBezTo>
                    <a:pt x="209" y="4518"/>
                    <a:pt x="225" y="4520"/>
                    <a:pt x="240" y="4520"/>
                  </a:cubicBezTo>
                  <a:cubicBezTo>
                    <a:pt x="377" y="4520"/>
                    <a:pt x="474" y="4367"/>
                    <a:pt x="398" y="4238"/>
                  </a:cubicBezTo>
                  <a:cubicBezTo>
                    <a:pt x="363" y="4180"/>
                    <a:pt x="301" y="4147"/>
                    <a:pt x="238" y="4147"/>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5183100" y="4364450"/>
              <a:ext cx="258525" cy="169925"/>
            </a:xfrm>
            <a:custGeom>
              <a:avLst/>
              <a:gdLst/>
              <a:ahLst/>
              <a:cxnLst/>
              <a:rect l="l" t="t" r="r" b="b"/>
              <a:pathLst>
                <a:path w="10341" h="6797" extrusionOk="0">
                  <a:moveTo>
                    <a:pt x="9845" y="1"/>
                  </a:moveTo>
                  <a:cubicBezTo>
                    <a:pt x="9842" y="1"/>
                    <a:pt x="9839" y="1"/>
                    <a:pt x="9835" y="1"/>
                  </a:cubicBezTo>
                  <a:lnTo>
                    <a:pt x="274" y="343"/>
                  </a:lnTo>
                  <a:cubicBezTo>
                    <a:pt x="121" y="349"/>
                    <a:pt x="1" y="478"/>
                    <a:pt x="6" y="632"/>
                  </a:cubicBezTo>
                  <a:lnTo>
                    <a:pt x="217" y="6527"/>
                  </a:lnTo>
                  <a:cubicBezTo>
                    <a:pt x="222" y="6678"/>
                    <a:pt x="346" y="6797"/>
                    <a:pt x="496" y="6797"/>
                  </a:cubicBezTo>
                  <a:cubicBezTo>
                    <a:pt x="499" y="6797"/>
                    <a:pt x="503" y="6797"/>
                    <a:pt x="506" y="6796"/>
                  </a:cubicBezTo>
                  <a:lnTo>
                    <a:pt x="10066" y="6454"/>
                  </a:lnTo>
                  <a:cubicBezTo>
                    <a:pt x="10220" y="6448"/>
                    <a:pt x="10341" y="6319"/>
                    <a:pt x="10334" y="6165"/>
                  </a:cubicBezTo>
                  <a:lnTo>
                    <a:pt x="10123" y="269"/>
                  </a:lnTo>
                  <a:cubicBezTo>
                    <a:pt x="10118" y="119"/>
                    <a:pt x="9994" y="1"/>
                    <a:pt x="9845" y="1"/>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5183850" y="4382600"/>
              <a:ext cx="253900" cy="35325"/>
            </a:xfrm>
            <a:custGeom>
              <a:avLst/>
              <a:gdLst/>
              <a:ahLst/>
              <a:cxnLst/>
              <a:rect l="l" t="t" r="r" b="b"/>
              <a:pathLst>
                <a:path w="10156" h="1413" extrusionOk="0">
                  <a:moveTo>
                    <a:pt x="10118" y="0"/>
                  </a:moveTo>
                  <a:lnTo>
                    <a:pt x="1" y="363"/>
                  </a:lnTo>
                  <a:lnTo>
                    <a:pt x="38" y="1412"/>
                  </a:lnTo>
                  <a:lnTo>
                    <a:pt x="10155" y="1050"/>
                  </a:lnTo>
                  <a:lnTo>
                    <a:pt x="10118"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5197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52027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52078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52129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5218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5223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52281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52332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5238325" y="4423875"/>
              <a:ext cx="5125" cy="34125"/>
            </a:xfrm>
            <a:custGeom>
              <a:avLst/>
              <a:gdLst/>
              <a:ahLst/>
              <a:cxnLst/>
              <a:rect l="l" t="t" r="r" b="b"/>
              <a:pathLst>
                <a:path w="205"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5243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5248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52536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52586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526377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5268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5273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527900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528407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528917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5294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5299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530442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53095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531460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5319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5324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532982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53349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5340000"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534507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53501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535525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5360325"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5365425"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53704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5375575"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5380650" y="4423875"/>
              <a:ext cx="5100" cy="34125"/>
            </a:xfrm>
            <a:custGeom>
              <a:avLst/>
              <a:gdLst/>
              <a:ahLst/>
              <a:cxnLst/>
              <a:rect l="l" t="t" r="r" b="b"/>
              <a:pathLst>
                <a:path w="204" h="1365" extrusionOk="0">
                  <a:moveTo>
                    <a:pt x="1" y="0"/>
                  </a:moveTo>
                  <a:lnTo>
                    <a:pt x="1"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5385725"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5390825" y="4423875"/>
              <a:ext cx="5100" cy="34125"/>
            </a:xfrm>
            <a:custGeom>
              <a:avLst/>
              <a:gdLst/>
              <a:ahLst/>
              <a:cxnLst/>
              <a:rect l="l" t="t" r="r" b="b"/>
              <a:pathLst>
                <a:path w="204" h="1365" extrusionOk="0">
                  <a:moveTo>
                    <a:pt x="1" y="0"/>
                  </a:moveTo>
                  <a:lnTo>
                    <a:pt x="1"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539590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5401000"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5406075" y="4423875"/>
              <a:ext cx="5100" cy="34125"/>
            </a:xfrm>
            <a:custGeom>
              <a:avLst/>
              <a:gdLst/>
              <a:ahLst/>
              <a:cxnLst/>
              <a:rect l="l" t="t" r="r" b="b"/>
              <a:pathLst>
                <a:path w="204"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5411150" y="4423875"/>
              <a:ext cx="5125" cy="34125"/>
            </a:xfrm>
            <a:custGeom>
              <a:avLst/>
              <a:gdLst/>
              <a:ahLst/>
              <a:cxnLst/>
              <a:rect l="l" t="t" r="r" b="b"/>
              <a:pathLst>
                <a:path w="205" h="1365" extrusionOk="0">
                  <a:moveTo>
                    <a:pt x="0" y="0"/>
                  </a:moveTo>
                  <a:lnTo>
                    <a:pt x="0" y="1365"/>
                  </a:lnTo>
                  <a:lnTo>
                    <a:pt x="204" y="1365"/>
                  </a:lnTo>
                  <a:lnTo>
                    <a:pt x="20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5416250" y="4423875"/>
              <a:ext cx="5075" cy="34125"/>
            </a:xfrm>
            <a:custGeom>
              <a:avLst/>
              <a:gdLst/>
              <a:ahLst/>
              <a:cxnLst/>
              <a:rect l="l" t="t" r="r" b="b"/>
              <a:pathLst>
                <a:path w="203" h="1365" extrusionOk="0">
                  <a:moveTo>
                    <a:pt x="0" y="0"/>
                  </a:moveTo>
                  <a:lnTo>
                    <a:pt x="0" y="1365"/>
                  </a:lnTo>
                  <a:lnTo>
                    <a:pt x="203" y="1365"/>
                  </a:lnTo>
                  <a:lnTo>
                    <a:pt x="2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5421300" y="4423875"/>
              <a:ext cx="5125" cy="34125"/>
            </a:xfrm>
            <a:custGeom>
              <a:avLst/>
              <a:gdLst/>
              <a:ahLst/>
              <a:cxnLst/>
              <a:rect l="l" t="t" r="r" b="b"/>
              <a:pathLst>
                <a:path w="205" h="1365" extrusionOk="0">
                  <a:moveTo>
                    <a:pt x="1" y="0"/>
                  </a:moveTo>
                  <a:lnTo>
                    <a:pt x="1" y="1365"/>
                  </a:lnTo>
                  <a:lnTo>
                    <a:pt x="205" y="1365"/>
                  </a:lnTo>
                  <a:lnTo>
                    <a:pt x="20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5248275" y="4423700"/>
              <a:ext cx="178350" cy="32300"/>
            </a:xfrm>
            <a:custGeom>
              <a:avLst/>
              <a:gdLst/>
              <a:ahLst/>
              <a:cxnLst/>
              <a:rect l="l" t="t" r="r" b="b"/>
              <a:pathLst>
                <a:path w="7134" h="1292" extrusionOk="0">
                  <a:moveTo>
                    <a:pt x="7096" y="0"/>
                  </a:moveTo>
                  <a:lnTo>
                    <a:pt x="0" y="254"/>
                  </a:lnTo>
                  <a:lnTo>
                    <a:pt x="36" y="1291"/>
                  </a:lnTo>
                  <a:lnTo>
                    <a:pt x="7133" y="1036"/>
                  </a:lnTo>
                  <a:lnTo>
                    <a:pt x="7096"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5443225" y="3664825"/>
              <a:ext cx="2375" cy="295750"/>
            </a:xfrm>
            <a:custGeom>
              <a:avLst/>
              <a:gdLst/>
              <a:ahLst/>
              <a:cxnLst/>
              <a:rect l="l" t="t" r="r" b="b"/>
              <a:pathLst>
                <a:path w="95" h="11830" extrusionOk="0">
                  <a:moveTo>
                    <a:pt x="1" y="0"/>
                  </a:moveTo>
                  <a:lnTo>
                    <a:pt x="1" y="11829"/>
                  </a:lnTo>
                  <a:lnTo>
                    <a:pt x="95" y="11829"/>
                  </a:lnTo>
                  <a:lnTo>
                    <a:pt x="9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5435300" y="3953350"/>
              <a:ext cx="18375" cy="5075"/>
            </a:xfrm>
            <a:custGeom>
              <a:avLst/>
              <a:gdLst/>
              <a:ahLst/>
              <a:cxnLst/>
              <a:rect l="l" t="t" r="r" b="b"/>
              <a:pathLst>
                <a:path w="735" h="203" extrusionOk="0">
                  <a:moveTo>
                    <a:pt x="634" y="1"/>
                  </a:moveTo>
                  <a:cubicBezTo>
                    <a:pt x="633" y="1"/>
                    <a:pt x="632" y="1"/>
                    <a:pt x="630" y="1"/>
                  </a:cubicBezTo>
                  <a:lnTo>
                    <a:pt x="98" y="1"/>
                  </a:lnTo>
                  <a:cubicBezTo>
                    <a:pt x="44" y="3"/>
                    <a:pt x="1" y="47"/>
                    <a:pt x="1" y="102"/>
                  </a:cubicBezTo>
                  <a:cubicBezTo>
                    <a:pt x="1" y="156"/>
                    <a:pt x="44" y="201"/>
                    <a:pt x="98" y="203"/>
                  </a:cubicBezTo>
                  <a:lnTo>
                    <a:pt x="630" y="203"/>
                  </a:lnTo>
                  <a:cubicBezTo>
                    <a:pt x="632" y="203"/>
                    <a:pt x="633" y="203"/>
                    <a:pt x="634" y="203"/>
                  </a:cubicBezTo>
                  <a:cubicBezTo>
                    <a:pt x="690" y="203"/>
                    <a:pt x="735" y="158"/>
                    <a:pt x="735" y="102"/>
                  </a:cubicBezTo>
                  <a:cubicBezTo>
                    <a:pt x="735" y="46"/>
                    <a:pt x="690" y="1"/>
                    <a:pt x="6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5423750" y="3949000"/>
              <a:ext cx="41625" cy="66400"/>
            </a:xfrm>
            <a:custGeom>
              <a:avLst/>
              <a:gdLst/>
              <a:ahLst/>
              <a:cxnLst/>
              <a:rect l="l" t="t" r="r" b="b"/>
              <a:pathLst>
                <a:path w="1665" h="2656" extrusionOk="0">
                  <a:moveTo>
                    <a:pt x="826" y="1"/>
                  </a:moveTo>
                  <a:cubicBezTo>
                    <a:pt x="772" y="1"/>
                    <a:pt x="728" y="44"/>
                    <a:pt x="726" y="99"/>
                  </a:cubicBezTo>
                  <a:lnTo>
                    <a:pt x="726" y="495"/>
                  </a:lnTo>
                  <a:cubicBezTo>
                    <a:pt x="726" y="826"/>
                    <a:pt x="892" y="1136"/>
                    <a:pt x="1159" y="1306"/>
                  </a:cubicBezTo>
                  <a:cubicBezTo>
                    <a:pt x="1387" y="1451"/>
                    <a:pt x="1497" y="1726"/>
                    <a:pt x="1429" y="1988"/>
                  </a:cubicBezTo>
                  <a:cubicBezTo>
                    <a:pt x="1360" y="2250"/>
                    <a:pt x="1131" y="2439"/>
                    <a:pt x="860" y="2453"/>
                  </a:cubicBezTo>
                  <a:cubicBezTo>
                    <a:pt x="849" y="2454"/>
                    <a:pt x="838" y="2454"/>
                    <a:pt x="827" y="2454"/>
                  </a:cubicBezTo>
                  <a:cubicBezTo>
                    <a:pt x="486" y="2454"/>
                    <a:pt x="204" y="2177"/>
                    <a:pt x="205" y="1832"/>
                  </a:cubicBezTo>
                  <a:cubicBezTo>
                    <a:pt x="206" y="1774"/>
                    <a:pt x="161" y="1727"/>
                    <a:pt x="104" y="1727"/>
                  </a:cubicBezTo>
                  <a:cubicBezTo>
                    <a:pt x="47" y="1727"/>
                    <a:pt x="0" y="1774"/>
                    <a:pt x="2" y="1832"/>
                  </a:cubicBezTo>
                  <a:cubicBezTo>
                    <a:pt x="2" y="2286"/>
                    <a:pt x="371" y="2655"/>
                    <a:pt x="826" y="2656"/>
                  </a:cubicBezTo>
                  <a:cubicBezTo>
                    <a:pt x="841" y="2656"/>
                    <a:pt x="856" y="2656"/>
                    <a:pt x="871" y="2654"/>
                  </a:cubicBezTo>
                  <a:cubicBezTo>
                    <a:pt x="1286" y="2632"/>
                    <a:pt x="1628" y="2291"/>
                    <a:pt x="1649" y="1875"/>
                  </a:cubicBezTo>
                  <a:cubicBezTo>
                    <a:pt x="1665" y="1578"/>
                    <a:pt x="1519" y="1295"/>
                    <a:pt x="1267" y="1135"/>
                  </a:cubicBezTo>
                  <a:cubicBezTo>
                    <a:pt x="1058" y="1003"/>
                    <a:pt x="928" y="758"/>
                    <a:pt x="928" y="495"/>
                  </a:cubicBezTo>
                  <a:lnTo>
                    <a:pt x="928" y="99"/>
                  </a:lnTo>
                  <a:cubicBezTo>
                    <a:pt x="926" y="44"/>
                    <a:pt x="881" y="1"/>
                    <a:pt x="82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10825" y="3891400"/>
              <a:ext cx="147925" cy="82375"/>
            </a:xfrm>
            <a:custGeom>
              <a:avLst/>
              <a:gdLst/>
              <a:ahLst/>
              <a:cxnLst/>
              <a:rect l="l" t="t" r="r" b="b"/>
              <a:pathLst>
                <a:path w="5917" h="3295" extrusionOk="0">
                  <a:moveTo>
                    <a:pt x="1484" y="1"/>
                  </a:moveTo>
                  <a:cubicBezTo>
                    <a:pt x="1410" y="1"/>
                    <a:pt x="1336" y="15"/>
                    <a:pt x="1260" y="47"/>
                  </a:cubicBezTo>
                  <a:cubicBezTo>
                    <a:pt x="1" y="580"/>
                    <a:pt x="1972" y="2958"/>
                    <a:pt x="2846" y="3268"/>
                  </a:cubicBezTo>
                  <a:cubicBezTo>
                    <a:pt x="2898" y="3286"/>
                    <a:pt x="2962" y="3294"/>
                    <a:pt x="3036" y="3294"/>
                  </a:cubicBezTo>
                  <a:cubicBezTo>
                    <a:pt x="3861" y="3294"/>
                    <a:pt x="5917" y="2237"/>
                    <a:pt x="5849" y="2071"/>
                  </a:cubicBezTo>
                  <a:cubicBezTo>
                    <a:pt x="5834" y="2034"/>
                    <a:pt x="5726" y="2021"/>
                    <a:pt x="5560" y="2021"/>
                  </a:cubicBezTo>
                  <a:cubicBezTo>
                    <a:pt x="5116" y="2021"/>
                    <a:pt x="4261" y="2118"/>
                    <a:pt x="3706" y="2118"/>
                  </a:cubicBezTo>
                  <a:cubicBezTo>
                    <a:pt x="3455" y="2118"/>
                    <a:pt x="3265" y="2098"/>
                    <a:pt x="3203" y="2040"/>
                  </a:cubicBezTo>
                  <a:cubicBezTo>
                    <a:pt x="2960" y="1810"/>
                    <a:pt x="2296"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5156425" y="3932475"/>
              <a:ext cx="27875" cy="12800"/>
            </a:xfrm>
            <a:custGeom>
              <a:avLst/>
              <a:gdLst/>
              <a:ahLst/>
              <a:cxnLst/>
              <a:rect l="l" t="t" r="r" b="b"/>
              <a:pathLst>
                <a:path w="1115" h="512" extrusionOk="0">
                  <a:moveTo>
                    <a:pt x="813" y="1"/>
                  </a:moveTo>
                  <a:cubicBezTo>
                    <a:pt x="501" y="1"/>
                    <a:pt x="0" y="334"/>
                    <a:pt x="25" y="428"/>
                  </a:cubicBezTo>
                  <a:cubicBezTo>
                    <a:pt x="38" y="477"/>
                    <a:pt x="207" y="512"/>
                    <a:pt x="404" y="512"/>
                  </a:cubicBezTo>
                  <a:cubicBezTo>
                    <a:pt x="723" y="512"/>
                    <a:pt x="1114" y="422"/>
                    <a:pt x="1045" y="158"/>
                  </a:cubicBezTo>
                  <a:cubicBezTo>
                    <a:pt x="1015" y="44"/>
                    <a:pt x="926" y="1"/>
                    <a:pt x="813"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176600" y="3663075"/>
              <a:ext cx="269725" cy="275825"/>
            </a:xfrm>
            <a:custGeom>
              <a:avLst/>
              <a:gdLst/>
              <a:ahLst/>
              <a:cxnLst/>
              <a:rect l="l" t="t" r="r" b="b"/>
              <a:pathLst>
                <a:path w="10789" h="11033" extrusionOk="0">
                  <a:moveTo>
                    <a:pt x="10693" y="0"/>
                  </a:moveTo>
                  <a:cubicBezTo>
                    <a:pt x="10676" y="0"/>
                    <a:pt x="10659" y="5"/>
                    <a:pt x="10644" y="15"/>
                  </a:cubicBezTo>
                  <a:cubicBezTo>
                    <a:pt x="6777" y="2893"/>
                    <a:pt x="2744" y="6796"/>
                    <a:pt x="37" y="10900"/>
                  </a:cubicBezTo>
                  <a:cubicBezTo>
                    <a:pt x="1" y="10955"/>
                    <a:pt x="38" y="11029"/>
                    <a:pt x="104" y="11032"/>
                  </a:cubicBezTo>
                  <a:cubicBezTo>
                    <a:pt x="105" y="11032"/>
                    <a:pt x="106" y="11032"/>
                    <a:pt x="107" y="11032"/>
                  </a:cubicBezTo>
                  <a:cubicBezTo>
                    <a:pt x="136" y="11032"/>
                    <a:pt x="164" y="11018"/>
                    <a:pt x="180" y="10994"/>
                  </a:cubicBezTo>
                  <a:cubicBezTo>
                    <a:pt x="2714" y="7152"/>
                    <a:pt x="6680" y="3176"/>
                    <a:pt x="10746" y="152"/>
                  </a:cubicBezTo>
                  <a:cubicBezTo>
                    <a:pt x="10783" y="124"/>
                    <a:pt x="10789" y="71"/>
                    <a:pt x="10761" y="35"/>
                  </a:cubicBezTo>
                  <a:cubicBezTo>
                    <a:pt x="10745" y="12"/>
                    <a:pt x="10719" y="0"/>
                    <a:pt x="10693"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5162675" y="3923000"/>
              <a:ext cx="32775" cy="30000"/>
            </a:xfrm>
            <a:custGeom>
              <a:avLst/>
              <a:gdLst/>
              <a:ahLst/>
              <a:cxnLst/>
              <a:rect l="l" t="t" r="r" b="b"/>
              <a:pathLst>
                <a:path w="1311" h="1200" extrusionOk="0">
                  <a:moveTo>
                    <a:pt x="642" y="1"/>
                  </a:moveTo>
                  <a:cubicBezTo>
                    <a:pt x="463" y="1"/>
                    <a:pt x="290" y="81"/>
                    <a:pt x="174" y="226"/>
                  </a:cubicBezTo>
                  <a:cubicBezTo>
                    <a:pt x="23" y="416"/>
                    <a:pt x="1" y="677"/>
                    <a:pt x="118" y="890"/>
                  </a:cubicBezTo>
                  <a:cubicBezTo>
                    <a:pt x="224" y="1082"/>
                    <a:pt x="426" y="1200"/>
                    <a:pt x="643" y="1200"/>
                  </a:cubicBezTo>
                  <a:cubicBezTo>
                    <a:pt x="665" y="1200"/>
                    <a:pt x="688" y="1199"/>
                    <a:pt x="710" y="1196"/>
                  </a:cubicBezTo>
                  <a:cubicBezTo>
                    <a:pt x="950" y="1169"/>
                    <a:pt x="1151" y="999"/>
                    <a:pt x="1218" y="767"/>
                  </a:cubicBezTo>
                  <a:cubicBezTo>
                    <a:pt x="1310" y="449"/>
                    <a:pt x="1127" y="116"/>
                    <a:pt x="808" y="24"/>
                  </a:cubicBezTo>
                  <a:cubicBezTo>
                    <a:pt x="753" y="8"/>
                    <a:pt x="697" y="1"/>
                    <a:pt x="64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5167425" y="3934300"/>
              <a:ext cx="750" cy="14175"/>
            </a:xfrm>
            <a:custGeom>
              <a:avLst/>
              <a:gdLst/>
              <a:ahLst/>
              <a:cxnLst/>
              <a:rect l="l" t="t" r="r" b="b"/>
              <a:pathLst>
                <a:path w="30" h="567" extrusionOk="0">
                  <a:moveTo>
                    <a:pt x="0" y="1"/>
                  </a:moveTo>
                  <a:lnTo>
                    <a:pt x="0" y="566"/>
                  </a:lnTo>
                  <a:lnTo>
                    <a:pt x="29" y="566"/>
                  </a:lnTo>
                  <a:lnTo>
                    <a:pt x="2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5168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51684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5168725"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5169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5169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5169575" y="3934300"/>
              <a:ext cx="275" cy="14175"/>
            </a:xfrm>
            <a:custGeom>
              <a:avLst/>
              <a:gdLst/>
              <a:ahLst/>
              <a:cxnLst/>
              <a:rect l="l" t="t" r="r" b="b"/>
              <a:pathLst>
                <a:path w="11"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51698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5170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51704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1706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51709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517125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51715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51718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51721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517240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51726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5172950" y="3934300"/>
              <a:ext cx="300" cy="14175"/>
            </a:xfrm>
            <a:custGeom>
              <a:avLst/>
              <a:gdLst/>
              <a:ahLst/>
              <a:cxnLst/>
              <a:rect l="l" t="t" r="r" b="b"/>
              <a:pathLst>
                <a:path w="12"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1732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5173500"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51737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51740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51743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51746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51749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51752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51755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5175775" y="3934300"/>
              <a:ext cx="275" cy="14175"/>
            </a:xfrm>
            <a:custGeom>
              <a:avLst/>
              <a:gdLst/>
              <a:ahLst/>
              <a:cxnLst/>
              <a:rect l="l" t="t" r="r" b="b"/>
              <a:pathLst>
                <a:path w="11" h="567" extrusionOk="0">
                  <a:moveTo>
                    <a:pt x="1" y="1"/>
                  </a:moveTo>
                  <a:lnTo>
                    <a:pt x="1"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5176050" y="3934300"/>
              <a:ext cx="300" cy="14175"/>
            </a:xfrm>
            <a:custGeom>
              <a:avLst/>
              <a:gdLst/>
              <a:ahLst/>
              <a:cxnLst/>
              <a:rect l="l" t="t" r="r" b="b"/>
              <a:pathLst>
                <a:path w="12" h="567" extrusionOk="0">
                  <a:moveTo>
                    <a:pt x="0" y="1"/>
                  </a:moveTo>
                  <a:lnTo>
                    <a:pt x="0" y="566"/>
                  </a:lnTo>
                  <a:lnTo>
                    <a:pt x="11" y="566"/>
                  </a:lnTo>
                  <a:lnTo>
                    <a:pt x="11"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517632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51766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51769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17717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1774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51777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517802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5178325" y="3934300"/>
              <a:ext cx="275" cy="14175"/>
            </a:xfrm>
            <a:custGeom>
              <a:avLst/>
              <a:gdLst/>
              <a:ahLst/>
              <a:cxnLst/>
              <a:rect l="l" t="t" r="r" b="b"/>
              <a:pathLst>
                <a:path w="11" h="567" extrusionOk="0">
                  <a:moveTo>
                    <a:pt x="0" y="1"/>
                  </a:moveTo>
                  <a:lnTo>
                    <a:pt x="0" y="566"/>
                  </a:lnTo>
                  <a:lnTo>
                    <a:pt x="10" y="566"/>
                  </a:lnTo>
                  <a:lnTo>
                    <a:pt x="1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5178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517885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17915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179425" y="3934300"/>
              <a:ext cx="300" cy="14175"/>
            </a:xfrm>
            <a:custGeom>
              <a:avLst/>
              <a:gdLst/>
              <a:ahLst/>
              <a:cxnLst/>
              <a:rect l="l" t="t" r="r" b="b"/>
              <a:pathLst>
                <a:path w="12"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179700"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180000"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180275" y="3934300"/>
              <a:ext cx="325" cy="14175"/>
            </a:xfrm>
            <a:custGeom>
              <a:avLst/>
              <a:gdLst/>
              <a:ahLst/>
              <a:cxnLst/>
              <a:rect l="l" t="t" r="r" b="b"/>
              <a:pathLst>
                <a:path w="13" h="567" extrusionOk="0">
                  <a:moveTo>
                    <a:pt x="1" y="1"/>
                  </a:moveTo>
                  <a:lnTo>
                    <a:pt x="1"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180575" y="3934300"/>
              <a:ext cx="300" cy="14175"/>
            </a:xfrm>
            <a:custGeom>
              <a:avLst/>
              <a:gdLst/>
              <a:ahLst/>
              <a:cxnLst/>
              <a:rect l="l" t="t" r="r" b="b"/>
              <a:pathLst>
                <a:path w="12" h="567" extrusionOk="0">
                  <a:moveTo>
                    <a:pt x="0" y="1"/>
                  </a:moveTo>
                  <a:lnTo>
                    <a:pt x="0" y="566"/>
                  </a:lnTo>
                  <a:lnTo>
                    <a:pt x="12" y="566"/>
                  </a:lnTo>
                  <a:lnTo>
                    <a:pt x="12"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180850" y="3934300"/>
              <a:ext cx="750" cy="14175"/>
            </a:xfrm>
            <a:custGeom>
              <a:avLst/>
              <a:gdLst/>
              <a:ahLst/>
              <a:cxnLst/>
              <a:rect l="l" t="t" r="r" b="b"/>
              <a:pathLst>
                <a:path w="30" h="567" extrusionOk="0">
                  <a:moveTo>
                    <a:pt x="1" y="1"/>
                  </a:moveTo>
                  <a:lnTo>
                    <a:pt x="1" y="566"/>
                  </a:lnTo>
                  <a:lnTo>
                    <a:pt x="30" y="566"/>
                  </a:lnTo>
                  <a:lnTo>
                    <a:pt x="3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4975575" y="3884825"/>
              <a:ext cx="102225" cy="141950"/>
            </a:xfrm>
            <a:custGeom>
              <a:avLst/>
              <a:gdLst/>
              <a:ahLst/>
              <a:cxnLst/>
              <a:rect l="l" t="t" r="r" b="b"/>
              <a:pathLst>
                <a:path w="4089" h="5678" extrusionOk="0">
                  <a:moveTo>
                    <a:pt x="2330" y="1"/>
                  </a:moveTo>
                  <a:cubicBezTo>
                    <a:pt x="2284" y="81"/>
                    <a:pt x="2235" y="160"/>
                    <a:pt x="2180" y="236"/>
                  </a:cubicBezTo>
                  <a:cubicBezTo>
                    <a:pt x="1339" y="1411"/>
                    <a:pt x="1" y="3964"/>
                    <a:pt x="1102" y="5677"/>
                  </a:cubicBezTo>
                  <a:cubicBezTo>
                    <a:pt x="1385" y="5660"/>
                    <a:pt x="1665" y="5615"/>
                    <a:pt x="1941" y="5546"/>
                  </a:cubicBezTo>
                  <a:cubicBezTo>
                    <a:pt x="2542" y="5391"/>
                    <a:pt x="3050" y="5037"/>
                    <a:pt x="3416" y="4565"/>
                  </a:cubicBezTo>
                  <a:cubicBezTo>
                    <a:pt x="3735" y="4150"/>
                    <a:pt x="3939" y="3658"/>
                    <a:pt x="4008" y="3139"/>
                  </a:cubicBezTo>
                  <a:cubicBezTo>
                    <a:pt x="4089" y="2541"/>
                    <a:pt x="4082" y="1915"/>
                    <a:pt x="3955" y="1237"/>
                  </a:cubicBezTo>
                  <a:cubicBezTo>
                    <a:pt x="3910" y="993"/>
                    <a:pt x="3827" y="771"/>
                    <a:pt x="3746" y="562"/>
                  </a:cubicBezTo>
                  <a:cubicBezTo>
                    <a:pt x="2916" y="503"/>
                    <a:pt x="2509" y="197"/>
                    <a:pt x="2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56725" y="3838725"/>
              <a:ext cx="19475" cy="13225"/>
            </a:xfrm>
            <a:custGeom>
              <a:avLst/>
              <a:gdLst/>
              <a:ahLst/>
              <a:cxnLst/>
              <a:rect l="l" t="t" r="r" b="b"/>
              <a:pathLst>
                <a:path w="779" h="529" extrusionOk="0">
                  <a:moveTo>
                    <a:pt x="340" y="0"/>
                  </a:moveTo>
                  <a:cubicBezTo>
                    <a:pt x="181" y="0"/>
                    <a:pt x="49" y="78"/>
                    <a:pt x="27" y="196"/>
                  </a:cubicBezTo>
                  <a:cubicBezTo>
                    <a:pt x="0" y="338"/>
                    <a:pt x="142" y="482"/>
                    <a:pt x="342" y="520"/>
                  </a:cubicBezTo>
                  <a:cubicBezTo>
                    <a:pt x="374" y="526"/>
                    <a:pt x="406" y="529"/>
                    <a:pt x="437" y="529"/>
                  </a:cubicBezTo>
                  <a:cubicBezTo>
                    <a:pt x="598" y="529"/>
                    <a:pt x="731" y="451"/>
                    <a:pt x="753" y="332"/>
                  </a:cubicBezTo>
                  <a:cubicBezTo>
                    <a:pt x="778" y="192"/>
                    <a:pt x="638" y="47"/>
                    <a:pt x="437" y="9"/>
                  </a:cubicBezTo>
                  <a:cubicBezTo>
                    <a:pt x="404" y="3"/>
                    <a:pt x="372"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4998525" y="3913725"/>
              <a:ext cx="163650" cy="81525"/>
            </a:xfrm>
            <a:custGeom>
              <a:avLst/>
              <a:gdLst/>
              <a:ahLst/>
              <a:cxnLst/>
              <a:rect l="l" t="t" r="r" b="b"/>
              <a:pathLst>
                <a:path w="6546" h="3261" extrusionOk="0">
                  <a:moveTo>
                    <a:pt x="1570" y="0"/>
                  </a:moveTo>
                  <a:cubicBezTo>
                    <a:pt x="1461" y="0"/>
                    <a:pt x="1354" y="28"/>
                    <a:pt x="1250" y="92"/>
                  </a:cubicBezTo>
                  <a:cubicBezTo>
                    <a:pt x="0" y="860"/>
                    <a:pt x="2472" y="3065"/>
                    <a:pt x="3449" y="3253"/>
                  </a:cubicBezTo>
                  <a:cubicBezTo>
                    <a:pt x="3476" y="3259"/>
                    <a:pt x="3505" y="3261"/>
                    <a:pt x="3537" y="3261"/>
                  </a:cubicBezTo>
                  <a:cubicBezTo>
                    <a:pt x="4332" y="3261"/>
                    <a:pt x="6545" y="1676"/>
                    <a:pt x="6443" y="1502"/>
                  </a:cubicBezTo>
                  <a:cubicBezTo>
                    <a:pt x="6431" y="1483"/>
                    <a:pt x="6395" y="1475"/>
                    <a:pt x="6338" y="1475"/>
                  </a:cubicBezTo>
                  <a:cubicBezTo>
                    <a:pt x="5919" y="1475"/>
                    <a:pt x="4397" y="1929"/>
                    <a:pt x="3822" y="1929"/>
                  </a:cubicBezTo>
                  <a:cubicBezTo>
                    <a:pt x="3734" y="1929"/>
                    <a:pt x="3667" y="1918"/>
                    <a:pt x="3631" y="1893"/>
                  </a:cubicBezTo>
                  <a:cubicBezTo>
                    <a:pt x="3346" y="1696"/>
                    <a:pt x="2409" y="0"/>
                    <a:pt x="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158125" y="3929100"/>
              <a:ext cx="1400" cy="25475"/>
            </a:xfrm>
            <a:custGeom>
              <a:avLst/>
              <a:gdLst/>
              <a:ahLst/>
              <a:cxnLst/>
              <a:rect l="l" t="t" r="r" b="b"/>
              <a:pathLst>
                <a:path w="56" h="1019" extrusionOk="0">
                  <a:moveTo>
                    <a:pt x="1" y="1"/>
                  </a:moveTo>
                  <a:lnTo>
                    <a:pt x="1" y="1018"/>
                  </a:lnTo>
                  <a:lnTo>
                    <a:pt x="56" y="1018"/>
                  </a:lnTo>
                  <a:lnTo>
                    <a:pt x="5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595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601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607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61350"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619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51625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1632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1638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1644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1650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1656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1662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669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675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681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68775" y="3929100"/>
              <a:ext cx="625" cy="25475"/>
            </a:xfrm>
            <a:custGeom>
              <a:avLst/>
              <a:gdLst/>
              <a:ahLst/>
              <a:cxnLst/>
              <a:rect l="l" t="t" r="r" b="b"/>
              <a:pathLst>
                <a:path w="25"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169375"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1699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1706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1712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1718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5172475"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7305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51736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74300"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17492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1755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1761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1768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1773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1780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51786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1792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51798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805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81075"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1817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5182325" y="3929100"/>
              <a:ext cx="650" cy="25475"/>
            </a:xfrm>
            <a:custGeom>
              <a:avLst/>
              <a:gdLst/>
              <a:ahLst/>
              <a:cxnLst/>
              <a:rect l="l" t="t" r="r" b="b"/>
              <a:pathLst>
                <a:path w="26"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5182950"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5183575" y="3929100"/>
              <a:ext cx="650" cy="25475"/>
            </a:xfrm>
            <a:custGeom>
              <a:avLst/>
              <a:gdLst/>
              <a:ahLst/>
              <a:cxnLst/>
              <a:rect l="l" t="t" r="r" b="b"/>
              <a:pathLst>
                <a:path w="26" h="1019" extrusionOk="0">
                  <a:moveTo>
                    <a:pt x="0" y="1"/>
                  </a:moveTo>
                  <a:lnTo>
                    <a:pt x="0" y="1018"/>
                  </a:lnTo>
                  <a:lnTo>
                    <a:pt x="25" y="1018"/>
                  </a:lnTo>
                  <a:lnTo>
                    <a:pt x="2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5184200" y="3929100"/>
              <a:ext cx="600" cy="25475"/>
            </a:xfrm>
            <a:custGeom>
              <a:avLst/>
              <a:gdLst/>
              <a:ahLst/>
              <a:cxnLst/>
              <a:rect l="l" t="t" r="r" b="b"/>
              <a:pathLst>
                <a:path w="24" h="1019" extrusionOk="0">
                  <a:moveTo>
                    <a:pt x="0" y="1"/>
                  </a:moveTo>
                  <a:lnTo>
                    <a:pt x="0" y="1018"/>
                  </a:lnTo>
                  <a:lnTo>
                    <a:pt x="24" y="1018"/>
                  </a:lnTo>
                  <a:lnTo>
                    <a:pt x="24"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5184800" y="3929100"/>
              <a:ext cx="625" cy="25475"/>
            </a:xfrm>
            <a:custGeom>
              <a:avLst/>
              <a:gdLst/>
              <a:ahLst/>
              <a:cxnLst/>
              <a:rect l="l" t="t" r="r" b="b"/>
              <a:pathLst>
                <a:path w="25" h="1019" extrusionOk="0">
                  <a:moveTo>
                    <a:pt x="1" y="1"/>
                  </a:moveTo>
                  <a:lnTo>
                    <a:pt x="1" y="1018"/>
                  </a:lnTo>
                  <a:lnTo>
                    <a:pt x="25" y="1018"/>
                  </a:lnTo>
                  <a:lnTo>
                    <a:pt x="25"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5185400" y="3929100"/>
              <a:ext cx="650" cy="25475"/>
            </a:xfrm>
            <a:custGeom>
              <a:avLst/>
              <a:gdLst/>
              <a:ahLst/>
              <a:cxnLst/>
              <a:rect l="l" t="t" r="r" b="b"/>
              <a:pathLst>
                <a:path w="26" h="1019" extrusionOk="0">
                  <a:moveTo>
                    <a:pt x="1" y="1"/>
                  </a:moveTo>
                  <a:lnTo>
                    <a:pt x="1" y="1018"/>
                  </a:lnTo>
                  <a:lnTo>
                    <a:pt x="26" y="1018"/>
                  </a:lnTo>
                  <a:lnTo>
                    <a:pt x="26"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5186025" y="3929100"/>
              <a:ext cx="4250" cy="25475"/>
            </a:xfrm>
            <a:custGeom>
              <a:avLst/>
              <a:gdLst/>
              <a:ahLst/>
              <a:cxnLst/>
              <a:rect l="l" t="t" r="r" b="b"/>
              <a:pathLst>
                <a:path w="170" h="1019" extrusionOk="0">
                  <a:moveTo>
                    <a:pt x="1" y="1"/>
                  </a:moveTo>
                  <a:lnTo>
                    <a:pt x="1" y="1018"/>
                  </a:lnTo>
                  <a:lnTo>
                    <a:pt x="169" y="1018"/>
                  </a:lnTo>
                  <a:lnTo>
                    <a:pt x="169"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5033825" y="3850625"/>
              <a:ext cx="46400" cy="48250"/>
            </a:xfrm>
            <a:custGeom>
              <a:avLst/>
              <a:gdLst/>
              <a:ahLst/>
              <a:cxnLst/>
              <a:rect l="l" t="t" r="r" b="b"/>
              <a:pathLst>
                <a:path w="1856" h="1930" extrusionOk="0">
                  <a:moveTo>
                    <a:pt x="1856" y="0"/>
                  </a:moveTo>
                  <a:lnTo>
                    <a:pt x="1856" y="0"/>
                  </a:lnTo>
                  <a:cubicBezTo>
                    <a:pt x="1390" y="288"/>
                    <a:pt x="84" y="481"/>
                    <a:pt x="74" y="482"/>
                  </a:cubicBezTo>
                  <a:cubicBezTo>
                    <a:pt x="114" y="550"/>
                    <a:pt x="157" y="616"/>
                    <a:pt x="206" y="678"/>
                  </a:cubicBezTo>
                  <a:cubicBezTo>
                    <a:pt x="206" y="678"/>
                    <a:pt x="239" y="943"/>
                    <a:pt x="1" y="1369"/>
                  </a:cubicBezTo>
                  <a:cubicBezTo>
                    <a:pt x="180" y="1565"/>
                    <a:pt x="587" y="1871"/>
                    <a:pt x="1417" y="1930"/>
                  </a:cubicBezTo>
                  <a:cubicBezTo>
                    <a:pt x="1317" y="1670"/>
                    <a:pt x="1219" y="1431"/>
                    <a:pt x="1199" y="1198"/>
                  </a:cubicBezTo>
                  <a:cubicBezTo>
                    <a:pt x="1605" y="1140"/>
                    <a:pt x="1824" y="510"/>
                    <a:pt x="1856"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028625" y="3816175"/>
              <a:ext cx="51800" cy="46525"/>
            </a:xfrm>
            <a:custGeom>
              <a:avLst/>
              <a:gdLst/>
              <a:ahLst/>
              <a:cxnLst/>
              <a:rect l="l" t="t" r="r" b="b"/>
              <a:pathLst>
                <a:path w="2072" h="1861" extrusionOk="0">
                  <a:moveTo>
                    <a:pt x="1095" y="0"/>
                  </a:moveTo>
                  <a:cubicBezTo>
                    <a:pt x="557" y="0"/>
                    <a:pt x="0" y="512"/>
                    <a:pt x="104" y="1334"/>
                  </a:cubicBezTo>
                  <a:cubicBezTo>
                    <a:pt x="129" y="1519"/>
                    <a:pt x="189" y="1698"/>
                    <a:pt x="282" y="1861"/>
                  </a:cubicBezTo>
                  <a:cubicBezTo>
                    <a:pt x="291" y="1859"/>
                    <a:pt x="1599" y="1666"/>
                    <a:pt x="2064" y="1378"/>
                  </a:cubicBezTo>
                  <a:cubicBezTo>
                    <a:pt x="2067" y="1336"/>
                    <a:pt x="2068" y="1294"/>
                    <a:pt x="2068" y="1254"/>
                  </a:cubicBezTo>
                  <a:cubicBezTo>
                    <a:pt x="2071" y="564"/>
                    <a:pt x="1636" y="3"/>
                    <a:pt x="1098" y="0"/>
                  </a:cubicBezTo>
                  <a:cubicBezTo>
                    <a:pt x="1097" y="0"/>
                    <a:pt x="109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83125" y="3809350"/>
              <a:ext cx="104975" cy="161950"/>
            </a:xfrm>
            <a:custGeom>
              <a:avLst/>
              <a:gdLst/>
              <a:ahLst/>
              <a:cxnLst/>
              <a:rect l="l" t="t" r="r" b="b"/>
              <a:pathLst>
                <a:path w="4199" h="6478" extrusionOk="0">
                  <a:moveTo>
                    <a:pt x="2726" y="0"/>
                  </a:moveTo>
                  <a:cubicBezTo>
                    <a:pt x="2331" y="0"/>
                    <a:pt x="1913" y="149"/>
                    <a:pt x="1627" y="555"/>
                  </a:cubicBezTo>
                  <a:cubicBezTo>
                    <a:pt x="1281" y="1047"/>
                    <a:pt x="1454" y="1708"/>
                    <a:pt x="1399" y="2253"/>
                  </a:cubicBezTo>
                  <a:cubicBezTo>
                    <a:pt x="1322" y="2999"/>
                    <a:pt x="0" y="4300"/>
                    <a:pt x="558" y="5484"/>
                  </a:cubicBezTo>
                  <a:cubicBezTo>
                    <a:pt x="885" y="6177"/>
                    <a:pt x="1475" y="6478"/>
                    <a:pt x="2028" y="6478"/>
                  </a:cubicBezTo>
                  <a:cubicBezTo>
                    <a:pt x="2620" y="6478"/>
                    <a:pt x="3168" y="6131"/>
                    <a:pt x="3299" y="5550"/>
                  </a:cubicBezTo>
                  <a:cubicBezTo>
                    <a:pt x="3463" y="4822"/>
                    <a:pt x="2579" y="4571"/>
                    <a:pt x="2657" y="3845"/>
                  </a:cubicBezTo>
                  <a:cubicBezTo>
                    <a:pt x="2711" y="3350"/>
                    <a:pt x="3149" y="3231"/>
                    <a:pt x="3158" y="2752"/>
                  </a:cubicBezTo>
                  <a:cubicBezTo>
                    <a:pt x="3167" y="2285"/>
                    <a:pt x="2697" y="2062"/>
                    <a:pt x="2581" y="1885"/>
                  </a:cubicBezTo>
                  <a:cubicBezTo>
                    <a:pt x="2515" y="1785"/>
                    <a:pt x="2499" y="1638"/>
                    <a:pt x="2583" y="1553"/>
                  </a:cubicBezTo>
                  <a:cubicBezTo>
                    <a:pt x="2626" y="1509"/>
                    <a:pt x="2687" y="1490"/>
                    <a:pt x="2749" y="1490"/>
                  </a:cubicBezTo>
                  <a:cubicBezTo>
                    <a:pt x="2779" y="1490"/>
                    <a:pt x="2810" y="1495"/>
                    <a:pt x="2838" y="1503"/>
                  </a:cubicBezTo>
                  <a:cubicBezTo>
                    <a:pt x="2987" y="1547"/>
                    <a:pt x="3122" y="1567"/>
                    <a:pt x="3244" y="1567"/>
                  </a:cubicBezTo>
                  <a:cubicBezTo>
                    <a:pt x="3973" y="1567"/>
                    <a:pt x="4199" y="848"/>
                    <a:pt x="3696" y="345"/>
                  </a:cubicBezTo>
                  <a:cubicBezTo>
                    <a:pt x="3504" y="153"/>
                    <a:pt x="3127" y="0"/>
                    <a:pt x="2726" y="0"/>
                  </a:cubicBezTo>
                  <a:close/>
                </a:path>
              </a:pathLst>
            </a:custGeom>
            <a:solidFill>
              <a:srgbClr val="09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93775" y="3813175"/>
              <a:ext cx="86275" cy="150450"/>
            </a:xfrm>
            <a:custGeom>
              <a:avLst/>
              <a:gdLst/>
              <a:ahLst/>
              <a:cxnLst/>
              <a:rect l="l" t="t" r="r" b="b"/>
              <a:pathLst>
                <a:path w="3451" h="6018" extrusionOk="0">
                  <a:moveTo>
                    <a:pt x="2445" y="0"/>
                  </a:moveTo>
                  <a:cubicBezTo>
                    <a:pt x="1989" y="0"/>
                    <a:pt x="1551" y="240"/>
                    <a:pt x="1391" y="603"/>
                  </a:cubicBezTo>
                  <a:cubicBezTo>
                    <a:pt x="1180" y="1078"/>
                    <a:pt x="1201" y="1427"/>
                    <a:pt x="1222" y="1764"/>
                  </a:cubicBezTo>
                  <a:cubicBezTo>
                    <a:pt x="1238" y="2033"/>
                    <a:pt x="1253" y="2288"/>
                    <a:pt x="1152" y="2592"/>
                  </a:cubicBezTo>
                  <a:cubicBezTo>
                    <a:pt x="1066" y="2852"/>
                    <a:pt x="898" y="3079"/>
                    <a:pt x="736" y="3299"/>
                  </a:cubicBezTo>
                  <a:cubicBezTo>
                    <a:pt x="606" y="3475"/>
                    <a:pt x="472" y="3659"/>
                    <a:pt x="375" y="3859"/>
                  </a:cubicBezTo>
                  <a:cubicBezTo>
                    <a:pt x="1" y="4652"/>
                    <a:pt x="343" y="5623"/>
                    <a:pt x="888" y="5930"/>
                  </a:cubicBezTo>
                  <a:cubicBezTo>
                    <a:pt x="892" y="5932"/>
                    <a:pt x="897" y="5934"/>
                    <a:pt x="903" y="5934"/>
                  </a:cubicBezTo>
                  <a:lnTo>
                    <a:pt x="903" y="5933"/>
                  </a:lnTo>
                  <a:cubicBezTo>
                    <a:pt x="935" y="5933"/>
                    <a:pt x="947" y="5890"/>
                    <a:pt x="919" y="5875"/>
                  </a:cubicBezTo>
                  <a:cubicBezTo>
                    <a:pt x="398" y="5581"/>
                    <a:pt x="72" y="4648"/>
                    <a:pt x="433" y="3885"/>
                  </a:cubicBezTo>
                  <a:cubicBezTo>
                    <a:pt x="525" y="3690"/>
                    <a:pt x="658" y="3511"/>
                    <a:pt x="787" y="3337"/>
                  </a:cubicBezTo>
                  <a:cubicBezTo>
                    <a:pt x="952" y="3112"/>
                    <a:pt x="1123" y="2881"/>
                    <a:pt x="1212" y="2612"/>
                  </a:cubicBezTo>
                  <a:cubicBezTo>
                    <a:pt x="1317" y="2295"/>
                    <a:pt x="1302" y="2035"/>
                    <a:pt x="1284" y="1760"/>
                  </a:cubicBezTo>
                  <a:cubicBezTo>
                    <a:pt x="1264" y="1430"/>
                    <a:pt x="1244" y="1088"/>
                    <a:pt x="1449" y="628"/>
                  </a:cubicBezTo>
                  <a:cubicBezTo>
                    <a:pt x="1599" y="287"/>
                    <a:pt x="2012" y="62"/>
                    <a:pt x="2444" y="62"/>
                  </a:cubicBezTo>
                  <a:cubicBezTo>
                    <a:pt x="2514" y="62"/>
                    <a:pt x="2584" y="68"/>
                    <a:pt x="2654" y="80"/>
                  </a:cubicBezTo>
                  <a:cubicBezTo>
                    <a:pt x="2972" y="136"/>
                    <a:pt x="3204" y="290"/>
                    <a:pt x="3307" y="513"/>
                  </a:cubicBezTo>
                  <a:cubicBezTo>
                    <a:pt x="3385" y="679"/>
                    <a:pt x="3377" y="874"/>
                    <a:pt x="3285" y="1033"/>
                  </a:cubicBezTo>
                  <a:cubicBezTo>
                    <a:pt x="3223" y="1139"/>
                    <a:pt x="3051" y="1254"/>
                    <a:pt x="2824" y="1254"/>
                  </a:cubicBezTo>
                  <a:cubicBezTo>
                    <a:pt x="2722" y="1254"/>
                    <a:pt x="2612" y="1237"/>
                    <a:pt x="2505" y="1222"/>
                  </a:cubicBezTo>
                  <a:cubicBezTo>
                    <a:pt x="2403" y="1207"/>
                    <a:pt x="2301" y="1191"/>
                    <a:pt x="2207" y="1191"/>
                  </a:cubicBezTo>
                  <a:cubicBezTo>
                    <a:pt x="2053" y="1191"/>
                    <a:pt x="1923" y="1233"/>
                    <a:pt x="1861" y="1386"/>
                  </a:cubicBezTo>
                  <a:cubicBezTo>
                    <a:pt x="1763" y="1628"/>
                    <a:pt x="1910" y="1792"/>
                    <a:pt x="2066" y="1966"/>
                  </a:cubicBezTo>
                  <a:cubicBezTo>
                    <a:pt x="2271" y="2196"/>
                    <a:pt x="2482" y="2434"/>
                    <a:pt x="2211" y="2901"/>
                  </a:cubicBezTo>
                  <a:cubicBezTo>
                    <a:pt x="2195" y="2927"/>
                    <a:pt x="2175" y="2958"/>
                    <a:pt x="2155" y="2990"/>
                  </a:cubicBezTo>
                  <a:cubicBezTo>
                    <a:pt x="2014" y="3207"/>
                    <a:pt x="1778" y="3571"/>
                    <a:pt x="1966" y="4056"/>
                  </a:cubicBezTo>
                  <a:cubicBezTo>
                    <a:pt x="1996" y="4132"/>
                    <a:pt x="2049" y="4212"/>
                    <a:pt x="2105" y="4298"/>
                  </a:cubicBezTo>
                  <a:cubicBezTo>
                    <a:pt x="2266" y="4548"/>
                    <a:pt x="2468" y="4857"/>
                    <a:pt x="2324" y="5329"/>
                  </a:cubicBezTo>
                  <a:cubicBezTo>
                    <a:pt x="2319" y="5352"/>
                    <a:pt x="2338" y="5368"/>
                    <a:pt x="2356" y="5368"/>
                  </a:cubicBezTo>
                  <a:cubicBezTo>
                    <a:pt x="2368" y="5368"/>
                    <a:pt x="2379" y="5361"/>
                    <a:pt x="2384" y="5347"/>
                  </a:cubicBezTo>
                  <a:cubicBezTo>
                    <a:pt x="2537" y="4848"/>
                    <a:pt x="2317" y="4509"/>
                    <a:pt x="2157" y="4264"/>
                  </a:cubicBezTo>
                  <a:cubicBezTo>
                    <a:pt x="2101" y="4177"/>
                    <a:pt x="2052" y="4103"/>
                    <a:pt x="2024" y="4033"/>
                  </a:cubicBezTo>
                  <a:cubicBezTo>
                    <a:pt x="1847" y="3578"/>
                    <a:pt x="2065" y="3245"/>
                    <a:pt x="2206" y="3024"/>
                  </a:cubicBezTo>
                  <a:cubicBezTo>
                    <a:pt x="2228" y="2992"/>
                    <a:pt x="2248" y="2961"/>
                    <a:pt x="2264" y="2933"/>
                  </a:cubicBezTo>
                  <a:cubicBezTo>
                    <a:pt x="2559" y="2427"/>
                    <a:pt x="2321" y="2161"/>
                    <a:pt x="2112" y="1926"/>
                  </a:cubicBezTo>
                  <a:cubicBezTo>
                    <a:pt x="1963" y="1759"/>
                    <a:pt x="1835" y="1615"/>
                    <a:pt x="1918" y="1410"/>
                  </a:cubicBezTo>
                  <a:cubicBezTo>
                    <a:pt x="1967" y="1289"/>
                    <a:pt x="2070" y="1253"/>
                    <a:pt x="2204" y="1253"/>
                  </a:cubicBezTo>
                  <a:cubicBezTo>
                    <a:pt x="2291" y="1253"/>
                    <a:pt x="2390" y="1268"/>
                    <a:pt x="2495" y="1284"/>
                  </a:cubicBezTo>
                  <a:cubicBezTo>
                    <a:pt x="2604" y="1301"/>
                    <a:pt x="2717" y="1317"/>
                    <a:pt x="2823" y="1317"/>
                  </a:cubicBezTo>
                  <a:cubicBezTo>
                    <a:pt x="3075" y="1317"/>
                    <a:pt x="3266" y="1187"/>
                    <a:pt x="3339" y="1066"/>
                  </a:cubicBezTo>
                  <a:cubicBezTo>
                    <a:pt x="3441" y="889"/>
                    <a:pt x="3451" y="672"/>
                    <a:pt x="3363" y="488"/>
                  </a:cubicBezTo>
                  <a:cubicBezTo>
                    <a:pt x="3252" y="246"/>
                    <a:pt x="3003" y="79"/>
                    <a:pt x="2663" y="19"/>
                  </a:cubicBezTo>
                  <a:cubicBezTo>
                    <a:pt x="2591" y="6"/>
                    <a:pt x="2518" y="0"/>
                    <a:pt x="2445" y="0"/>
                  </a:cubicBezTo>
                  <a:close/>
                  <a:moveTo>
                    <a:pt x="2503" y="349"/>
                  </a:moveTo>
                  <a:cubicBezTo>
                    <a:pt x="2437" y="349"/>
                    <a:pt x="2371" y="358"/>
                    <a:pt x="2304" y="374"/>
                  </a:cubicBezTo>
                  <a:cubicBezTo>
                    <a:pt x="2032" y="442"/>
                    <a:pt x="1794" y="645"/>
                    <a:pt x="1654" y="931"/>
                  </a:cubicBezTo>
                  <a:cubicBezTo>
                    <a:pt x="1443" y="1360"/>
                    <a:pt x="1465" y="2096"/>
                    <a:pt x="1576" y="2597"/>
                  </a:cubicBezTo>
                  <a:cubicBezTo>
                    <a:pt x="1711" y="3207"/>
                    <a:pt x="1618" y="3386"/>
                    <a:pt x="1465" y="3683"/>
                  </a:cubicBezTo>
                  <a:cubicBezTo>
                    <a:pt x="1388" y="3834"/>
                    <a:pt x="1292" y="4020"/>
                    <a:pt x="1204" y="4306"/>
                  </a:cubicBezTo>
                  <a:cubicBezTo>
                    <a:pt x="1067" y="4751"/>
                    <a:pt x="1095" y="5178"/>
                    <a:pt x="1285" y="5509"/>
                  </a:cubicBezTo>
                  <a:cubicBezTo>
                    <a:pt x="1435" y="5771"/>
                    <a:pt x="1672" y="5951"/>
                    <a:pt x="1952" y="6017"/>
                  </a:cubicBezTo>
                  <a:lnTo>
                    <a:pt x="1959" y="6018"/>
                  </a:lnTo>
                  <a:cubicBezTo>
                    <a:pt x="1972" y="6018"/>
                    <a:pt x="1985" y="6007"/>
                    <a:pt x="1989" y="5994"/>
                  </a:cubicBezTo>
                  <a:cubicBezTo>
                    <a:pt x="1992" y="5977"/>
                    <a:pt x="1982" y="5961"/>
                    <a:pt x="1965" y="5957"/>
                  </a:cubicBezTo>
                  <a:cubicBezTo>
                    <a:pt x="1702" y="5895"/>
                    <a:pt x="1480" y="5726"/>
                    <a:pt x="1339" y="5479"/>
                  </a:cubicBezTo>
                  <a:cubicBezTo>
                    <a:pt x="1158" y="5163"/>
                    <a:pt x="1131" y="4753"/>
                    <a:pt x="1263" y="4325"/>
                  </a:cubicBezTo>
                  <a:cubicBezTo>
                    <a:pt x="1349" y="4045"/>
                    <a:pt x="1445" y="3861"/>
                    <a:pt x="1520" y="3713"/>
                  </a:cubicBezTo>
                  <a:cubicBezTo>
                    <a:pt x="1680" y="3404"/>
                    <a:pt x="1776" y="3218"/>
                    <a:pt x="1637" y="2584"/>
                  </a:cubicBezTo>
                  <a:cubicBezTo>
                    <a:pt x="1528" y="2092"/>
                    <a:pt x="1506" y="1375"/>
                    <a:pt x="1710" y="959"/>
                  </a:cubicBezTo>
                  <a:cubicBezTo>
                    <a:pt x="1842" y="690"/>
                    <a:pt x="2065" y="499"/>
                    <a:pt x="2319" y="435"/>
                  </a:cubicBezTo>
                  <a:cubicBezTo>
                    <a:pt x="2380" y="420"/>
                    <a:pt x="2441" y="413"/>
                    <a:pt x="2500" y="413"/>
                  </a:cubicBezTo>
                  <a:cubicBezTo>
                    <a:pt x="2634" y="413"/>
                    <a:pt x="2761" y="451"/>
                    <a:pt x="2863" y="524"/>
                  </a:cubicBezTo>
                  <a:cubicBezTo>
                    <a:pt x="2983" y="611"/>
                    <a:pt x="3069" y="790"/>
                    <a:pt x="3003" y="941"/>
                  </a:cubicBezTo>
                  <a:cubicBezTo>
                    <a:pt x="2981" y="994"/>
                    <a:pt x="2946" y="1027"/>
                    <a:pt x="2898" y="1040"/>
                  </a:cubicBezTo>
                  <a:cubicBezTo>
                    <a:pt x="2883" y="1044"/>
                    <a:pt x="2867" y="1046"/>
                    <a:pt x="2850" y="1046"/>
                  </a:cubicBezTo>
                  <a:cubicBezTo>
                    <a:pt x="2770" y="1046"/>
                    <a:pt x="2669" y="1003"/>
                    <a:pt x="2568" y="927"/>
                  </a:cubicBezTo>
                  <a:cubicBezTo>
                    <a:pt x="2417" y="813"/>
                    <a:pt x="2293" y="779"/>
                    <a:pt x="2198" y="779"/>
                  </a:cubicBezTo>
                  <a:cubicBezTo>
                    <a:pt x="2159" y="779"/>
                    <a:pt x="2125" y="785"/>
                    <a:pt x="2096" y="793"/>
                  </a:cubicBezTo>
                  <a:cubicBezTo>
                    <a:pt x="1988" y="824"/>
                    <a:pt x="1903" y="907"/>
                    <a:pt x="1858" y="1026"/>
                  </a:cubicBezTo>
                  <a:cubicBezTo>
                    <a:pt x="1848" y="1051"/>
                    <a:pt x="1868" y="1069"/>
                    <a:pt x="1888" y="1069"/>
                  </a:cubicBezTo>
                  <a:cubicBezTo>
                    <a:pt x="1900" y="1069"/>
                    <a:pt x="1911" y="1063"/>
                    <a:pt x="1917" y="1048"/>
                  </a:cubicBezTo>
                  <a:cubicBezTo>
                    <a:pt x="1954" y="948"/>
                    <a:pt x="2024" y="878"/>
                    <a:pt x="2113" y="852"/>
                  </a:cubicBezTo>
                  <a:cubicBezTo>
                    <a:pt x="2139" y="845"/>
                    <a:pt x="2167" y="841"/>
                    <a:pt x="2196" y="841"/>
                  </a:cubicBezTo>
                  <a:cubicBezTo>
                    <a:pt x="2298" y="841"/>
                    <a:pt x="2413" y="888"/>
                    <a:pt x="2530" y="977"/>
                  </a:cubicBezTo>
                  <a:cubicBezTo>
                    <a:pt x="2643" y="1062"/>
                    <a:pt x="2756" y="1108"/>
                    <a:pt x="2850" y="1108"/>
                  </a:cubicBezTo>
                  <a:cubicBezTo>
                    <a:pt x="2873" y="1108"/>
                    <a:pt x="2894" y="1105"/>
                    <a:pt x="2914" y="1100"/>
                  </a:cubicBezTo>
                  <a:cubicBezTo>
                    <a:pt x="2980" y="1082"/>
                    <a:pt x="3030" y="1037"/>
                    <a:pt x="3060" y="966"/>
                  </a:cubicBezTo>
                  <a:cubicBezTo>
                    <a:pt x="3132" y="802"/>
                    <a:pt x="3062" y="590"/>
                    <a:pt x="2899" y="472"/>
                  </a:cubicBezTo>
                  <a:cubicBezTo>
                    <a:pt x="2786" y="391"/>
                    <a:pt x="2649" y="349"/>
                    <a:pt x="2503" y="349"/>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066625" y="3846575"/>
              <a:ext cx="9950" cy="5000"/>
            </a:xfrm>
            <a:custGeom>
              <a:avLst/>
              <a:gdLst/>
              <a:ahLst/>
              <a:cxnLst/>
              <a:rect l="l" t="t" r="r" b="b"/>
              <a:pathLst>
                <a:path w="398" h="200" extrusionOk="0">
                  <a:moveTo>
                    <a:pt x="62" y="1"/>
                  </a:moveTo>
                  <a:lnTo>
                    <a:pt x="0" y="200"/>
                  </a:lnTo>
                  <a:lnTo>
                    <a:pt x="398" y="77"/>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399100" y="4022200"/>
              <a:ext cx="74075" cy="191400"/>
            </a:xfrm>
            <a:custGeom>
              <a:avLst/>
              <a:gdLst/>
              <a:ahLst/>
              <a:cxnLst/>
              <a:rect l="l" t="t" r="r" b="b"/>
              <a:pathLst>
                <a:path w="2963" h="7656" extrusionOk="0">
                  <a:moveTo>
                    <a:pt x="1571" y="702"/>
                  </a:moveTo>
                  <a:cubicBezTo>
                    <a:pt x="1596" y="702"/>
                    <a:pt x="1621" y="703"/>
                    <a:pt x="1646" y="706"/>
                  </a:cubicBezTo>
                  <a:cubicBezTo>
                    <a:pt x="2010" y="745"/>
                    <a:pt x="2274" y="1075"/>
                    <a:pt x="2234" y="1439"/>
                  </a:cubicBezTo>
                  <a:cubicBezTo>
                    <a:pt x="2205" y="1706"/>
                    <a:pt x="2016" y="1930"/>
                    <a:pt x="1758" y="2005"/>
                  </a:cubicBezTo>
                  <a:cubicBezTo>
                    <a:pt x="1697" y="2023"/>
                    <a:pt x="1635" y="2032"/>
                    <a:pt x="1573" y="2032"/>
                  </a:cubicBezTo>
                  <a:cubicBezTo>
                    <a:pt x="1374" y="2032"/>
                    <a:pt x="1182" y="1943"/>
                    <a:pt x="1054" y="1783"/>
                  </a:cubicBezTo>
                  <a:cubicBezTo>
                    <a:pt x="886" y="1573"/>
                    <a:pt x="860" y="1283"/>
                    <a:pt x="989" y="1047"/>
                  </a:cubicBezTo>
                  <a:cubicBezTo>
                    <a:pt x="1107" y="833"/>
                    <a:pt x="1331" y="702"/>
                    <a:pt x="1571" y="702"/>
                  </a:cubicBezTo>
                  <a:close/>
                  <a:moveTo>
                    <a:pt x="1571" y="0"/>
                  </a:moveTo>
                  <a:cubicBezTo>
                    <a:pt x="921" y="0"/>
                    <a:pt x="351" y="463"/>
                    <a:pt x="229" y="1116"/>
                  </a:cubicBezTo>
                  <a:cubicBezTo>
                    <a:pt x="98" y="1819"/>
                    <a:pt x="531" y="2504"/>
                    <a:pt x="1222" y="2688"/>
                  </a:cubicBezTo>
                  <a:lnTo>
                    <a:pt x="910" y="5531"/>
                  </a:lnTo>
                  <a:lnTo>
                    <a:pt x="362" y="5471"/>
                  </a:lnTo>
                  <a:cubicBezTo>
                    <a:pt x="361" y="5471"/>
                    <a:pt x="359" y="5471"/>
                    <a:pt x="358" y="5471"/>
                  </a:cubicBezTo>
                  <a:cubicBezTo>
                    <a:pt x="351" y="5471"/>
                    <a:pt x="344" y="5473"/>
                    <a:pt x="339" y="5477"/>
                  </a:cubicBezTo>
                  <a:cubicBezTo>
                    <a:pt x="332" y="5482"/>
                    <a:pt x="328" y="5491"/>
                    <a:pt x="328" y="5499"/>
                  </a:cubicBezTo>
                  <a:lnTo>
                    <a:pt x="282" y="5907"/>
                  </a:lnTo>
                  <a:cubicBezTo>
                    <a:pt x="280" y="5923"/>
                    <a:pt x="293" y="5939"/>
                    <a:pt x="310" y="5941"/>
                  </a:cubicBezTo>
                  <a:lnTo>
                    <a:pt x="858" y="6001"/>
                  </a:lnTo>
                  <a:lnTo>
                    <a:pt x="824" y="6316"/>
                  </a:lnTo>
                  <a:lnTo>
                    <a:pt x="82" y="6234"/>
                  </a:lnTo>
                  <a:cubicBezTo>
                    <a:pt x="80" y="6234"/>
                    <a:pt x="79" y="6233"/>
                    <a:pt x="77" y="6233"/>
                  </a:cubicBezTo>
                  <a:cubicBezTo>
                    <a:pt x="71" y="6233"/>
                    <a:pt x="64" y="6236"/>
                    <a:pt x="58" y="6240"/>
                  </a:cubicBezTo>
                  <a:cubicBezTo>
                    <a:pt x="52" y="6245"/>
                    <a:pt x="47" y="6253"/>
                    <a:pt x="46" y="6262"/>
                  </a:cubicBezTo>
                  <a:lnTo>
                    <a:pt x="2" y="6670"/>
                  </a:lnTo>
                  <a:cubicBezTo>
                    <a:pt x="1" y="6678"/>
                    <a:pt x="3" y="6686"/>
                    <a:pt x="8" y="6692"/>
                  </a:cubicBezTo>
                  <a:cubicBezTo>
                    <a:pt x="13" y="6699"/>
                    <a:pt x="22" y="6703"/>
                    <a:pt x="30" y="6704"/>
                  </a:cubicBezTo>
                  <a:lnTo>
                    <a:pt x="772" y="6785"/>
                  </a:lnTo>
                  <a:lnTo>
                    <a:pt x="738" y="7099"/>
                  </a:lnTo>
                  <a:lnTo>
                    <a:pt x="362" y="7059"/>
                  </a:lnTo>
                  <a:cubicBezTo>
                    <a:pt x="361" y="7059"/>
                    <a:pt x="360" y="7059"/>
                    <a:pt x="358" y="7059"/>
                  </a:cubicBezTo>
                  <a:cubicBezTo>
                    <a:pt x="343" y="7059"/>
                    <a:pt x="330" y="7070"/>
                    <a:pt x="328" y="7086"/>
                  </a:cubicBezTo>
                  <a:lnTo>
                    <a:pt x="283" y="7494"/>
                  </a:lnTo>
                  <a:cubicBezTo>
                    <a:pt x="282" y="7502"/>
                    <a:pt x="284" y="7510"/>
                    <a:pt x="290" y="7517"/>
                  </a:cubicBezTo>
                  <a:cubicBezTo>
                    <a:pt x="295" y="7524"/>
                    <a:pt x="302" y="7528"/>
                    <a:pt x="310" y="7529"/>
                  </a:cubicBezTo>
                  <a:lnTo>
                    <a:pt x="1466" y="7655"/>
                  </a:lnTo>
                  <a:cubicBezTo>
                    <a:pt x="1467" y="7655"/>
                    <a:pt x="1468" y="7655"/>
                    <a:pt x="1470" y="7655"/>
                  </a:cubicBezTo>
                  <a:cubicBezTo>
                    <a:pt x="1477" y="7655"/>
                    <a:pt x="1483" y="7653"/>
                    <a:pt x="1488" y="7649"/>
                  </a:cubicBezTo>
                  <a:cubicBezTo>
                    <a:pt x="1495" y="7644"/>
                    <a:pt x="1499" y="7635"/>
                    <a:pt x="1500" y="7628"/>
                  </a:cubicBezTo>
                  <a:lnTo>
                    <a:pt x="1544" y="7219"/>
                  </a:lnTo>
                  <a:cubicBezTo>
                    <a:pt x="1545" y="7211"/>
                    <a:pt x="1543" y="7203"/>
                    <a:pt x="1538" y="7196"/>
                  </a:cubicBezTo>
                  <a:cubicBezTo>
                    <a:pt x="1533" y="7190"/>
                    <a:pt x="1526" y="7186"/>
                    <a:pt x="1517" y="7185"/>
                  </a:cubicBezTo>
                  <a:lnTo>
                    <a:pt x="1142" y="7144"/>
                  </a:lnTo>
                  <a:lnTo>
                    <a:pt x="1177" y="6830"/>
                  </a:lnTo>
                  <a:lnTo>
                    <a:pt x="1919" y="6912"/>
                  </a:lnTo>
                  <a:cubicBezTo>
                    <a:pt x="1920" y="6912"/>
                    <a:pt x="1921" y="6912"/>
                    <a:pt x="1923" y="6912"/>
                  </a:cubicBezTo>
                  <a:cubicBezTo>
                    <a:pt x="1938" y="6912"/>
                    <a:pt x="1951" y="6900"/>
                    <a:pt x="1953" y="6884"/>
                  </a:cubicBezTo>
                  <a:lnTo>
                    <a:pt x="1999" y="6476"/>
                  </a:lnTo>
                  <a:cubicBezTo>
                    <a:pt x="2000" y="6458"/>
                    <a:pt x="1987" y="6443"/>
                    <a:pt x="1971" y="6442"/>
                  </a:cubicBezTo>
                  <a:lnTo>
                    <a:pt x="1227" y="6360"/>
                  </a:lnTo>
                  <a:lnTo>
                    <a:pt x="1263" y="6045"/>
                  </a:lnTo>
                  <a:lnTo>
                    <a:pt x="1810" y="6105"/>
                  </a:lnTo>
                  <a:cubicBezTo>
                    <a:pt x="1812" y="6106"/>
                    <a:pt x="1813" y="6106"/>
                    <a:pt x="1814" y="6106"/>
                  </a:cubicBezTo>
                  <a:cubicBezTo>
                    <a:pt x="1830" y="6106"/>
                    <a:pt x="1844" y="6094"/>
                    <a:pt x="1845" y="6078"/>
                  </a:cubicBezTo>
                  <a:lnTo>
                    <a:pt x="1890" y="5671"/>
                  </a:lnTo>
                  <a:cubicBezTo>
                    <a:pt x="1891" y="5662"/>
                    <a:pt x="1888" y="5654"/>
                    <a:pt x="1883" y="5647"/>
                  </a:cubicBezTo>
                  <a:cubicBezTo>
                    <a:pt x="1878" y="5641"/>
                    <a:pt x="1870" y="5636"/>
                    <a:pt x="1862" y="5635"/>
                  </a:cubicBezTo>
                  <a:lnTo>
                    <a:pt x="1314" y="5575"/>
                  </a:lnTo>
                  <a:lnTo>
                    <a:pt x="1627" y="2733"/>
                  </a:lnTo>
                  <a:cubicBezTo>
                    <a:pt x="2341" y="2704"/>
                    <a:pt x="2913" y="2128"/>
                    <a:pt x="2938" y="1414"/>
                  </a:cubicBezTo>
                  <a:cubicBezTo>
                    <a:pt x="2962" y="699"/>
                    <a:pt x="2431" y="86"/>
                    <a:pt x="1721" y="8"/>
                  </a:cubicBezTo>
                  <a:lnTo>
                    <a:pt x="1722" y="8"/>
                  </a:lnTo>
                  <a:cubicBezTo>
                    <a:pt x="1671" y="3"/>
                    <a:pt x="1621" y="0"/>
                    <a:pt x="157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410425" y="4022175"/>
              <a:ext cx="95525" cy="131200"/>
            </a:xfrm>
            <a:custGeom>
              <a:avLst/>
              <a:gdLst/>
              <a:ahLst/>
              <a:cxnLst/>
              <a:rect l="l" t="t" r="r" b="b"/>
              <a:pathLst>
                <a:path w="3821" h="5248" extrusionOk="0">
                  <a:moveTo>
                    <a:pt x="1506" y="703"/>
                  </a:moveTo>
                  <a:cubicBezTo>
                    <a:pt x="1574" y="703"/>
                    <a:pt x="1643" y="713"/>
                    <a:pt x="1710" y="735"/>
                  </a:cubicBezTo>
                  <a:cubicBezTo>
                    <a:pt x="1966" y="818"/>
                    <a:pt x="2147" y="1047"/>
                    <a:pt x="2168" y="1315"/>
                  </a:cubicBezTo>
                  <a:cubicBezTo>
                    <a:pt x="2189" y="1583"/>
                    <a:pt x="2047" y="1838"/>
                    <a:pt x="1808" y="1960"/>
                  </a:cubicBezTo>
                  <a:cubicBezTo>
                    <a:pt x="1711" y="2009"/>
                    <a:pt x="1607" y="2033"/>
                    <a:pt x="1506" y="2033"/>
                  </a:cubicBezTo>
                  <a:cubicBezTo>
                    <a:pt x="1264" y="2033"/>
                    <a:pt x="1030" y="1900"/>
                    <a:pt x="913" y="1670"/>
                  </a:cubicBezTo>
                  <a:cubicBezTo>
                    <a:pt x="790" y="1431"/>
                    <a:pt x="824" y="1141"/>
                    <a:pt x="999" y="936"/>
                  </a:cubicBezTo>
                  <a:cubicBezTo>
                    <a:pt x="1128" y="786"/>
                    <a:pt x="1314" y="703"/>
                    <a:pt x="1506" y="703"/>
                  </a:cubicBezTo>
                  <a:close/>
                  <a:moveTo>
                    <a:pt x="1505" y="1"/>
                  </a:moveTo>
                  <a:cubicBezTo>
                    <a:pt x="1295" y="1"/>
                    <a:pt x="1082" y="49"/>
                    <a:pt x="884" y="150"/>
                  </a:cubicBezTo>
                  <a:cubicBezTo>
                    <a:pt x="289" y="455"/>
                    <a:pt x="0" y="1144"/>
                    <a:pt x="203" y="1782"/>
                  </a:cubicBezTo>
                  <a:cubicBezTo>
                    <a:pt x="385" y="2355"/>
                    <a:pt x="917" y="2735"/>
                    <a:pt x="1504" y="2735"/>
                  </a:cubicBezTo>
                  <a:cubicBezTo>
                    <a:pt x="1569" y="2735"/>
                    <a:pt x="1634" y="2730"/>
                    <a:pt x="1700" y="2720"/>
                  </a:cubicBezTo>
                  <a:lnTo>
                    <a:pt x="3040" y="5191"/>
                  </a:lnTo>
                  <a:cubicBezTo>
                    <a:pt x="3051" y="5210"/>
                    <a:pt x="3066" y="5225"/>
                    <a:pt x="3085" y="5235"/>
                  </a:cubicBezTo>
                  <a:cubicBezTo>
                    <a:pt x="3099" y="5243"/>
                    <a:pt x="3116" y="5247"/>
                    <a:pt x="3133" y="5247"/>
                  </a:cubicBezTo>
                  <a:cubicBezTo>
                    <a:pt x="3138" y="5247"/>
                    <a:pt x="3142" y="5247"/>
                    <a:pt x="3147" y="5246"/>
                  </a:cubicBezTo>
                  <a:lnTo>
                    <a:pt x="3707" y="5179"/>
                  </a:lnTo>
                  <a:cubicBezTo>
                    <a:pt x="3779" y="5171"/>
                    <a:pt x="3821" y="5093"/>
                    <a:pt x="3790" y="5028"/>
                  </a:cubicBezTo>
                  <a:lnTo>
                    <a:pt x="3790" y="5028"/>
                  </a:lnTo>
                  <a:lnTo>
                    <a:pt x="3790" y="5029"/>
                  </a:lnTo>
                  <a:lnTo>
                    <a:pt x="3512" y="4451"/>
                  </a:lnTo>
                  <a:lnTo>
                    <a:pt x="3218" y="4601"/>
                  </a:lnTo>
                  <a:lnTo>
                    <a:pt x="3060" y="4291"/>
                  </a:lnTo>
                  <a:lnTo>
                    <a:pt x="3360" y="4137"/>
                  </a:lnTo>
                  <a:lnTo>
                    <a:pt x="3211" y="3825"/>
                  </a:lnTo>
                  <a:lnTo>
                    <a:pt x="2903" y="3982"/>
                  </a:lnTo>
                  <a:lnTo>
                    <a:pt x="2744" y="3672"/>
                  </a:lnTo>
                  <a:lnTo>
                    <a:pt x="3059" y="3511"/>
                  </a:lnTo>
                  <a:lnTo>
                    <a:pt x="2909" y="3199"/>
                  </a:lnTo>
                  <a:lnTo>
                    <a:pt x="2587" y="3363"/>
                  </a:lnTo>
                  <a:lnTo>
                    <a:pt x="2429" y="3053"/>
                  </a:lnTo>
                  <a:lnTo>
                    <a:pt x="2758" y="2885"/>
                  </a:lnTo>
                  <a:lnTo>
                    <a:pt x="2487" y="2319"/>
                  </a:lnTo>
                  <a:cubicBezTo>
                    <a:pt x="2951" y="1840"/>
                    <a:pt x="3002" y="1093"/>
                    <a:pt x="2605" y="555"/>
                  </a:cubicBezTo>
                  <a:cubicBezTo>
                    <a:pt x="2339" y="196"/>
                    <a:pt x="1927" y="1"/>
                    <a:pt x="15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5441875" y="4000050"/>
              <a:ext cx="7850" cy="48575"/>
            </a:xfrm>
            <a:custGeom>
              <a:avLst/>
              <a:gdLst/>
              <a:ahLst/>
              <a:cxnLst/>
              <a:rect l="l" t="t" r="r" b="b"/>
              <a:pathLst>
                <a:path w="314" h="1943" extrusionOk="0">
                  <a:moveTo>
                    <a:pt x="157" y="0"/>
                  </a:moveTo>
                  <a:cubicBezTo>
                    <a:pt x="70" y="0"/>
                    <a:pt x="1" y="69"/>
                    <a:pt x="1" y="156"/>
                  </a:cubicBezTo>
                  <a:lnTo>
                    <a:pt x="1" y="1786"/>
                  </a:lnTo>
                  <a:cubicBezTo>
                    <a:pt x="1" y="1872"/>
                    <a:pt x="70" y="1942"/>
                    <a:pt x="157" y="1942"/>
                  </a:cubicBezTo>
                  <a:cubicBezTo>
                    <a:pt x="243" y="1942"/>
                    <a:pt x="314" y="1872"/>
                    <a:pt x="314" y="1786"/>
                  </a:cubicBezTo>
                  <a:lnTo>
                    <a:pt x="314" y="156"/>
                  </a:lnTo>
                  <a:cubicBezTo>
                    <a:pt x="314" y="69"/>
                    <a:pt x="243" y="0"/>
                    <a:pt x="15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571350" y="4035250"/>
              <a:ext cx="236950" cy="9275"/>
            </a:xfrm>
            <a:custGeom>
              <a:avLst/>
              <a:gdLst/>
              <a:ahLst/>
              <a:cxnLst/>
              <a:rect l="l" t="t" r="r" b="b"/>
              <a:pathLst>
                <a:path w="9478" h="371" extrusionOk="0">
                  <a:moveTo>
                    <a:pt x="0" y="1"/>
                  </a:moveTo>
                  <a:lnTo>
                    <a:pt x="0" y="370"/>
                  </a:lnTo>
                  <a:lnTo>
                    <a:pt x="9478" y="370"/>
                  </a:lnTo>
                  <a:lnTo>
                    <a:pt x="94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589800" y="4050275"/>
              <a:ext cx="200075" cy="9250"/>
            </a:xfrm>
            <a:custGeom>
              <a:avLst/>
              <a:gdLst/>
              <a:ahLst/>
              <a:cxnLst/>
              <a:rect l="l" t="t" r="r" b="b"/>
              <a:pathLst>
                <a:path w="8003" h="370" extrusionOk="0">
                  <a:moveTo>
                    <a:pt x="0" y="0"/>
                  </a:moveTo>
                  <a:lnTo>
                    <a:pt x="0" y="370"/>
                  </a:lnTo>
                  <a:lnTo>
                    <a:pt x="8003" y="370"/>
                  </a:lnTo>
                  <a:lnTo>
                    <a:pt x="8003"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589800" y="4081275"/>
              <a:ext cx="200075" cy="31875"/>
            </a:xfrm>
            <a:custGeom>
              <a:avLst/>
              <a:gdLst/>
              <a:ahLst/>
              <a:cxnLst/>
              <a:rect l="l" t="t" r="r" b="b"/>
              <a:pathLst>
                <a:path w="8003" h="1275" extrusionOk="0">
                  <a:moveTo>
                    <a:pt x="106" y="0"/>
                  </a:moveTo>
                  <a:cubicBezTo>
                    <a:pt x="48" y="0"/>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0"/>
                    <a:pt x="7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800" y="4130800"/>
              <a:ext cx="200075" cy="31875"/>
            </a:xfrm>
            <a:custGeom>
              <a:avLst/>
              <a:gdLst/>
              <a:ahLst/>
              <a:cxnLst/>
              <a:rect l="l" t="t" r="r" b="b"/>
              <a:pathLst>
                <a:path w="8003" h="1275" extrusionOk="0">
                  <a:moveTo>
                    <a:pt x="106" y="1"/>
                  </a:moveTo>
                  <a:cubicBezTo>
                    <a:pt x="48" y="1"/>
                    <a:pt x="0" y="48"/>
                    <a:pt x="0" y="106"/>
                  </a:cubicBezTo>
                  <a:lnTo>
                    <a:pt x="0" y="1169"/>
                  </a:lnTo>
                  <a:cubicBezTo>
                    <a:pt x="0" y="1227"/>
                    <a:pt x="48" y="1275"/>
                    <a:pt x="106" y="1275"/>
                  </a:cubicBezTo>
                  <a:lnTo>
                    <a:pt x="7897" y="1275"/>
                  </a:lnTo>
                  <a:cubicBezTo>
                    <a:pt x="7955" y="1275"/>
                    <a:pt x="8003" y="1227"/>
                    <a:pt x="8003" y="1169"/>
                  </a:cubicBezTo>
                  <a:lnTo>
                    <a:pt x="8003" y="106"/>
                  </a:lnTo>
                  <a:cubicBezTo>
                    <a:pt x="8003" y="48"/>
                    <a:pt x="7955" y="1"/>
                    <a:pt x="7897"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607750" y="4084425"/>
              <a:ext cx="11550" cy="13850"/>
            </a:xfrm>
            <a:custGeom>
              <a:avLst/>
              <a:gdLst/>
              <a:ahLst/>
              <a:cxnLst/>
              <a:rect l="l" t="t" r="r" b="b"/>
              <a:pathLst>
                <a:path w="462" h="554" extrusionOk="0">
                  <a:moveTo>
                    <a:pt x="228" y="1"/>
                  </a:moveTo>
                  <a:cubicBezTo>
                    <a:pt x="103" y="1"/>
                    <a:pt x="1" y="105"/>
                    <a:pt x="1" y="258"/>
                  </a:cubicBezTo>
                  <a:cubicBezTo>
                    <a:pt x="1" y="411"/>
                    <a:pt x="142" y="553"/>
                    <a:pt x="232" y="553"/>
                  </a:cubicBezTo>
                  <a:cubicBezTo>
                    <a:pt x="320" y="553"/>
                    <a:pt x="461" y="411"/>
                    <a:pt x="461" y="258"/>
                  </a:cubicBezTo>
                  <a:cubicBezTo>
                    <a:pt x="461" y="105"/>
                    <a:pt x="360" y="1"/>
                    <a:pt x="228"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601450" y="4100050"/>
              <a:ext cx="24125" cy="9950"/>
            </a:xfrm>
            <a:custGeom>
              <a:avLst/>
              <a:gdLst/>
              <a:ahLst/>
              <a:cxnLst/>
              <a:rect l="l" t="t" r="r" b="b"/>
              <a:pathLst>
                <a:path w="965" h="398" extrusionOk="0">
                  <a:moveTo>
                    <a:pt x="483" y="0"/>
                  </a:moveTo>
                  <a:cubicBezTo>
                    <a:pt x="421" y="0"/>
                    <a:pt x="358" y="9"/>
                    <a:pt x="297" y="26"/>
                  </a:cubicBezTo>
                  <a:cubicBezTo>
                    <a:pt x="243" y="40"/>
                    <a:pt x="190" y="60"/>
                    <a:pt x="140" y="84"/>
                  </a:cubicBezTo>
                  <a:cubicBezTo>
                    <a:pt x="109" y="98"/>
                    <a:pt x="81" y="120"/>
                    <a:pt x="59" y="148"/>
                  </a:cubicBezTo>
                  <a:cubicBezTo>
                    <a:pt x="37" y="179"/>
                    <a:pt x="23" y="214"/>
                    <a:pt x="17" y="251"/>
                  </a:cubicBezTo>
                  <a:cubicBezTo>
                    <a:pt x="14" y="263"/>
                    <a:pt x="8" y="315"/>
                    <a:pt x="1" y="397"/>
                  </a:cubicBezTo>
                  <a:lnTo>
                    <a:pt x="965" y="397"/>
                  </a:lnTo>
                  <a:cubicBezTo>
                    <a:pt x="957" y="315"/>
                    <a:pt x="952" y="263"/>
                    <a:pt x="950" y="251"/>
                  </a:cubicBezTo>
                  <a:cubicBezTo>
                    <a:pt x="944" y="214"/>
                    <a:pt x="929" y="179"/>
                    <a:pt x="907" y="148"/>
                  </a:cubicBezTo>
                  <a:cubicBezTo>
                    <a:pt x="886" y="120"/>
                    <a:pt x="858" y="98"/>
                    <a:pt x="826" y="84"/>
                  </a:cubicBezTo>
                  <a:cubicBezTo>
                    <a:pt x="776" y="60"/>
                    <a:pt x="724" y="40"/>
                    <a:pt x="670" y="26"/>
                  </a:cubicBezTo>
                  <a:cubicBezTo>
                    <a:pt x="609" y="9"/>
                    <a:pt x="546"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605225" y="4133875"/>
              <a:ext cx="16600" cy="24275"/>
            </a:xfrm>
            <a:custGeom>
              <a:avLst/>
              <a:gdLst/>
              <a:ahLst/>
              <a:cxnLst/>
              <a:rect l="l" t="t" r="r" b="b"/>
              <a:pathLst>
                <a:path w="664" h="971" extrusionOk="0">
                  <a:moveTo>
                    <a:pt x="331" y="100"/>
                  </a:moveTo>
                  <a:cubicBezTo>
                    <a:pt x="410" y="100"/>
                    <a:pt x="474" y="163"/>
                    <a:pt x="474" y="242"/>
                  </a:cubicBezTo>
                  <a:lnTo>
                    <a:pt x="474" y="383"/>
                  </a:lnTo>
                  <a:lnTo>
                    <a:pt x="190" y="383"/>
                  </a:lnTo>
                  <a:lnTo>
                    <a:pt x="190" y="242"/>
                  </a:lnTo>
                  <a:cubicBezTo>
                    <a:pt x="190" y="163"/>
                    <a:pt x="253" y="100"/>
                    <a:pt x="331" y="100"/>
                  </a:cubicBezTo>
                  <a:close/>
                  <a:moveTo>
                    <a:pt x="331" y="516"/>
                  </a:moveTo>
                  <a:cubicBezTo>
                    <a:pt x="415" y="516"/>
                    <a:pt x="450" y="624"/>
                    <a:pt x="382" y="674"/>
                  </a:cubicBezTo>
                  <a:lnTo>
                    <a:pt x="398" y="743"/>
                  </a:lnTo>
                  <a:lnTo>
                    <a:pt x="412" y="813"/>
                  </a:lnTo>
                  <a:cubicBezTo>
                    <a:pt x="414" y="821"/>
                    <a:pt x="412" y="828"/>
                    <a:pt x="408" y="833"/>
                  </a:cubicBezTo>
                  <a:cubicBezTo>
                    <a:pt x="404" y="838"/>
                    <a:pt x="397" y="841"/>
                    <a:pt x="389" y="841"/>
                  </a:cubicBezTo>
                  <a:lnTo>
                    <a:pt x="273" y="841"/>
                  </a:lnTo>
                  <a:cubicBezTo>
                    <a:pt x="266" y="841"/>
                    <a:pt x="260" y="838"/>
                    <a:pt x="255" y="833"/>
                  </a:cubicBezTo>
                  <a:cubicBezTo>
                    <a:pt x="251" y="828"/>
                    <a:pt x="249" y="821"/>
                    <a:pt x="251" y="813"/>
                  </a:cubicBezTo>
                  <a:lnTo>
                    <a:pt x="281" y="674"/>
                  </a:lnTo>
                  <a:cubicBezTo>
                    <a:pt x="212" y="624"/>
                    <a:pt x="247" y="516"/>
                    <a:pt x="331" y="516"/>
                  </a:cubicBezTo>
                  <a:close/>
                  <a:moveTo>
                    <a:pt x="332" y="1"/>
                  </a:moveTo>
                  <a:cubicBezTo>
                    <a:pt x="200" y="1"/>
                    <a:pt x="93" y="109"/>
                    <a:pt x="96" y="242"/>
                  </a:cubicBezTo>
                  <a:lnTo>
                    <a:pt x="96" y="383"/>
                  </a:lnTo>
                  <a:lnTo>
                    <a:pt x="65" y="383"/>
                  </a:lnTo>
                  <a:cubicBezTo>
                    <a:pt x="29" y="383"/>
                    <a:pt x="0" y="412"/>
                    <a:pt x="0" y="447"/>
                  </a:cubicBezTo>
                  <a:lnTo>
                    <a:pt x="0" y="906"/>
                  </a:lnTo>
                  <a:cubicBezTo>
                    <a:pt x="0" y="942"/>
                    <a:pt x="29" y="971"/>
                    <a:pt x="65" y="971"/>
                  </a:cubicBezTo>
                  <a:lnTo>
                    <a:pt x="599" y="971"/>
                  </a:lnTo>
                  <a:cubicBezTo>
                    <a:pt x="635" y="971"/>
                    <a:pt x="664" y="942"/>
                    <a:pt x="664" y="906"/>
                  </a:cubicBezTo>
                  <a:lnTo>
                    <a:pt x="664" y="447"/>
                  </a:lnTo>
                  <a:cubicBezTo>
                    <a:pt x="664" y="430"/>
                    <a:pt x="656" y="414"/>
                    <a:pt x="645" y="401"/>
                  </a:cubicBezTo>
                  <a:cubicBezTo>
                    <a:pt x="633" y="389"/>
                    <a:pt x="616" y="383"/>
                    <a:pt x="599" y="383"/>
                  </a:cubicBezTo>
                  <a:lnTo>
                    <a:pt x="568" y="383"/>
                  </a:lnTo>
                  <a:lnTo>
                    <a:pt x="568" y="242"/>
                  </a:lnTo>
                  <a:cubicBezTo>
                    <a:pt x="571" y="109"/>
                    <a:pt x="465"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651625" y="4094375"/>
              <a:ext cx="110000" cy="5725"/>
            </a:xfrm>
            <a:custGeom>
              <a:avLst/>
              <a:gdLst/>
              <a:ahLst/>
              <a:cxnLst/>
              <a:rect l="l" t="t" r="r" b="b"/>
              <a:pathLst>
                <a:path w="4400" h="229" extrusionOk="0">
                  <a:moveTo>
                    <a:pt x="152" y="0"/>
                  </a:moveTo>
                  <a:cubicBezTo>
                    <a:pt x="51" y="0"/>
                    <a:pt x="0" y="122"/>
                    <a:pt x="71" y="194"/>
                  </a:cubicBezTo>
                  <a:cubicBezTo>
                    <a:pt x="95" y="217"/>
                    <a:pt x="123" y="228"/>
                    <a:pt x="151" y="228"/>
                  </a:cubicBezTo>
                  <a:cubicBezTo>
                    <a:pt x="209" y="228"/>
                    <a:pt x="265" y="182"/>
                    <a:pt x="265" y="114"/>
                  </a:cubicBezTo>
                  <a:cubicBezTo>
                    <a:pt x="265" y="51"/>
                    <a:pt x="214" y="0"/>
                    <a:pt x="152" y="0"/>
                  </a:cubicBezTo>
                  <a:close/>
                  <a:moveTo>
                    <a:pt x="742" y="0"/>
                  </a:moveTo>
                  <a:cubicBezTo>
                    <a:pt x="642" y="0"/>
                    <a:pt x="591" y="122"/>
                    <a:pt x="663" y="194"/>
                  </a:cubicBezTo>
                  <a:cubicBezTo>
                    <a:pt x="686" y="217"/>
                    <a:pt x="714" y="228"/>
                    <a:pt x="742" y="228"/>
                  </a:cubicBezTo>
                  <a:cubicBezTo>
                    <a:pt x="801" y="228"/>
                    <a:pt x="856" y="182"/>
                    <a:pt x="856" y="114"/>
                  </a:cubicBezTo>
                  <a:cubicBezTo>
                    <a:pt x="856" y="51"/>
                    <a:pt x="805" y="0"/>
                    <a:pt x="742" y="0"/>
                  </a:cubicBezTo>
                  <a:close/>
                  <a:moveTo>
                    <a:pt x="1333" y="0"/>
                  </a:moveTo>
                  <a:cubicBezTo>
                    <a:pt x="1232" y="0"/>
                    <a:pt x="1181" y="122"/>
                    <a:pt x="1253" y="194"/>
                  </a:cubicBezTo>
                  <a:cubicBezTo>
                    <a:pt x="1276" y="217"/>
                    <a:pt x="1304" y="228"/>
                    <a:pt x="1332" y="228"/>
                  </a:cubicBezTo>
                  <a:cubicBezTo>
                    <a:pt x="1391" y="228"/>
                    <a:pt x="1446" y="182"/>
                    <a:pt x="1446" y="114"/>
                  </a:cubicBezTo>
                  <a:cubicBezTo>
                    <a:pt x="1447" y="51"/>
                    <a:pt x="1395" y="0"/>
                    <a:pt x="1333" y="0"/>
                  </a:cubicBezTo>
                  <a:close/>
                  <a:moveTo>
                    <a:pt x="1923" y="0"/>
                  </a:moveTo>
                  <a:cubicBezTo>
                    <a:pt x="1822" y="0"/>
                    <a:pt x="1771" y="122"/>
                    <a:pt x="1843" y="194"/>
                  </a:cubicBezTo>
                  <a:cubicBezTo>
                    <a:pt x="1866" y="217"/>
                    <a:pt x="1895" y="228"/>
                    <a:pt x="1923" y="228"/>
                  </a:cubicBezTo>
                  <a:cubicBezTo>
                    <a:pt x="1981" y="228"/>
                    <a:pt x="2037" y="182"/>
                    <a:pt x="2037" y="114"/>
                  </a:cubicBezTo>
                  <a:cubicBezTo>
                    <a:pt x="2037" y="51"/>
                    <a:pt x="1986" y="0"/>
                    <a:pt x="1923" y="0"/>
                  </a:cubicBezTo>
                  <a:close/>
                  <a:moveTo>
                    <a:pt x="3694" y="0"/>
                  </a:moveTo>
                  <a:cubicBezTo>
                    <a:pt x="3594" y="0"/>
                    <a:pt x="3543" y="122"/>
                    <a:pt x="3615" y="194"/>
                  </a:cubicBezTo>
                  <a:cubicBezTo>
                    <a:pt x="3638" y="217"/>
                    <a:pt x="3667" y="228"/>
                    <a:pt x="3695" y="228"/>
                  </a:cubicBezTo>
                  <a:cubicBezTo>
                    <a:pt x="3753" y="228"/>
                    <a:pt x="3808" y="182"/>
                    <a:pt x="3808" y="114"/>
                  </a:cubicBezTo>
                  <a:cubicBezTo>
                    <a:pt x="3808" y="51"/>
                    <a:pt x="3758" y="0"/>
                    <a:pt x="3694" y="0"/>
                  </a:cubicBezTo>
                  <a:close/>
                  <a:moveTo>
                    <a:pt x="2514" y="0"/>
                  </a:moveTo>
                  <a:cubicBezTo>
                    <a:pt x="2413" y="0"/>
                    <a:pt x="2362" y="122"/>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2"/>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2"/>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51625" y="4146125"/>
              <a:ext cx="110000" cy="5725"/>
            </a:xfrm>
            <a:custGeom>
              <a:avLst/>
              <a:gdLst/>
              <a:ahLst/>
              <a:cxnLst/>
              <a:rect l="l" t="t" r="r" b="b"/>
              <a:pathLst>
                <a:path w="4400" h="229" extrusionOk="0">
                  <a:moveTo>
                    <a:pt x="152" y="0"/>
                  </a:moveTo>
                  <a:cubicBezTo>
                    <a:pt x="51" y="0"/>
                    <a:pt x="0" y="123"/>
                    <a:pt x="71" y="194"/>
                  </a:cubicBezTo>
                  <a:cubicBezTo>
                    <a:pt x="95" y="218"/>
                    <a:pt x="123" y="228"/>
                    <a:pt x="151" y="228"/>
                  </a:cubicBezTo>
                  <a:cubicBezTo>
                    <a:pt x="209" y="228"/>
                    <a:pt x="265" y="183"/>
                    <a:pt x="265" y="114"/>
                  </a:cubicBezTo>
                  <a:cubicBezTo>
                    <a:pt x="265" y="51"/>
                    <a:pt x="214" y="0"/>
                    <a:pt x="152" y="0"/>
                  </a:cubicBezTo>
                  <a:close/>
                  <a:moveTo>
                    <a:pt x="742" y="0"/>
                  </a:moveTo>
                  <a:cubicBezTo>
                    <a:pt x="642" y="0"/>
                    <a:pt x="591" y="123"/>
                    <a:pt x="663" y="194"/>
                  </a:cubicBezTo>
                  <a:cubicBezTo>
                    <a:pt x="686" y="218"/>
                    <a:pt x="714" y="228"/>
                    <a:pt x="742" y="228"/>
                  </a:cubicBezTo>
                  <a:cubicBezTo>
                    <a:pt x="801" y="228"/>
                    <a:pt x="856" y="183"/>
                    <a:pt x="856" y="114"/>
                  </a:cubicBezTo>
                  <a:cubicBezTo>
                    <a:pt x="856" y="51"/>
                    <a:pt x="805" y="0"/>
                    <a:pt x="742" y="0"/>
                  </a:cubicBezTo>
                  <a:close/>
                  <a:moveTo>
                    <a:pt x="1333" y="0"/>
                  </a:moveTo>
                  <a:cubicBezTo>
                    <a:pt x="1232" y="0"/>
                    <a:pt x="1181" y="123"/>
                    <a:pt x="1253" y="194"/>
                  </a:cubicBezTo>
                  <a:cubicBezTo>
                    <a:pt x="1276" y="218"/>
                    <a:pt x="1304" y="228"/>
                    <a:pt x="1332" y="228"/>
                  </a:cubicBezTo>
                  <a:cubicBezTo>
                    <a:pt x="1391" y="228"/>
                    <a:pt x="1446" y="183"/>
                    <a:pt x="1446" y="114"/>
                  </a:cubicBezTo>
                  <a:cubicBezTo>
                    <a:pt x="1446" y="51"/>
                    <a:pt x="1395" y="0"/>
                    <a:pt x="1333" y="0"/>
                  </a:cubicBezTo>
                  <a:close/>
                  <a:moveTo>
                    <a:pt x="1923" y="0"/>
                  </a:moveTo>
                  <a:cubicBezTo>
                    <a:pt x="1822" y="0"/>
                    <a:pt x="1771" y="123"/>
                    <a:pt x="1843" y="194"/>
                  </a:cubicBezTo>
                  <a:cubicBezTo>
                    <a:pt x="1866" y="218"/>
                    <a:pt x="1895" y="228"/>
                    <a:pt x="1923" y="228"/>
                  </a:cubicBezTo>
                  <a:cubicBezTo>
                    <a:pt x="1981" y="228"/>
                    <a:pt x="2037" y="183"/>
                    <a:pt x="2037" y="114"/>
                  </a:cubicBezTo>
                  <a:cubicBezTo>
                    <a:pt x="2037" y="51"/>
                    <a:pt x="1986" y="0"/>
                    <a:pt x="1923" y="0"/>
                  </a:cubicBezTo>
                  <a:close/>
                  <a:moveTo>
                    <a:pt x="3694" y="0"/>
                  </a:moveTo>
                  <a:cubicBezTo>
                    <a:pt x="3594" y="0"/>
                    <a:pt x="3543" y="123"/>
                    <a:pt x="3615" y="194"/>
                  </a:cubicBezTo>
                  <a:cubicBezTo>
                    <a:pt x="3638" y="218"/>
                    <a:pt x="3667" y="228"/>
                    <a:pt x="3695" y="228"/>
                  </a:cubicBezTo>
                  <a:cubicBezTo>
                    <a:pt x="3753" y="228"/>
                    <a:pt x="3808" y="183"/>
                    <a:pt x="3808" y="114"/>
                  </a:cubicBezTo>
                  <a:cubicBezTo>
                    <a:pt x="3808" y="51"/>
                    <a:pt x="3758" y="0"/>
                    <a:pt x="3694" y="0"/>
                  </a:cubicBezTo>
                  <a:close/>
                  <a:moveTo>
                    <a:pt x="2514" y="0"/>
                  </a:moveTo>
                  <a:cubicBezTo>
                    <a:pt x="2413" y="0"/>
                    <a:pt x="2362" y="123"/>
                    <a:pt x="2434" y="195"/>
                  </a:cubicBezTo>
                  <a:cubicBezTo>
                    <a:pt x="2457" y="218"/>
                    <a:pt x="2485" y="228"/>
                    <a:pt x="2513" y="228"/>
                  </a:cubicBezTo>
                  <a:cubicBezTo>
                    <a:pt x="2571" y="228"/>
                    <a:pt x="2627" y="183"/>
                    <a:pt x="2627" y="114"/>
                  </a:cubicBezTo>
                  <a:cubicBezTo>
                    <a:pt x="2627" y="51"/>
                    <a:pt x="2577" y="0"/>
                    <a:pt x="2514" y="0"/>
                  </a:cubicBezTo>
                  <a:close/>
                  <a:moveTo>
                    <a:pt x="3104" y="0"/>
                  </a:moveTo>
                  <a:cubicBezTo>
                    <a:pt x="3003" y="0"/>
                    <a:pt x="2952" y="123"/>
                    <a:pt x="3024" y="195"/>
                  </a:cubicBezTo>
                  <a:cubicBezTo>
                    <a:pt x="3047" y="218"/>
                    <a:pt x="3075" y="228"/>
                    <a:pt x="3103" y="228"/>
                  </a:cubicBezTo>
                  <a:cubicBezTo>
                    <a:pt x="3161" y="228"/>
                    <a:pt x="3217" y="183"/>
                    <a:pt x="3217" y="114"/>
                  </a:cubicBezTo>
                  <a:cubicBezTo>
                    <a:pt x="3218" y="51"/>
                    <a:pt x="3168" y="0"/>
                    <a:pt x="3104" y="0"/>
                  </a:cubicBezTo>
                  <a:close/>
                  <a:moveTo>
                    <a:pt x="4286" y="0"/>
                  </a:moveTo>
                  <a:cubicBezTo>
                    <a:pt x="4184" y="0"/>
                    <a:pt x="4133" y="123"/>
                    <a:pt x="4205" y="195"/>
                  </a:cubicBezTo>
                  <a:cubicBezTo>
                    <a:pt x="4228" y="218"/>
                    <a:pt x="4256" y="228"/>
                    <a:pt x="4284" y="228"/>
                  </a:cubicBezTo>
                  <a:cubicBezTo>
                    <a:pt x="4342" y="228"/>
                    <a:pt x="4398" y="183"/>
                    <a:pt x="4398" y="114"/>
                  </a:cubicBezTo>
                  <a:cubicBezTo>
                    <a:pt x="4399" y="51"/>
                    <a:pt x="4348" y="0"/>
                    <a:pt x="4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18150" y="4193400"/>
              <a:ext cx="143525" cy="70725"/>
            </a:xfrm>
            <a:custGeom>
              <a:avLst/>
              <a:gdLst/>
              <a:ahLst/>
              <a:cxnLst/>
              <a:rect l="l" t="t" r="r" b="b"/>
              <a:pathLst>
                <a:path w="5741" h="2829" extrusionOk="0">
                  <a:moveTo>
                    <a:pt x="1359" y="727"/>
                  </a:moveTo>
                  <a:cubicBezTo>
                    <a:pt x="1723" y="727"/>
                    <a:pt x="2019" y="1036"/>
                    <a:pt x="2019" y="1415"/>
                  </a:cubicBezTo>
                  <a:cubicBezTo>
                    <a:pt x="2019" y="1794"/>
                    <a:pt x="1723" y="2103"/>
                    <a:pt x="1359" y="2103"/>
                  </a:cubicBezTo>
                  <a:cubicBezTo>
                    <a:pt x="993" y="2103"/>
                    <a:pt x="697" y="1794"/>
                    <a:pt x="697" y="1415"/>
                  </a:cubicBezTo>
                  <a:cubicBezTo>
                    <a:pt x="697" y="1036"/>
                    <a:pt x="993" y="727"/>
                    <a:pt x="1359" y="727"/>
                  </a:cubicBezTo>
                  <a:close/>
                  <a:moveTo>
                    <a:pt x="1359" y="1"/>
                  </a:moveTo>
                  <a:cubicBezTo>
                    <a:pt x="608" y="1"/>
                    <a:pt x="1" y="634"/>
                    <a:pt x="1" y="1415"/>
                  </a:cubicBezTo>
                  <a:cubicBezTo>
                    <a:pt x="1" y="2195"/>
                    <a:pt x="608" y="2829"/>
                    <a:pt x="1359" y="2829"/>
                  </a:cubicBezTo>
                  <a:cubicBezTo>
                    <a:pt x="1955" y="2829"/>
                    <a:pt x="2462" y="2428"/>
                    <a:pt x="2644" y="1871"/>
                  </a:cubicBezTo>
                  <a:lnTo>
                    <a:pt x="5438" y="1798"/>
                  </a:lnTo>
                  <a:cubicBezTo>
                    <a:pt x="5460" y="1798"/>
                    <a:pt x="5480" y="1790"/>
                    <a:pt x="5497" y="1778"/>
                  </a:cubicBezTo>
                  <a:cubicBezTo>
                    <a:pt x="5515" y="1764"/>
                    <a:pt x="5527" y="1746"/>
                    <a:pt x="5534" y="1726"/>
                  </a:cubicBezTo>
                  <a:lnTo>
                    <a:pt x="5729" y="1178"/>
                  </a:lnTo>
                  <a:cubicBezTo>
                    <a:pt x="5740" y="1144"/>
                    <a:pt x="5736" y="1108"/>
                    <a:pt x="5717" y="1078"/>
                  </a:cubicBezTo>
                  <a:cubicBezTo>
                    <a:pt x="5698" y="1049"/>
                    <a:pt x="5667" y="1032"/>
                    <a:pt x="5632" y="1031"/>
                  </a:cubicBezTo>
                  <a:lnTo>
                    <a:pt x="4996" y="1015"/>
                  </a:lnTo>
                  <a:lnTo>
                    <a:pt x="4996" y="1356"/>
                  </a:lnTo>
                  <a:lnTo>
                    <a:pt x="4649" y="1356"/>
                  </a:lnTo>
                  <a:lnTo>
                    <a:pt x="4649" y="1006"/>
                  </a:lnTo>
                  <a:lnTo>
                    <a:pt x="4306" y="997"/>
                  </a:lnTo>
                  <a:lnTo>
                    <a:pt x="4306" y="1356"/>
                  </a:lnTo>
                  <a:lnTo>
                    <a:pt x="3959" y="1356"/>
                  </a:lnTo>
                  <a:lnTo>
                    <a:pt x="3959" y="989"/>
                  </a:lnTo>
                  <a:lnTo>
                    <a:pt x="3615" y="981"/>
                  </a:lnTo>
                  <a:lnTo>
                    <a:pt x="3615" y="1356"/>
                  </a:lnTo>
                  <a:lnTo>
                    <a:pt x="3269" y="1356"/>
                  </a:lnTo>
                  <a:lnTo>
                    <a:pt x="3269" y="973"/>
                  </a:lnTo>
                  <a:lnTo>
                    <a:pt x="2644" y="958"/>
                  </a:lnTo>
                  <a:cubicBezTo>
                    <a:pt x="2462" y="401"/>
                    <a:pt x="1956" y="1"/>
                    <a:pt x="1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578550" y="3925400"/>
              <a:ext cx="762425" cy="755500"/>
            </a:xfrm>
            <a:custGeom>
              <a:avLst/>
              <a:gdLst/>
              <a:ahLst/>
              <a:cxnLst/>
              <a:rect l="l" t="t" r="r" b="b"/>
              <a:pathLst>
                <a:path w="30497" h="30220" extrusionOk="0">
                  <a:moveTo>
                    <a:pt x="15249" y="1"/>
                  </a:moveTo>
                  <a:cubicBezTo>
                    <a:pt x="14186" y="1"/>
                    <a:pt x="13214" y="601"/>
                    <a:pt x="12738" y="1551"/>
                  </a:cubicBezTo>
                  <a:lnTo>
                    <a:pt x="436" y="26156"/>
                  </a:lnTo>
                  <a:cubicBezTo>
                    <a:pt x="1" y="27027"/>
                    <a:pt x="47" y="28060"/>
                    <a:pt x="559" y="28887"/>
                  </a:cubicBezTo>
                  <a:cubicBezTo>
                    <a:pt x="1070" y="29715"/>
                    <a:pt x="1974" y="30219"/>
                    <a:pt x="2947" y="30219"/>
                  </a:cubicBezTo>
                  <a:lnTo>
                    <a:pt x="27552" y="30219"/>
                  </a:lnTo>
                  <a:cubicBezTo>
                    <a:pt x="28525" y="30218"/>
                    <a:pt x="29429" y="29714"/>
                    <a:pt x="29940" y="28887"/>
                  </a:cubicBezTo>
                  <a:cubicBezTo>
                    <a:pt x="30450" y="28060"/>
                    <a:pt x="30497" y="27026"/>
                    <a:pt x="30062" y="26156"/>
                  </a:cubicBezTo>
                  <a:lnTo>
                    <a:pt x="17761" y="1551"/>
                  </a:lnTo>
                  <a:cubicBezTo>
                    <a:pt x="17284" y="601"/>
                    <a:pt x="16312" y="1"/>
                    <a:pt x="15249" y="1"/>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577075" y="3923975"/>
              <a:ext cx="765400" cy="758325"/>
            </a:xfrm>
            <a:custGeom>
              <a:avLst/>
              <a:gdLst/>
              <a:ahLst/>
              <a:cxnLst/>
              <a:rect l="l" t="t" r="r" b="b"/>
              <a:pathLst>
                <a:path w="30616" h="30333" extrusionOk="0">
                  <a:moveTo>
                    <a:pt x="15308" y="1902"/>
                  </a:moveTo>
                  <a:cubicBezTo>
                    <a:pt x="15681" y="1902"/>
                    <a:pt x="16003" y="2101"/>
                    <a:pt x="16170" y="2434"/>
                  </a:cubicBezTo>
                  <a:lnTo>
                    <a:pt x="28471" y="27038"/>
                  </a:lnTo>
                  <a:cubicBezTo>
                    <a:pt x="28689" y="27472"/>
                    <a:pt x="28515" y="27838"/>
                    <a:pt x="28430" y="27974"/>
                  </a:cubicBezTo>
                  <a:cubicBezTo>
                    <a:pt x="28345" y="28112"/>
                    <a:pt x="28095" y="28431"/>
                    <a:pt x="27611" y="28431"/>
                  </a:cubicBezTo>
                  <a:lnTo>
                    <a:pt x="3006" y="28431"/>
                  </a:lnTo>
                  <a:cubicBezTo>
                    <a:pt x="2522" y="28431"/>
                    <a:pt x="2273" y="28112"/>
                    <a:pt x="2188" y="27974"/>
                  </a:cubicBezTo>
                  <a:cubicBezTo>
                    <a:pt x="2103" y="27838"/>
                    <a:pt x="1929" y="27472"/>
                    <a:pt x="2146" y="27038"/>
                  </a:cubicBezTo>
                  <a:lnTo>
                    <a:pt x="14448" y="2434"/>
                  </a:lnTo>
                  <a:cubicBezTo>
                    <a:pt x="14615" y="2101"/>
                    <a:pt x="14937" y="1902"/>
                    <a:pt x="15308" y="1902"/>
                  </a:cubicBezTo>
                  <a:close/>
                  <a:moveTo>
                    <a:pt x="15308" y="1"/>
                  </a:moveTo>
                  <a:cubicBezTo>
                    <a:pt x="14224" y="1"/>
                    <a:pt x="13232" y="614"/>
                    <a:pt x="12747" y="1584"/>
                  </a:cubicBezTo>
                  <a:lnTo>
                    <a:pt x="445" y="26189"/>
                  </a:lnTo>
                  <a:cubicBezTo>
                    <a:pt x="1" y="27076"/>
                    <a:pt x="49" y="28131"/>
                    <a:pt x="570" y="28974"/>
                  </a:cubicBezTo>
                  <a:cubicBezTo>
                    <a:pt x="1092" y="29819"/>
                    <a:pt x="2013" y="30332"/>
                    <a:pt x="3006" y="30332"/>
                  </a:cubicBezTo>
                  <a:lnTo>
                    <a:pt x="27611" y="30332"/>
                  </a:lnTo>
                  <a:cubicBezTo>
                    <a:pt x="28603" y="30332"/>
                    <a:pt x="29525" y="29819"/>
                    <a:pt x="30047" y="28974"/>
                  </a:cubicBezTo>
                  <a:cubicBezTo>
                    <a:pt x="30568" y="28131"/>
                    <a:pt x="30616" y="27076"/>
                    <a:pt x="30172" y="26189"/>
                  </a:cubicBezTo>
                  <a:lnTo>
                    <a:pt x="17869" y="1584"/>
                  </a:lnTo>
                  <a:cubicBezTo>
                    <a:pt x="17384" y="614"/>
                    <a:pt x="16393" y="1"/>
                    <a:pt x="1530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18275" y="3965250"/>
              <a:ext cx="683000" cy="675775"/>
            </a:xfrm>
            <a:custGeom>
              <a:avLst/>
              <a:gdLst/>
              <a:ahLst/>
              <a:cxnLst/>
              <a:rect l="l" t="t" r="r" b="b"/>
              <a:pathLst>
                <a:path w="27320" h="27031" extrusionOk="0">
                  <a:moveTo>
                    <a:pt x="13660" y="251"/>
                  </a:moveTo>
                  <a:cubicBezTo>
                    <a:pt x="14033" y="251"/>
                    <a:pt x="14355" y="450"/>
                    <a:pt x="14522" y="783"/>
                  </a:cubicBezTo>
                  <a:lnTo>
                    <a:pt x="26823" y="25387"/>
                  </a:lnTo>
                  <a:cubicBezTo>
                    <a:pt x="27039" y="25821"/>
                    <a:pt x="26866" y="26187"/>
                    <a:pt x="26781" y="26323"/>
                  </a:cubicBezTo>
                  <a:cubicBezTo>
                    <a:pt x="26696" y="26461"/>
                    <a:pt x="26447" y="26780"/>
                    <a:pt x="25963" y="26780"/>
                  </a:cubicBezTo>
                  <a:lnTo>
                    <a:pt x="1358" y="26780"/>
                  </a:lnTo>
                  <a:cubicBezTo>
                    <a:pt x="873" y="26780"/>
                    <a:pt x="625" y="26461"/>
                    <a:pt x="540" y="26323"/>
                  </a:cubicBezTo>
                  <a:cubicBezTo>
                    <a:pt x="455" y="26187"/>
                    <a:pt x="281" y="25821"/>
                    <a:pt x="498" y="25387"/>
                  </a:cubicBezTo>
                  <a:lnTo>
                    <a:pt x="12800" y="783"/>
                  </a:lnTo>
                  <a:cubicBezTo>
                    <a:pt x="12967" y="450"/>
                    <a:pt x="13289" y="251"/>
                    <a:pt x="13660" y="251"/>
                  </a:cubicBezTo>
                  <a:close/>
                  <a:moveTo>
                    <a:pt x="13660" y="1"/>
                  </a:moveTo>
                  <a:cubicBezTo>
                    <a:pt x="13191" y="1"/>
                    <a:pt x="12786" y="251"/>
                    <a:pt x="12577" y="672"/>
                  </a:cubicBezTo>
                  <a:lnTo>
                    <a:pt x="274" y="25276"/>
                  </a:lnTo>
                  <a:cubicBezTo>
                    <a:pt x="1" y="25821"/>
                    <a:pt x="220" y="26283"/>
                    <a:pt x="327" y="26455"/>
                  </a:cubicBezTo>
                  <a:cubicBezTo>
                    <a:pt x="434" y="26628"/>
                    <a:pt x="748" y="27030"/>
                    <a:pt x="1358" y="27030"/>
                  </a:cubicBezTo>
                  <a:lnTo>
                    <a:pt x="25963" y="27030"/>
                  </a:lnTo>
                  <a:cubicBezTo>
                    <a:pt x="26573" y="27030"/>
                    <a:pt x="26886" y="26629"/>
                    <a:pt x="26994" y="26455"/>
                  </a:cubicBezTo>
                  <a:cubicBezTo>
                    <a:pt x="27101" y="26282"/>
                    <a:pt x="27320" y="25821"/>
                    <a:pt x="27047" y="25276"/>
                  </a:cubicBezTo>
                  <a:lnTo>
                    <a:pt x="14744" y="672"/>
                  </a:lnTo>
                  <a:cubicBezTo>
                    <a:pt x="14535" y="251"/>
                    <a:pt x="14129" y="1"/>
                    <a:pt x="136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22275" y="4499575"/>
              <a:ext cx="72275" cy="69525"/>
            </a:xfrm>
            <a:custGeom>
              <a:avLst/>
              <a:gdLst/>
              <a:ahLst/>
              <a:cxnLst/>
              <a:rect l="l" t="t" r="r" b="b"/>
              <a:pathLst>
                <a:path w="2891" h="2781" extrusionOk="0">
                  <a:moveTo>
                    <a:pt x="1500" y="0"/>
                  </a:moveTo>
                  <a:cubicBezTo>
                    <a:pt x="938" y="0"/>
                    <a:pt x="431" y="339"/>
                    <a:pt x="216" y="858"/>
                  </a:cubicBezTo>
                  <a:cubicBezTo>
                    <a:pt x="1" y="1378"/>
                    <a:pt x="120" y="1975"/>
                    <a:pt x="517" y="2373"/>
                  </a:cubicBezTo>
                  <a:cubicBezTo>
                    <a:pt x="783" y="2639"/>
                    <a:pt x="1139" y="2780"/>
                    <a:pt x="1502" y="2780"/>
                  </a:cubicBezTo>
                  <a:cubicBezTo>
                    <a:pt x="1680" y="2780"/>
                    <a:pt x="1861" y="2746"/>
                    <a:pt x="2032" y="2675"/>
                  </a:cubicBezTo>
                  <a:cubicBezTo>
                    <a:pt x="2552" y="2460"/>
                    <a:pt x="2891" y="1953"/>
                    <a:pt x="2891" y="1390"/>
                  </a:cubicBezTo>
                  <a:cubicBezTo>
                    <a:pt x="2891" y="622"/>
                    <a:pt x="2268" y="0"/>
                    <a:pt x="150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11200" y="4169450"/>
              <a:ext cx="97150" cy="297200"/>
            </a:xfrm>
            <a:custGeom>
              <a:avLst/>
              <a:gdLst/>
              <a:ahLst/>
              <a:cxnLst/>
              <a:rect l="l" t="t" r="r" b="b"/>
              <a:pathLst>
                <a:path w="3886" h="11888" extrusionOk="0">
                  <a:moveTo>
                    <a:pt x="1943" y="0"/>
                  </a:moveTo>
                  <a:cubicBezTo>
                    <a:pt x="862" y="0"/>
                    <a:pt x="0" y="950"/>
                    <a:pt x="156" y="2059"/>
                  </a:cubicBezTo>
                  <a:lnTo>
                    <a:pt x="831" y="10775"/>
                  </a:lnTo>
                  <a:cubicBezTo>
                    <a:pt x="831" y="11389"/>
                    <a:pt x="1329" y="11888"/>
                    <a:pt x="1943" y="11888"/>
                  </a:cubicBezTo>
                  <a:cubicBezTo>
                    <a:pt x="2558" y="11888"/>
                    <a:pt x="3056" y="11389"/>
                    <a:pt x="3056" y="10775"/>
                  </a:cubicBezTo>
                  <a:lnTo>
                    <a:pt x="3731" y="2059"/>
                  </a:lnTo>
                  <a:cubicBezTo>
                    <a:pt x="3885" y="951"/>
                    <a:pt x="3025" y="0"/>
                    <a:pt x="194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248750" y="4120575"/>
              <a:ext cx="90200" cy="99225"/>
            </a:xfrm>
            <a:custGeom>
              <a:avLst/>
              <a:gdLst/>
              <a:ahLst/>
              <a:cxnLst/>
              <a:rect l="l" t="t" r="r" b="b"/>
              <a:pathLst>
                <a:path w="3608" h="3969" extrusionOk="0">
                  <a:moveTo>
                    <a:pt x="2016" y="1"/>
                  </a:moveTo>
                  <a:cubicBezTo>
                    <a:pt x="2013" y="1"/>
                    <a:pt x="2010" y="1"/>
                    <a:pt x="2007" y="1"/>
                  </a:cubicBezTo>
                  <a:cubicBezTo>
                    <a:pt x="1780" y="1"/>
                    <a:pt x="1571" y="41"/>
                    <a:pt x="1381" y="122"/>
                  </a:cubicBezTo>
                  <a:cubicBezTo>
                    <a:pt x="1196" y="197"/>
                    <a:pt x="1030" y="310"/>
                    <a:pt x="889" y="452"/>
                  </a:cubicBezTo>
                  <a:cubicBezTo>
                    <a:pt x="750" y="595"/>
                    <a:pt x="640" y="764"/>
                    <a:pt x="566" y="948"/>
                  </a:cubicBezTo>
                  <a:cubicBezTo>
                    <a:pt x="485" y="1146"/>
                    <a:pt x="443" y="1357"/>
                    <a:pt x="438" y="1571"/>
                  </a:cubicBezTo>
                  <a:lnTo>
                    <a:pt x="136" y="1571"/>
                  </a:lnTo>
                  <a:cubicBezTo>
                    <a:pt x="100" y="1571"/>
                    <a:pt x="65" y="1587"/>
                    <a:pt x="42" y="1615"/>
                  </a:cubicBezTo>
                  <a:cubicBezTo>
                    <a:pt x="15" y="1644"/>
                    <a:pt x="1" y="1681"/>
                    <a:pt x="2" y="1719"/>
                  </a:cubicBezTo>
                  <a:lnTo>
                    <a:pt x="2" y="2249"/>
                  </a:lnTo>
                  <a:cubicBezTo>
                    <a:pt x="1" y="2287"/>
                    <a:pt x="15" y="2325"/>
                    <a:pt x="42" y="2354"/>
                  </a:cubicBezTo>
                  <a:cubicBezTo>
                    <a:pt x="65" y="2382"/>
                    <a:pt x="100" y="2397"/>
                    <a:pt x="136" y="2397"/>
                  </a:cubicBezTo>
                  <a:lnTo>
                    <a:pt x="438" y="2397"/>
                  </a:lnTo>
                  <a:cubicBezTo>
                    <a:pt x="443" y="2611"/>
                    <a:pt x="485" y="2821"/>
                    <a:pt x="566" y="3020"/>
                  </a:cubicBezTo>
                  <a:cubicBezTo>
                    <a:pt x="640" y="3206"/>
                    <a:pt x="750" y="3374"/>
                    <a:pt x="889" y="3519"/>
                  </a:cubicBezTo>
                  <a:cubicBezTo>
                    <a:pt x="1029" y="3662"/>
                    <a:pt x="1195" y="3775"/>
                    <a:pt x="1381" y="3849"/>
                  </a:cubicBezTo>
                  <a:cubicBezTo>
                    <a:pt x="1571" y="3928"/>
                    <a:pt x="1780" y="3968"/>
                    <a:pt x="2007" y="3968"/>
                  </a:cubicBezTo>
                  <a:cubicBezTo>
                    <a:pt x="2211" y="3968"/>
                    <a:pt x="2414" y="3934"/>
                    <a:pt x="2606" y="3867"/>
                  </a:cubicBezTo>
                  <a:cubicBezTo>
                    <a:pt x="2790" y="3803"/>
                    <a:pt x="2962" y="3709"/>
                    <a:pt x="3115" y="3589"/>
                  </a:cubicBezTo>
                  <a:cubicBezTo>
                    <a:pt x="3260" y="3473"/>
                    <a:pt x="3380" y="3330"/>
                    <a:pt x="3468" y="3167"/>
                  </a:cubicBezTo>
                  <a:cubicBezTo>
                    <a:pt x="3556" y="3005"/>
                    <a:pt x="3604" y="2825"/>
                    <a:pt x="3607" y="2640"/>
                  </a:cubicBezTo>
                  <a:cubicBezTo>
                    <a:pt x="3607" y="2609"/>
                    <a:pt x="3596" y="2578"/>
                    <a:pt x="3574" y="2555"/>
                  </a:cubicBezTo>
                  <a:cubicBezTo>
                    <a:pt x="3554" y="2533"/>
                    <a:pt x="3526" y="2519"/>
                    <a:pt x="3496" y="2519"/>
                  </a:cubicBezTo>
                  <a:lnTo>
                    <a:pt x="2840" y="2519"/>
                  </a:lnTo>
                  <a:cubicBezTo>
                    <a:pt x="2782" y="2519"/>
                    <a:pt x="2747" y="2532"/>
                    <a:pt x="2732" y="2555"/>
                  </a:cubicBezTo>
                  <a:cubicBezTo>
                    <a:pt x="2709" y="2595"/>
                    <a:pt x="2688" y="2636"/>
                    <a:pt x="2669" y="2679"/>
                  </a:cubicBezTo>
                  <a:cubicBezTo>
                    <a:pt x="2642" y="2735"/>
                    <a:pt x="2614" y="2786"/>
                    <a:pt x="2584" y="2836"/>
                  </a:cubicBezTo>
                  <a:cubicBezTo>
                    <a:pt x="2552" y="2887"/>
                    <a:pt x="2512" y="2931"/>
                    <a:pt x="2463" y="2965"/>
                  </a:cubicBezTo>
                  <a:cubicBezTo>
                    <a:pt x="2408" y="3005"/>
                    <a:pt x="2346" y="3035"/>
                    <a:pt x="2281" y="3053"/>
                  </a:cubicBezTo>
                  <a:cubicBezTo>
                    <a:pt x="2209" y="3076"/>
                    <a:pt x="2118" y="3086"/>
                    <a:pt x="2007" y="3086"/>
                  </a:cubicBezTo>
                  <a:cubicBezTo>
                    <a:pt x="1797" y="3086"/>
                    <a:pt x="1639" y="3021"/>
                    <a:pt x="1534" y="2891"/>
                  </a:cubicBezTo>
                  <a:cubicBezTo>
                    <a:pt x="1428" y="2760"/>
                    <a:pt x="1372" y="2596"/>
                    <a:pt x="1365" y="2398"/>
                  </a:cubicBezTo>
                  <a:lnTo>
                    <a:pt x="2098" y="2398"/>
                  </a:lnTo>
                  <a:cubicBezTo>
                    <a:pt x="2134" y="2398"/>
                    <a:pt x="2169" y="2382"/>
                    <a:pt x="2192" y="2354"/>
                  </a:cubicBezTo>
                  <a:cubicBezTo>
                    <a:pt x="2219" y="2326"/>
                    <a:pt x="2234" y="2287"/>
                    <a:pt x="2232" y="2249"/>
                  </a:cubicBezTo>
                  <a:lnTo>
                    <a:pt x="2232" y="1719"/>
                  </a:lnTo>
                  <a:cubicBezTo>
                    <a:pt x="2234" y="1681"/>
                    <a:pt x="2219" y="1644"/>
                    <a:pt x="2192" y="1615"/>
                  </a:cubicBezTo>
                  <a:cubicBezTo>
                    <a:pt x="2169" y="1587"/>
                    <a:pt x="2134" y="1571"/>
                    <a:pt x="2098" y="1571"/>
                  </a:cubicBezTo>
                  <a:lnTo>
                    <a:pt x="1365" y="1571"/>
                  </a:lnTo>
                  <a:cubicBezTo>
                    <a:pt x="1372" y="1372"/>
                    <a:pt x="1428" y="1208"/>
                    <a:pt x="1534" y="1077"/>
                  </a:cubicBezTo>
                  <a:cubicBezTo>
                    <a:pt x="1639" y="947"/>
                    <a:pt x="1797" y="882"/>
                    <a:pt x="2007" y="882"/>
                  </a:cubicBezTo>
                  <a:cubicBezTo>
                    <a:pt x="2118" y="882"/>
                    <a:pt x="2209" y="893"/>
                    <a:pt x="2281" y="915"/>
                  </a:cubicBezTo>
                  <a:cubicBezTo>
                    <a:pt x="2346" y="934"/>
                    <a:pt x="2408" y="963"/>
                    <a:pt x="2463" y="1003"/>
                  </a:cubicBezTo>
                  <a:cubicBezTo>
                    <a:pt x="2512" y="1038"/>
                    <a:pt x="2552" y="1081"/>
                    <a:pt x="2584" y="1132"/>
                  </a:cubicBezTo>
                  <a:cubicBezTo>
                    <a:pt x="2614" y="1182"/>
                    <a:pt x="2642" y="1235"/>
                    <a:pt x="2669" y="1289"/>
                  </a:cubicBezTo>
                  <a:cubicBezTo>
                    <a:pt x="2688" y="1332"/>
                    <a:pt x="2709" y="1373"/>
                    <a:pt x="2732" y="1414"/>
                  </a:cubicBezTo>
                  <a:cubicBezTo>
                    <a:pt x="2747" y="1438"/>
                    <a:pt x="2782" y="1450"/>
                    <a:pt x="2840" y="1450"/>
                  </a:cubicBezTo>
                  <a:lnTo>
                    <a:pt x="3496" y="1450"/>
                  </a:lnTo>
                  <a:cubicBezTo>
                    <a:pt x="3526" y="1450"/>
                    <a:pt x="3554" y="1436"/>
                    <a:pt x="3574" y="1414"/>
                  </a:cubicBezTo>
                  <a:cubicBezTo>
                    <a:pt x="3596" y="1390"/>
                    <a:pt x="3607" y="1360"/>
                    <a:pt x="3606" y="1329"/>
                  </a:cubicBezTo>
                  <a:cubicBezTo>
                    <a:pt x="3604" y="1145"/>
                    <a:pt x="3556" y="963"/>
                    <a:pt x="3468" y="802"/>
                  </a:cubicBezTo>
                  <a:cubicBezTo>
                    <a:pt x="3380" y="639"/>
                    <a:pt x="3260" y="496"/>
                    <a:pt x="3115" y="381"/>
                  </a:cubicBezTo>
                  <a:cubicBezTo>
                    <a:pt x="2962" y="260"/>
                    <a:pt x="2790" y="165"/>
                    <a:pt x="2606" y="102"/>
                  </a:cubicBezTo>
                  <a:cubicBezTo>
                    <a:pt x="2416" y="35"/>
                    <a:pt x="2218" y="1"/>
                    <a:pt x="201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532450" y="3983475"/>
              <a:ext cx="64875" cy="69425"/>
            </a:xfrm>
            <a:custGeom>
              <a:avLst/>
              <a:gdLst/>
              <a:ahLst/>
              <a:cxnLst/>
              <a:rect l="l" t="t" r="r" b="b"/>
              <a:pathLst>
                <a:path w="2595" h="2777" extrusionOk="0">
                  <a:moveTo>
                    <a:pt x="88" y="1"/>
                  </a:moveTo>
                  <a:cubicBezTo>
                    <a:pt x="40" y="1"/>
                    <a:pt x="1" y="40"/>
                    <a:pt x="1" y="88"/>
                  </a:cubicBezTo>
                  <a:cubicBezTo>
                    <a:pt x="1" y="106"/>
                    <a:pt x="7" y="124"/>
                    <a:pt x="16" y="139"/>
                  </a:cubicBezTo>
                  <a:lnTo>
                    <a:pt x="850" y="1614"/>
                  </a:lnTo>
                  <a:lnTo>
                    <a:pt x="374" y="1614"/>
                  </a:lnTo>
                  <a:cubicBezTo>
                    <a:pt x="315" y="1615"/>
                    <a:pt x="267" y="1663"/>
                    <a:pt x="266" y="1722"/>
                  </a:cubicBezTo>
                  <a:lnTo>
                    <a:pt x="266" y="2103"/>
                  </a:lnTo>
                  <a:cubicBezTo>
                    <a:pt x="267" y="2162"/>
                    <a:pt x="315" y="2209"/>
                    <a:pt x="374" y="2210"/>
                  </a:cubicBezTo>
                  <a:lnTo>
                    <a:pt x="937" y="2210"/>
                  </a:lnTo>
                  <a:lnTo>
                    <a:pt x="937" y="2670"/>
                  </a:lnTo>
                  <a:cubicBezTo>
                    <a:pt x="938" y="2728"/>
                    <a:pt x="985" y="2776"/>
                    <a:pt x="1043" y="2777"/>
                  </a:cubicBezTo>
                  <a:lnTo>
                    <a:pt x="1551" y="2777"/>
                  </a:lnTo>
                  <a:cubicBezTo>
                    <a:pt x="1610" y="2776"/>
                    <a:pt x="1658" y="2728"/>
                    <a:pt x="1659" y="2670"/>
                  </a:cubicBezTo>
                  <a:lnTo>
                    <a:pt x="1659" y="2210"/>
                  </a:lnTo>
                  <a:lnTo>
                    <a:pt x="2218" y="2210"/>
                  </a:lnTo>
                  <a:cubicBezTo>
                    <a:pt x="2277" y="2209"/>
                    <a:pt x="2325" y="2162"/>
                    <a:pt x="2325" y="2103"/>
                  </a:cubicBezTo>
                  <a:lnTo>
                    <a:pt x="2325" y="1722"/>
                  </a:lnTo>
                  <a:cubicBezTo>
                    <a:pt x="2324" y="1663"/>
                    <a:pt x="2277" y="1615"/>
                    <a:pt x="2218" y="1614"/>
                  </a:cubicBezTo>
                  <a:lnTo>
                    <a:pt x="1742" y="1614"/>
                  </a:lnTo>
                  <a:lnTo>
                    <a:pt x="2578" y="139"/>
                  </a:lnTo>
                  <a:cubicBezTo>
                    <a:pt x="2589" y="124"/>
                    <a:pt x="2594" y="106"/>
                    <a:pt x="2595" y="88"/>
                  </a:cubicBezTo>
                  <a:cubicBezTo>
                    <a:pt x="2594" y="40"/>
                    <a:pt x="2556" y="1"/>
                    <a:pt x="2508" y="1"/>
                  </a:cubicBezTo>
                  <a:lnTo>
                    <a:pt x="1965" y="1"/>
                  </a:lnTo>
                  <a:cubicBezTo>
                    <a:pt x="1911" y="1"/>
                    <a:pt x="1871" y="14"/>
                    <a:pt x="1845" y="40"/>
                  </a:cubicBezTo>
                  <a:cubicBezTo>
                    <a:pt x="1826" y="58"/>
                    <a:pt x="1810" y="77"/>
                    <a:pt x="1798" y="100"/>
                  </a:cubicBezTo>
                  <a:lnTo>
                    <a:pt x="1298" y="1005"/>
                  </a:lnTo>
                  <a:lnTo>
                    <a:pt x="798" y="100"/>
                  </a:lnTo>
                  <a:cubicBezTo>
                    <a:pt x="785" y="77"/>
                    <a:pt x="769" y="58"/>
                    <a:pt x="750" y="40"/>
                  </a:cubicBezTo>
                  <a:cubicBezTo>
                    <a:pt x="723" y="14"/>
                    <a:pt x="684" y="1"/>
                    <a:pt x="63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619675" y="4449650"/>
              <a:ext cx="5275" cy="26675"/>
            </a:xfrm>
            <a:custGeom>
              <a:avLst/>
              <a:gdLst/>
              <a:ahLst/>
              <a:cxnLst/>
              <a:rect l="l" t="t" r="r" b="b"/>
              <a:pathLst>
                <a:path w="211" h="1067" extrusionOk="0">
                  <a:moveTo>
                    <a:pt x="1" y="0"/>
                  </a:moveTo>
                  <a:lnTo>
                    <a:pt x="1" y="1067"/>
                  </a:lnTo>
                  <a:lnTo>
                    <a:pt x="211" y="1067"/>
                  </a:lnTo>
                  <a:lnTo>
                    <a:pt x="21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62492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6254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62600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626550"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62705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627600"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6281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2865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62920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297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6302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6308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313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631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3240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3292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33475" y="4449650"/>
              <a:ext cx="550" cy="26675"/>
            </a:xfrm>
            <a:custGeom>
              <a:avLst/>
              <a:gdLst/>
              <a:ahLst/>
              <a:cxnLst/>
              <a:rect l="l" t="t" r="r" b="b"/>
              <a:pathLst>
                <a:path w="22"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634025" y="4449650"/>
              <a:ext cx="525" cy="26675"/>
            </a:xfrm>
            <a:custGeom>
              <a:avLst/>
              <a:gdLst/>
              <a:ahLst/>
              <a:cxnLst/>
              <a:rect l="l" t="t" r="r" b="b"/>
              <a:pathLst>
                <a:path w="21" h="1067" extrusionOk="0">
                  <a:moveTo>
                    <a:pt x="0" y="0"/>
                  </a:moveTo>
                  <a:lnTo>
                    <a:pt x="0"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3452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6350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356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361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3667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3720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37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4638275"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638800"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639350"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63987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640400"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6409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6414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6420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642550"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64307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643625"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644150" y="4449650"/>
              <a:ext cx="550" cy="26675"/>
            </a:xfrm>
            <a:custGeom>
              <a:avLst/>
              <a:gdLst/>
              <a:ahLst/>
              <a:cxnLst/>
              <a:rect l="l" t="t" r="r" b="b"/>
              <a:pathLst>
                <a:path w="22"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644675" y="4449650"/>
              <a:ext cx="575" cy="26675"/>
            </a:xfrm>
            <a:custGeom>
              <a:avLst/>
              <a:gdLst/>
              <a:ahLst/>
              <a:cxnLst/>
              <a:rect l="l" t="t" r="r" b="b"/>
              <a:pathLst>
                <a:path w="23" h="1067" extrusionOk="0">
                  <a:moveTo>
                    <a:pt x="1" y="0"/>
                  </a:moveTo>
                  <a:lnTo>
                    <a:pt x="1"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645225" y="4449650"/>
              <a:ext cx="575" cy="26675"/>
            </a:xfrm>
            <a:custGeom>
              <a:avLst/>
              <a:gdLst/>
              <a:ahLst/>
              <a:cxnLst/>
              <a:rect l="l" t="t" r="r" b="b"/>
              <a:pathLst>
                <a:path w="23"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6457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646275" y="4449650"/>
              <a:ext cx="575" cy="26675"/>
            </a:xfrm>
            <a:custGeom>
              <a:avLst/>
              <a:gdLst/>
              <a:ahLst/>
              <a:cxnLst/>
              <a:rect l="l" t="t" r="r" b="b"/>
              <a:pathLst>
                <a:path w="23" h="1067" extrusionOk="0">
                  <a:moveTo>
                    <a:pt x="1" y="0"/>
                  </a:moveTo>
                  <a:lnTo>
                    <a:pt x="1" y="1067"/>
                  </a:lnTo>
                  <a:lnTo>
                    <a:pt x="23" y="1067"/>
                  </a:lnTo>
                  <a:lnTo>
                    <a:pt x="23"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646825" y="4449650"/>
              <a:ext cx="550" cy="26675"/>
            </a:xfrm>
            <a:custGeom>
              <a:avLst/>
              <a:gdLst/>
              <a:ahLst/>
              <a:cxnLst/>
              <a:rect l="l" t="t" r="r" b="b"/>
              <a:pathLst>
                <a:path w="22" h="1067" extrusionOk="0">
                  <a:moveTo>
                    <a:pt x="1" y="0"/>
                  </a:moveTo>
                  <a:lnTo>
                    <a:pt x="1" y="1067"/>
                  </a:lnTo>
                  <a:lnTo>
                    <a:pt x="21" y="1067"/>
                  </a:lnTo>
                  <a:lnTo>
                    <a:pt x="2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647350" y="4449650"/>
              <a:ext cx="550" cy="26675"/>
            </a:xfrm>
            <a:custGeom>
              <a:avLst/>
              <a:gdLst/>
              <a:ahLst/>
              <a:cxnLst/>
              <a:rect l="l" t="t" r="r" b="b"/>
              <a:pathLst>
                <a:path w="22" h="1067" extrusionOk="0">
                  <a:moveTo>
                    <a:pt x="0" y="0"/>
                  </a:moveTo>
                  <a:lnTo>
                    <a:pt x="0" y="1067"/>
                  </a:lnTo>
                  <a:lnTo>
                    <a:pt x="22" y="1067"/>
                  </a:lnTo>
                  <a:lnTo>
                    <a:pt x="22"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647900" y="4449650"/>
              <a:ext cx="1725" cy="26675"/>
            </a:xfrm>
            <a:custGeom>
              <a:avLst/>
              <a:gdLst/>
              <a:ahLst/>
              <a:cxnLst/>
              <a:rect l="l" t="t" r="r" b="b"/>
              <a:pathLst>
                <a:path w="69" h="1067" extrusionOk="0">
                  <a:moveTo>
                    <a:pt x="0" y="0"/>
                  </a:moveTo>
                  <a:lnTo>
                    <a:pt x="0" y="1067"/>
                  </a:lnTo>
                  <a:lnTo>
                    <a:pt x="68" y="1067"/>
                  </a:lnTo>
                  <a:lnTo>
                    <a:pt x="68"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595750" y="4324125"/>
              <a:ext cx="74575" cy="71750"/>
            </a:xfrm>
            <a:custGeom>
              <a:avLst/>
              <a:gdLst/>
              <a:ahLst/>
              <a:cxnLst/>
              <a:rect l="l" t="t" r="r" b="b"/>
              <a:pathLst>
                <a:path w="2983" h="2870" extrusionOk="0">
                  <a:moveTo>
                    <a:pt x="1548" y="0"/>
                  </a:moveTo>
                  <a:cubicBezTo>
                    <a:pt x="968" y="0"/>
                    <a:pt x="444" y="350"/>
                    <a:pt x="223" y="886"/>
                  </a:cubicBezTo>
                  <a:cubicBezTo>
                    <a:pt x="0" y="1422"/>
                    <a:pt x="123" y="2039"/>
                    <a:pt x="533" y="2449"/>
                  </a:cubicBezTo>
                  <a:cubicBezTo>
                    <a:pt x="808" y="2724"/>
                    <a:pt x="1175" y="2870"/>
                    <a:pt x="1549" y="2870"/>
                  </a:cubicBezTo>
                  <a:cubicBezTo>
                    <a:pt x="1733" y="2870"/>
                    <a:pt x="1920" y="2834"/>
                    <a:pt x="2097" y="2761"/>
                  </a:cubicBezTo>
                  <a:cubicBezTo>
                    <a:pt x="2633" y="2538"/>
                    <a:pt x="2982" y="2015"/>
                    <a:pt x="2982" y="1435"/>
                  </a:cubicBezTo>
                  <a:cubicBezTo>
                    <a:pt x="2982" y="643"/>
                    <a:pt x="2341" y="0"/>
                    <a:pt x="1548"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579350" y="4476750"/>
              <a:ext cx="57125" cy="242875"/>
            </a:xfrm>
            <a:custGeom>
              <a:avLst/>
              <a:gdLst/>
              <a:ahLst/>
              <a:cxnLst/>
              <a:rect l="l" t="t" r="r" b="b"/>
              <a:pathLst>
                <a:path w="2285" h="9715" extrusionOk="0">
                  <a:moveTo>
                    <a:pt x="1105" y="0"/>
                  </a:moveTo>
                  <a:cubicBezTo>
                    <a:pt x="1105" y="0"/>
                    <a:pt x="1" y="1204"/>
                    <a:pt x="204" y="2754"/>
                  </a:cubicBezTo>
                  <a:cubicBezTo>
                    <a:pt x="377" y="4071"/>
                    <a:pt x="1605" y="9715"/>
                    <a:pt x="1945" y="9715"/>
                  </a:cubicBezTo>
                  <a:cubicBezTo>
                    <a:pt x="2284" y="9715"/>
                    <a:pt x="2204" y="430"/>
                    <a:pt x="2204" y="430"/>
                  </a:cubicBezTo>
                  <a:lnTo>
                    <a:pt x="11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631650" y="4476750"/>
              <a:ext cx="57125" cy="242875"/>
            </a:xfrm>
            <a:custGeom>
              <a:avLst/>
              <a:gdLst/>
              <a:ahLst/>
              <a:cxnLst/>
              <a:rect l="l" t="t" r="r" b="b"/>
              <a:pathLst>
                <a:path w="2285" h="9715" extrusionOk="0">
                  <a:moveTo>
                    <a:pt x="1180" y="0"/>
                  </a:moveTo>
                  <a:lnTo>
                    <a:pt x="82" y="430"/>
                  </a:lnTo>
                  <a:cubicBezTo>
                    <a:pt x="82" y="430"/>
                    <a:pt x="1" y="9715"/>
                    <a:pt x="341" y="9715"/>
                  </a:cubicBezTo>
                  <a:cubicBezTo>
                    <a:pt x="680" y="9715"/>
                    <a:pt x="1910" y="4071"/>
                    <a:pt x="2082" y="2754"/>
                  </a:cubicBezTo>
                  <a:cubicBezTo>
                    <a:pt x="2284" y="1204"/>
                    <a:pt x="1180" y="0"/>
                    <a:pt x="11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576275" y="4370950"/>
              <a:ext cx="116325" cy="116550"/>
            </a:xfrm>
            <a:custGeom>
              <a:avLst/>
              <a:gdLst/>
              <a:ahLst/>
              <a:cxnLst/>
              <a:rect l="l" t="t" r="r" b="b"/>
              <a:pathLst>
                <a:path w="4653" h="4662" extrusionOk="0">
                  <a:moveTo>
                    <a:pt x="1338" y="1"/>
                  </a:moveTo>
                  <a:cubicBezTo>
                    <a:pt x="1176" y="110"/>
                    <a:pt x="842" y="273"/>
                    <a:pt x="564" y="679"/>
                  </a:cubicBezTo>
                  <a:cubicBezTo>
                    <a:pt x="1" y="1501"/>
                    <a:pt x="151" y="2752"/>
                    <a:pt x="368" y="3457"/>
                  </a:cubicBezTo>
                  <a:cubicBezTo>
                    <a:pt x="671" y="4440"/>
                    <a:pt x="1305" y="4662"/>
                    <a:pt x="2327" y="4662"/>
                  </a:cubicBezTo>
                  <a:cubicBezTo>
                    <a:pt x="3348" y="4662"/>
                    <a:pt x="3983" y="4439"/>
                    <a:pt x="4286" y="3457"/>
                  </a:cubicBezTo>
                  <a:cubicBezTo>
                    <a:pt x="4504" y="2752"/>
                    <a:pt x="4653" y="1501"/>
                    <a:pt x="4091" y="679"/>
                  </a:cubicBezTo>
                  <a:cubicBezTo>
                    <a:pt x="3820" y="283"/>
                    <a:pt x="3514" y="135"/>
                    <a:pt x="3316" y="1"/>
                  </a:cubicBezTo>
                  <a:cubicBezTo>
                    <a:pt x="3187" y="157"/>
                    <a:pt x="2895" y="397"/>
                    <a:pt x="2327" y="397"/>
                  </a:cubicBezTo>
                  <a:cubicBezTo>
                    <a:pt x="1758" y="397"/>
                    <a:pt x="1468" y="157"/>
                    <a:pt x="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663900" y="4373950"/>
              <a:ext cx="5475" cy="3975"/>
            </a:xfrm>
            <a:custGeom>
              <a:avLst/>
              <a:gdLst/>
              <a:ahLst/>
              <a:cxnLst/>
              <a:rect l="l" t="t" r="r" b="b"/>
              <a:pathLst>
                <a:path w="219" h="159" extrusionOk="0">
                  <a:moveTo>
                    <a:pt x="218" y="158"/>
                  </a:moveTo>
                  <a:cubicBezTo>
                    <a:pt x="169" y="118"/>
                    <a:pt x="118" y="79"/>
                    <a:pt x="63" y="42"/>
                  </a:cubicBezTo>
                  <a:cubicBezTo>
                    <a:pt x="43" y="28"/>
                    <a:pt x="21" y="14"/>
                    <a:pt x="1" y="1"/>
                  </a:cubicBezTo>
                  <a:cubicBezTo>
                    <a:pt x="21" y="14"/>
                    <a:pt x="43" y="28"/>
                    <a:pt x="63" y="42"/>
                  </a:cubicBezTo>
                  <a:cubicBezTo>
                    <a:pt x="118" y="79"/>
                    <a:pt x="169" y="118"/>
                    <a:pt x="218" y="1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609725" y="4370950"/>
              <a:ext cx="24725" cy="9950"/>
            </a:xfrm>
            <a:custGeom>
              <a:avLst/>
              <a:gdLst/>
              <a:ahLst/>
              <a:cxnLst/>
              <a:rect l="l" t="t" r="r" b="b"/>
              <a:pathLst>
                <a:path w="989" h="398" extrusionOk="0">
                  <a:moveTo>
                    <a:pt x="989" y="397"/>
                  </a:moveTo>
                  <a:cubicBezTo>
                    <a:pt x="420" y="397"/>
                    <a:pt x="130" y="157"/>
                    <a:pt x="0" y="1"/>
                  </a:cubicBezTo>
                  <a:cubicBezTo>
                    <a:pt x="130" y="157"/>
                    <a:pt x="420" y="397"/>
                    <a:pt x="989" y="3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659175" y="4370950"/>
              <a:ext cx="1575" cy="1050"/>
            </a:xfrm>
            <a:custGeom>
              <a:avLst/>
              <a:gdLst/>
              <a:ahLst/>
              <a:cxnLst/>
              <a:rect l="l" t="t" r="r" b="b"/>
              <a:pathLst>
                <a:path w="63" h="42" extrusionOk="0">
                  <a:moveTo>
                    <a:pt x="0" y="1"/>
                  </a:moveTo>
                  <a:cubicBezTo>
                    <a:pt x="20" y="14"/>
                    <a:pt x="42" y="29"/>
                    <a:pt x="62" y="41"/>
                  </a:cubicBezTo>
                  <a:cubicBezTo>
                    <a:pt x="42" y="29"/>
                    <a:pt x="20" y="1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04975" y="4371975"/>
              <a:ext cx="3225" cy="2000"/>
            </a:xfrm>
            <a:custGeom>
              <a:avLst/>
              <a:gdLst/>
              <a:ahLst/>
              <a:cxnLst/>
              <a:rect l="l" t="t" r="r" b="b"/>
              <a:pathLst>
                <a:path w="129" h="80" extrusionOk="0">
                  <a:moveTo>
                    <a:pt x="1" y="80"/>
                  </a:moveTo>
                  <a:cubicBezTo>
                    <a:pt x="43" y="54"/>
                    <a:pt x="86" y="27"/>
                    <a:pt x="128" y="0"/>
                  </a:cubicBezTo>
                  <a:cubicBezTo>
                    <a:pt x="86" y="27"/>
                    <a:pt x="43" y="54"/>
                    <a:pt x="1" y="8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675850" y="4384375"/>
              <a:ext cx="2700" cy="3550"/>
            </a:xfrm>
            <a:custGeom>
              <a:avLst/>
              <a:gdLst/>
              <a:ahLst/>
              <a:cxnLst/>
              <a:rect l="l" t="t" r="r" b="b"/>
              <a:pathLst>
                <a:path w="108" h="142" extrusionOk="0">
                  <a:moveTo>
                    <a:pt x="1" y="1"/>
                  </a:moveTo>
                  <a:cubicBezTo>
                    <a:pt x="38" y="46"/>
                    <a:pt x="74" y="93"/>
                    <a:pt x="108" y="142"/>
                  </a:cubicBezTo>
                  <a:cubicBezTo>
                    <a:pt x="74" y="93"/>
                    <a:pt x="39" y="4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93025" y="4377900"/>
              <a:ext cx="6525" cy="6475"/>
            </a:xfrm>
            <a:custGeom>
              <a:avLst/>
              <a:gdLst/>
              <a:ahLst/>
              <a:cxnLst/>
              <a:rect l="l" t="t" r="r" b="b"/>
              <a:pathLst>
                <a:path w="261" h="259" extrusionOk="0">
                  <a:moveTo>
                    <a:pt x="260" y="0"/>
                  </a:moveTo>
                  <a:cubicBezTo>
                    <a:pt x="166" y="79"/>
                    <a:pt x="78" y="165"/>
                    <a:pt x="1" y="259"/>
                  </a:cubicBezTo>
                  <a:cubicBezTo>
                    <a:pt x="78" y="165"/>
                    <a:pt x="166" y="79"/>
                    <a:pt x="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576275" y="4387900"/>
              <a:ext cx="58175" cy="99600"/>
            </a:xfrm>
            <a:custGeom>
              <a:avLst/>
              <a:gdLst/>
              <a:ahLst/>
              <a:cxnLst/>
              <a:rect l="l" t="t" r="r" b="b"/>
              <a:pathLst>
                <a:path w="2327" h="3984" extrusionOk="0">
                  <a:moveTo>
                    <a:pt x="564" y="1"/>
                  </a:moveTo>
                  <a:cubicBezTo>
                    <a:pt x="1" y="823"/>
                    <a:pt x="151" y="2074"/>
                    <a:pt x="368" y="2779"/>
                  </a:cubicBezTo>
                  <a:cubicBezTo>
                    <a:pt x="671" y="3762"/>
                    <a:pt x="1305" y="3984"/>
                    <a:pt x="2327" y="3984"/>
                  </a:cubicBezTo>
                  <a:cubicBezTo>
                    <a:pt x="1796" y="3984"/>
                    <a:pt x="1149" y="3415"/>
                    <a:pt x="1149" y="2572"/>
                  </a:cubicBezTo>
                  <a:lnTo>
                    <a:pt x="1149" y="1458"/>
                  </a:lnTo>
                  <a:cubicBezTo>
                    <a:pt x="1149" y="898"/>
                    <a:pt x="934" y="367"/>
                    <a:pt x="5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660725" y="4371975"/>
              <a:ext cx="3200" cy="2000"/>
            </a:xfrm>
            <a:custGeom>
              <a:avLst/>
              <a:gdLst/>
              <a:ahLst/>
              <a:cxnLst/>
              <a:rect l="l" t="t" r="r" b="b"/>
              <a:pathLst>
                <a:path w="128" h="80" extrusionOk="0">
                  <a:moveTo>
                    <a:pt x="0" y="0"/>
                  </a:moveTo>
                  <a:cubicBezTo>
                    <a:pt x="42" y="27"/>
                    <a:pt x="85" y="54"/>
                    <a:pt x="128" y="80"/>
                  </a:cubicBezTo>
                  <a:cubicBezTo>
                    <a:pt x="85" y="54"/>
                    <a:pt x="43" y="2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608175" y="4370950"/>
              <a:ext cx="1575" cy="1050"/>
            </a:xfrm>
            <a:custGeom>
              <a:avLst/>
              <a:gdLst/>
              <a:ahLst/>
              <a:cxnLst/>
              <a:rect l="l" t="t" r="r" b="b"/>
              <a:pathLst>
                <a:path w="63" h="42" extrusionOk="0">
                  <a:moveTo>
                    <a:pt x="62" y="1"/>
                  </a:moveTo>
                  <a:lnTo>
                    <a:pt x="62" y="1"/>
                  </a:lnTo>
                  <a:cubicBezTo>
                    <a:pt x="41" y="14"/>
                    <a:pt x="21" y="28"/>
                    <a:pt x="0" y="41"/>
                  </a:cubicBezTo>
                  <a:cubicBezTo>
                    <a:pt x="21" y="29"/>
                    <a:pt x="41" y="14"/>
                    <a:pt x="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590350" y="4384375"/>
              <a:ext cx="2700" cy="3550"/>
            </a:xfrm>
            <a:custGeom>
              <a:avLst/>
              <a:gdLst/>
              <a:ahLst/>
              <a:cxnLst/>
              <a:rect l="l" t="t" r="r" b="b"/>
              <a:pathLst>
                <a:path w="108" h="142" extrusionOk="0">
                  <a:moveTo>
                    <a:pt x="108" y="1"/>
                  </a:moveTo>
                  <a:cubicBezTo>
                    <a:pt x="69" y="46"/>
                    <a:pt x="34" y="93"/>
                    <a:pt x="1" y="142"/>
                  </a:cubicBezTo>
                  <a:cubicBezTo>
                    <a:pt x="34" y="93"/>
                    <a:pt x="69" y="46"/>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669350" y="4377925"/>
              <a:ext cx="6525" cy="6475"/>
            </a:xfrm>
            <a:custGeom>
              <a:avLst/>
              <a:gdLst/>
              <a:ahLst/>
              <a:cxnLst/>
              <a:rect l="l" t="t" r="r" b="b"/>
              <a:pathLst>
                <a:path w="261" h="259" extrusionOk="0">
                  <a:moveTo>
                    <a:pt x="261" y="259"/>
                  </a:moveTo>
                  <a:cubicBezTo>
                    <a:pt x="182" y="164"/>
                    <a:pt x="95" y="78"/>
                    <a:pt x="0" y="0"/>
                  </a:cubicBezTo>
                  <a:cubicBezTo>
                    <a:pt x="95" y="78"/>
                    <a:pt x="182" y="164"/>
                    <a:pt x="261" y="25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634450" y="4387900"/>
              <a:ext cx="58150" cy="99600"/>
            </a:xfrm>
            <a:custGeom>
              <a:avLst/>
              <a:gdLst/>
              <a:ahLst/>
              <a:cxnLst/>
              <a:rect l="l" t="t" r="r" b="b"/>
              <a:pathLst>
                <a:path w="2326" h="3984" extrusionOk="0">
                  <a:moveTo>
                    <a:pt x="1764" y="1"/>
                  </a:moveTo>
                  <a:cubicBezTo>
                    <a:pt x="1393" y="367"/>
                    <a:pt x="1178" y="898"/>
                    <a:pt x="1178" y="1458"/>
                  </a:cubicBezTo>
                  <a:lnTo>
                    <a:pt x="1178" y="2572"/>
                  </a:lnTo>
                  <a:cubicBezTo>
                    <a:pt x="1178" y="3415"/>
                    <a:pt x="531" y="3984"/>
                    <a:pt x="1" y="3984"/>
                  </a:cubicBezTo>
                  <a:cubicBezTo>
                    <a:pt x="1022" y="3984"/>
                    <a:pt x="1657" y="3761"/>
                    <a:pt x="1960" y="2779"/>
                  </a:cubicBezTo>
                  <a:cubicBezTo>
                    <a:pt x="2177" y="2074"/>
                    <a:pt x="2326" y="823"/>
                    <a:pt x="17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599550" y="4373950"/>
              <a:ext cx="5450" cy="3975"/>
            </a:xfrm>
            <a:custGeom>
              <a:avLst/>
              <a:gdLst/>
              <a:ahLst/>
              <a:cxnLst/>
              <a:rect l="l" t="t" r="r" b="b"/>
              <a:pathLst>
                <a:path w="218" h="159" extrusionOk="0">
                  <a:moveTo>
                    <a:pt x="218" y="1"/>
                  </a:moveTo>
                  <a:cubicBezTo>
                    <a:pt x="197" y="14"/>
                    <a:pt x="176" y="28"/>
                    <a:pt x="156" y="42"/>
                  </a:cubicBezTo>
                  <a:cubicBezTo>
                    <a:pt x="101" y="79"/>
                    <a:pt x="49" y="118"/>
                    <a:pt x="0" y="158"/>
                  </a:cubicBezTo>
                  <a:cubicBezTo>
                    <a:pt x="49" y="118"/>
                    <a:pt x="101" y="79"/>
                    <a:pt x="156" y="42"/>
                  </a:cubicBezTo>
                  <a:cubicBezTo>
                    <a:pt x="176" y="28"/>
                    <a:pt x="197" y="14"/>
                    <a:pt x="2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634425" y="4370950"/>
              <a:ext cx="24775" cy="9950"/>
            </a:xfrm>
            <a:custGeom>
              <a:avLst/>
              <a:gdLst/>
              <a:ahLst/>
              <a:cxnLst/>
              <a:rect l="l" t="t" r="r" b="b"/>
              <a:pathLst>
                <a:path w="991" h="398" extrusionOk="0">
                  <a:moveTo>
                    <a:pt x="990" y="1"/>
                  </a:moveTo>
                  <a:cubicBezTo>
                    <a:pt x="861" y="157"/>
                    <a:pt x="569" y="397"/>
                    <a:pt x="1" y="397"/>
                  </a:cubicBezTo>
                  <a:cubicBezTo>
                    <a:pt x="569" y="397"/>
                    <a:pt x="861" y="157"/>
                    <a:pt x="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609725" y="4345900"/>
              <a:ext cx="49475" cy="35825"/>
            </a:xfrm>
            <a:custGeom>
              <a:avLst/>
              <a:gdLst/>
              <a:ahLst/>
              <a:cxnLst/>
              <a:rect l="l" t="t" r="r" b="b"/>
              <a:pathLst>
                <a:path w="1979" h="1433" extrusionOk="0">
                  <a:moveTo>
                    <a:pt x="240" y="1"/>
                  </a:moveTo>
                  <a:cubicBezTo>
                    <a:pt x="329" y="169"/>
                    <a:pt x="373" y="359"/>
                    <a:pt x="365" y="550"/>
                  </a:cubicBezTo>
                  <a:cubicBezTo>
                    <a:pt x="354" y="764"/>
                    <a:pt x="151" y="892"/>
                    <a:pt x="0" y="1003"/>
                  </a:cubicBezTo>
                  <a:cubicBezTo>
                    <a:pt x="130" y="1172"/>
                    <a:pt x="420" y="1432"/>
                    <a:pt x="990" y="1432"/>
                  </a:cubicBezTo>
                  <a:cubicBezTo>
                    <a:pt x="1558" y="1432"/>
                    <a:pt x="1849" y="1172"/>
                    <a:pt x="1978" y="1003"/>
                  </a:cubicBezTo>
                  <a:cubicBezTo>
                    <a:pt x="1827" y="892"/>
                    <a:pt x="1624" y="764"/>
                    <a:pt x="1614" y="550"/>
                  </a:cubicBezTo>
                  <a:cubicBezTo>
                    <a:pt x="1606" y="359"/>
                    <a:pt x="1648" y="169"/>
                    <a:pt x="1738"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605750" y="4297675"/>
              <a:ext cx="57400" cy="62325"/>
            </a:xfrm>
            <a:custGeom>
              <a:avLst/>
              <a:gdLst/>
              <a:ahLst/>
              <a:cxnLst/>
              <a:rect l="l" t="t" r="r" b="b"/>
              <a:pathLst>
                <a:path w="2296" h="2493" extrusionOk="0">
                  <a:moveTo>
                    <a:pt x="1148" y="0"/>
                  </a:moveTo>
                  <a:cubicBezTo>
                    <a:pt x="514" y="0"/>
                    <a:pt x="1" y="558"/>
                    <a:pt x="1" y="1246"/>
                  </a:cubicBezTo>
                  <a:cubicBezTo>
                    <a:pt x="1" y="1935"/>
                    <a:pt x="514" y="2493"/>
                    <a:pt x="1148" y="2493"/>
                  </a:cubicBezTo>
                  <a:cubicBezTo>
                    <a:pt x="1781" y="2493"/>
                    <a:pt x="2296" y="1935"/>
                    <a:pt x="2296" y="1246"/>
                  </a:cubicBezTo>
                  <a:cubicBezTo>
                    <a:pt x="2296" y="559"/>
                    <a:pt x="1781" y="0"/>
                    <a:pt x="1148"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603225" y="4317800"/>
              <a:ext cx="62475" cy="20225"/>
            </a:xfrm>
            <a:custGeom>
              <a:avLst/>
              <a:gdLst/>
              <a:ahLst/>
              <a:cxnLst/>
              <a:rect l="l" t="t" r="r" b="b"/>
              <a:pathLst>
                <a:path w="2499" h="809" extrusionOk="0">
                  <a:moveTo>
                    <a:pt x="0" y="0"/>
                  </a:moveTo>
                  <a:lnTo>
                    <a:pt x="0" y="809"/>
                  </a:lnTo>
                  <a:lnTo>
                    <a:pt x="2498" y="809"/>
                  </a:lnTo>
                  <a:lnTo>
                    <a:pt x="24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618775" y="4326300"/>
              <a:ext cx="9900" cy="6475"/>
            </a:xfrm>
            <a:custGeom>
              <a:avLst/>
              <a:gdLst/>
              <a:ahLst/>
              <a:cxnLst/>
              <a:rect l="l" t="t" r="r" b="b"/>
              <a:pathLst>
                <a:path w="396" h="259" extrusionOk="0">
                  <a:moveTo>
                    <a:pt x="0" y="0"/>
                  </a:moveTo>
                  <a:lnTo>
                    <a:pt x="0" y="259"/>
                  </a:lnTo>
                  <a:lnTo>
                    <a:pt x="396" y="2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640200" y="4326300"/>
              <a:ext cx="9900" cy="6475"/>
            </a:xfrm>
            <a:custGeom>
              <a:avLst/>
              <a:gdLst/>
              <a:ahLst/>
              <a:cxnLst/>
              <a:rect l="l" t="t" r="r" b="b"/>
              <a:pathLst>
                <a:path w="396" h="259" extrusionOk="0">
                  <a:moveTo>
                    <a:pt x="396" y="0"/>
                  </a:moveTo>
                  <a:lnTo>
                    <a:pt x="1" y="259"/>
                  </a:lnTo>
                  <a:lnTo>
                    <a:pt x="396" y="259"/>
                  </a:lnTo>
                  <a:lnTo>
                    <a:pt x="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561500" y="4286025"/>
              <a:ext cx="70325" cy="146375"/>
            </a:xfrm>
            <a:custGeom>
              <a:avLst/>
              <a:gdLst/>
              <a:ahLst/>
              <a:cxnLst/>
              <a:rect l="l" t="t" r="r" b="b"/>
              <a:pathLst>
                <a:path w="2813" h="5855" extrusionOk="0">
                  <a:moveTo>
                    <a:pt x="2166" y="1"/>
                  </a:moveTo>
                  <a:cubicBezTo>
                    <a:pt x="1622" y="1"/>
                    <a:pt x="1044" y="1031"/>
                    <a:pt x="1217" y="2029"/>
                  </a:cubicBezTo>
                  <a:cubicBezTo>
                    <a:pt x="1353" y="2816"/>
                    <a:pt x="215" y="3266"/>
                    <a:pt x="102" y="4342"/>
                  </a:cubicBezTo>
                  <a:cubicBezTo>
                    <a:pt x="1" y="5316"/>
                    <a:pt x="775" y="5854"/>
                    <a:pt x="775" y="5854"/>
                  </a:cubicBezTo>
                  <a:cubicBezTo>
                    <a:pt x="857" y="4535"/>
                    <a:pt x="1312" y="4133"/>
                    <a:pt x="1796" y="3532"/>
                  </a:cubicBezTo>
                  <a:cubicBezTo>
                    <a:pt x="1980" y="3304"/>
                    <a:pt x="2148" y="2884"/>
                    <a:pt x="2046" y="2603"/>
                  </a:cubicBezTo>
                  <a:cubicBezTo>
                    <a:pt x="1800" y="1926"/>
                    <a:pt x="1972" y="1590"/>
                    <a:pt x="2232" y="1302"/>
                  </a:cubicBezTo>
                  <a:cubicBezTo>
                    <a:pt x="2812" y="657"/>
                    <a:pt x="2677" y="75"/>
                    <a:pt x="2229" y="6"/>
                  </a:cubicBezTo>
                  <a:cubicBezTo>
                    <a:pt x="2208" y="2"/>
                    <a:pt x="2187" y="1"/>
                    <a:pt x="216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618475" y="4276825"/>
              <a:ext cx="104075" cy="161525"/>
            </a:xfrm>
            <a:custGeom>
              <a:avLst/>
              <a:gdLst/>
              <a:ahLst/>
              <a:cxnLst/>
              <a:rect l="l" t="t" r="r" b="b"/>
              <a:pathLst>
                <a:path w="4163" h="6461" extrusionOk="0">
                  <a:moveTo>
                    <a:pt x="895" y="1"/>
                  </a:moveTo>
                  <a:cubicBezTo>
                    <a:pt x="359" y="1"/>
                    <a:pt x="1" y="554"/>
                    <a:pt x="233" y="923"/>
                  </a:cubicBezTo>
                  <a:cubicBezTo>
                    <a:pt x="660" y="1602"/>
                    <a:pt x="1268" y="1271"/>
                    <a:pt x="1468" y="1974"/>
                  </a:cubicBezTo>
                  <a:cubicBezTo>
                    <a:pt x="1616" y="2497"/>
                    <a:pt x="1332" y="2824"/>
                    <a:pt x="1471" y="3220"/>
                  </a:cubicBezTo>
                  <a:cubicBezTo>
                    <a:pt x="1570" y="3507"/>
                    <a:pt x="1787" y="3508"/>
                    <a:pt x="1821" y="3968"/>
                  </a:cubicBezTo>
                  <a:cubicBezTo>
                    <a:pt x="1859" y="4460"/>
                    <a:pt x="2325" y="4754"/>
                    <a:pt x="2574" y="5161"/>
                  </a:cubicBezTo>
                  <a:cubicBezTo>
                    <a:pt x="2855" y="5618"/>
                    <a:pt x="2759" y="6460"/>
                    <a:pt x="2759" y="6460"/>
                  </a:cubicBezTo>
                  <a:cubicBezTo>
                    <a:pt x="4162" y="4761"/>
                    <a:pt x="2619" y="3672"/>
                    <a:pt x="2354" y="2899"/>
                  </a:cubicBezTo>
                  <a:cubicBezTo>
                    <a:pt x="2073" y="2080"/>
                    <a:pt x="2438" y="779"/>
                    <a:pt x="1366" y="141"/>
                  </a:cubicBezTo>
                  <a:cubicBezTo>
                    <a:pt x="1202" y="42"/>
                    <a:pt x="1042" y="1"/>
                    <a:pt x="895"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627225" y="4286325"/>
              <a:ext cx="63150" cy="122275"/>
            </a:xfrm>
            <a:custGeom>
              <a:avLst/>
              <a:gdLst/>
              <a:ahLst/>
              <a:cxnLst/>
              <a:rect l="l" t="t" r="r" b="b"/>
              <a:pathLst>
                <a:path w="2526" h="4891" extrusionOk="0">
                  <a:moveTo>
                    <a:pt x="337" y="1"/>
                  </a:moveTo>
                  <a:cubicBezTo>
                    <a:pt x="168" y="1"/>
                    <a:pt x="50" y="44"/>
                    <a:pt x="42" y="47"/>
                  </a:cubicBezTo>
                  <a:cubicBezTo>
                    <a:pt x="32" y="51"/>
                    <a:pt x="24" y="62"/>
                    <a:pt x="23" y="73"/>
                  </a:cubicBezTo>
                  <a:cubicBezTo>
                    <a:pt x="1" y="332"/>
                    <a:pt x="264" y="511"/>
                    <a:pt x="569" y="719"/>
                  </a:cubicBezTo>
                  <a:cubicBezTo>
                    <a:pt x="746" y="839"/>
                    <a:pt x="946" y="976"/>
                    <a:pt x="1119" y="1145"/>
                  </a:cubicBezTo>
                  <a:cubicBezTo>
                    <a:pt x="1274" y="1297"/>
                    <a:pt x="1534" y="1608"/>
                    <a:pt x="1524" y="1994"/>
                  </a:cubicBezTo>
                  <a:cubicBezTo>
                    <a:pt x="1521" y="2124"/>
                    <a:pt x="1481" y="2265"/>
                    <a:pt x="1439" y="2414"/>
                  </a:cubicBezTo>
                  <a:cubicBezTo>
                    <a:pt x="1355" y="2713"/>
                    <a:pt x="1268" y="3021"/>
                    <a:pt x="1469" y="3270"/>
                  </a:cubicBezTo>
                  <a:cubicBezTo>
                    <a:pt x="1518" y="3332"/>
                    <a:pt x="1584" y="3380"/>
                    <a:pt x="1646" y="3427"/>
                  </a:cubicBezTo>
                  <a:cubicBezTo>
                    <a:pt x="1720" y="3482"/>
                    <a:pt x="1790" y="3534"/>
                    <a:pt x="1835" y="3607"/>
                  </a:cubicBezTo>
                  <a:cubicBezTo>
                    <a:pt x="1894" y="3701"/>
                    <a:pt x="1901" y="3814"/>
                    <a:pt x="1910" y="3933"/>
                  </a:cubicBezTo>
                  <a:cubicBezTo>
                    <a:pt x="1917" y="4032"/>
                    <a:pt x="1924" y="4134"/>
                    <a:pt x="1962" y="4227"/>
                  </a:cubicBezTo>
                  <a:cubicBezTo>
                    <a:pt x="2013" y="4356"/>
                    <a:pt x="2115" y="4453"/>
                    <a:pt x="2213" y="4547"/>
                  </a:cubicBezTo>
                  <a:cubicBezTo>
                    <a:pt x="2317" y="4646"/>
                    <a:pt x="2416" y="4740"/>
                    <a:pt x="2456" y="4867"/>
                  </a:cubicBezTo>
                  <a:cubicBezTo>
                    <a:pt x="2461" y="4883"/>
                    <a:pt x="2473" y="4890"/>
                    <a:pt x="2485" y="4890"/>
                  </a:cubicBezTo>
                  <a:cubicBezTo>
                    <a:pt x="2505" y="4890"/>
                    <a:pt x="2526" y="4873"/>
                    <a:pt x="2516" y="4847"/>
                  </a:cubicBezTo>
                  <a:cubicBezTo>
                    <a:pt x="2470" y="4706"/>
                    <a:pt x="2361" y="4603"/>
                    <a:pt x="2257" y="4503"/>
                  </a:cubicBezTo>
                  <a:cubicBezTo>
                    <a:pt x="2158" y="4409"/>
                    <a:pt x="2066" y="4321"/>
                    <a:pt x="2019" y="4204"/>
                  </a:cubicBezTo>
                  <a:cubicBezTo>
                    <a:pt x="1985" y="4121"/>
                    <a:pt x="1979" y="4023"/>
                    <a:pt x="1972" y="3929"/>
                  </a:cubicBezTo>
                  <a:cubicBezTo>
                    <a:pt x="1964" y="3808"/>
                    <a:pt x="1955" y="3682"/>
                    <a:pt x="1888" y="3574"/>
                  </a:cubicBezTo>
                  <a:cubicBezTo>
                    <a:pt x="1836" y="3491"/>
                    <a:pt x="1759" y="3433"/>
                    <a:pt x="1683" y="3377"/>
                  </a:cubicBezTo>
                  <a:cubicBezTo>
                    <a:pt x="1621" y="3331"/>
                    <a:pt x="1562" y="3287"/>
                    <a:pt x="1517" y="3231"/>
                  </a:cubicBezTo>
                  <a:cubicBezTo>
                    <a:pt x="1337" y="3008"/>
                    <a:pt x="1419" y="2715"/>
                    <a:pt x="1499" y="2431"/>
                  </a:cubicBezTo>
                  <a:cubicBezTo>
                    <a:pt x="1540" y="2285"/>
                    <a:pt x="1583" y="2134"/>
                    <a:pt x="1587" y="1997"/>
                  </a:cubicBezTo>
                  <a:cubicBezTo>
                    <a:pt x="1597" y="1588"/>
                    <a:pt x="1325" y="1258"/>
                    <a:pt x="1162" y="1100"/>
                  </a:cubicBezTo>
                  <a:cubicBezTo>
                    <a:pt x="985" y="928"/>
                    <a:pt x="784" y="790"/>
                    <a:pt x="604" y="668"/>
                  </a:cubicBezTo>
                  <a:cubicBezTo>
                    <a:pt x="314" y="470"/>
                    <a:pt x="81" y="311"/>
                    <a:pt x="84" y="100"/>
                  </a:cubicBezTo>
                  <a:cubicBezTo>
                    <a:pt x="122" y="88"/>
                    <a:pt x="215" y="64"/>
                    <a:pt x="337" y="64"/>
                  </a:cubicBezTo>
                  <a:cubicBezTo>
                    <a:pt x="446" y="64"/>
                    <a:pt x="577" y="83"/>
                    <a:pt x="712" y="147"/>
                  </a:cubicBezTo>
                  <a:cubicBezTo>
                    <a:pt x="1000" y="280"/>
                    <a:pt x="1221" y="570"/>
                    <a:pt x="1371" y="1007"/>
                  </a:cubicBezTo>
                  <a:cubicBezTo>
                    <a:pt x="1377" y="1021"/>
                    <a:pt x="1388" y="1026"/>
                    <a:pt x="1399" y="1026"/>
                  </a:cubicBezTo>
                  <a:cubicBezTo>
                    <a:pt x="1418" y="1026"/>
                    <a:pt x="1437" y="1010"/>
                    <a:pt x="1430" y="986"/>
                  </a:cubicBezTo>
                  <a:cubicBezTo>
                    <a:pt x="1275" y="533"/>
                    <a:pt x="1041" y="231"/>
                    <a:pt x="738" y="89"/>
                  </a:cubicBezTo>
                  <a:cubicBezTo>
                    <a:pt x="592" y="21"/>
                    <a:pt x="452" y="1"/>
                    <a:pt x="337"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570675" y="4288675"/>
              <a:ext cx="53975" cy="134725"/>
            </a:xfrm>
            <a:custGeom>
              <a:avLst/>
              <a:gdLst/>
              <a:ahLst/>
              <a:cxnLst/>
              <a:rect l="l" t="t" r="r" b="b"/>
              <a:pathLst>
                <a:path w="2159" h="5389" extrusionOk="0">
                  <a:moveTo>
                    <a:pt x="1930" y="1"/>
                  </a:moveTo>
                  <a:cubicBezTo>
                    <a:pt x="1926" y="1"/>
                    <a:pt x="1921" y="2"/>
                    <a:pt x="1916" y="4"/>
                  </a:cubicBezTo>
                  <a:cubicBezTo>
                    <a:pt x="1909" y="7"/>
                    <a:pt x="1207" y="342"/>
                    <a:pt x="1197" y="1418"/>
                  </a:cubicBezTo>
                  <a:cubicBezTo>
                    <a:pt x="1198" y="1437"/>
                    <a:pt x="1213" y="1447"/>
                    <a:pt x="1228" y="1447"/>
                  </a:cubicBezTo>
                  <a:cubicBezTo>
                    <a:pt x="1243" y="1447"/>
                    <a:pt x="1258" y="1437"/>
                    <a:pt x="1259" y="1418"/>
                  </a:cubicBezTo>
                  <a:cubicBezTo>
                    <a:pt x="1269" y="453"/>
                    <a:pt x="1848" y="110"/>
                    <a:pt x="1932" y="65"/>
                  </a:cubicBezTo>
                  <a:cubicBezTo>
                    <a:pt x="1995" y="87"/>
                    <a:pt x="2044" y="137"/>
                    <a:pt x="2064" y="201"/>
                  </a:cubicBezTo>
                  <a:cubicBezTo>
                    <a:pt x="2094" y="292"/>
                    <a:pt x="2086" y="457"/>
                    <a:pt x="1871" y="730"/>
                  </a:cubicBezTo>
                  <a:cubicBezTo>
                    <a:pt x="1565" y="1117"/>
                    <a:pt x="1261" y="1581"/>
                    <a:pt x="1324" y="2086"/>
                  </a:cubicBezTo>
                  <a:cubicBezTo>
                    <a:pt x="1334" y="2161"/>
                    <a:pt x="1349" y="2237"/>
                    <a:pt x="1368" y="2311"/>
                  </a:cubicBezTo>
                  <a:cubicBezTo>
                    <a:pt x="1425" y="2556"/>
                    <a:pt x="1469" y="2749"/>
                    <a:pt x="1161" y="3215"/>
                  </a:cubicBezTo>
                  <a:cubicBezTo>
                    <a:pt x="1079" y="3338"/>
                    <a:pt x="973" y="3470"/>
                    <a:pt x="860" y="3608"/>
                  </a:cubicBezTo>
                  <a:cubicBezTo>
                    <a:pt x="477" y="4079"/>
                    <a:pt x="0" y="4666"/>
                    <a:pt x="189" y="5365"/>
                  </a:cubicBezTo>
                  <a:cubicBezTo>
                    <a:pt x="192" y="5380"/>
                    <a:pt x="204" y="5389"/>
                    <a:pt x="219" y="5389"/>
                  </a:cubicBezTo>
                  <a:cubicBezTo>
                    <a:pt x="221" y="5389"/>
                    <a:pt x="224" y="5388"/>
                    <a:pt x="227" y="5388"/>
                  </a:cubicBezTo>
                  <a:cubicBezTo>
                    <a:pt x="243" y="5383"/>
                    <a:pt x="253" y="5365"/>
                    <a:pt x="249" y="5348"/>
                  </a:cubicBezTo>
                  <a:cubicBezTo>
                    <a:pt x="70" y="4680"/>
                    <a:pt x="515" y="4131"/>
                    <a:pt x="908" y="3647"/>
                  </a:cubicBezTo>
                  <a:cubicBezTo>
                    <a:pt x="1022" y="3507"/>
                    <a:pt x="1130" y="3375"/>
                    <a:pt x="1212" y="3249"/>
                  </a:cubicBezTo>
                  <a:cubicBezTo>
                    <a:pt x="1536" y="2761"/>
                    <a:pt x="1487" y="2545"/>
                    <a:pt x="1429" y="2296"/>
                  </a:cubicBezTo>
                  <a:cubicBezTo>
                    <a:pt x="1410" y="2223"/>
                    <a:pt x="1397" y="2150"/>
                    <a:pt x="1386" y="2076"/>
                  </a:cubicBezTo>
                  <a:cubicBezTo>
                    <a:pt x="1326" y="1595"/>
                    <a:pt x="1622" y="1145"/>
                    <a:pt x="1919" y="767"/>
                  </a:cubicBezTo>
                  <a:cubicBezTo>
                    <a:pt x="2151" y="473"/>
                    <a:pt x="2158" y="286"/>
                    <a:pt x="2123" y="179"/>
                  </a:cubicBezTo>
                  <a:cubicBezTo>
                    <a:pt x="2094" y="93"/>
                    <a:pt x="2025" y="27"/>
                    <a:pt x="1938" y="2"/>
                  </a:cubicBezTo>
                  <a:cubicBezTo>
                    <a:pt x="1935" y="1"/>
                    <a:pt x="1933" y="1"/>
                    <a:pt x="1930"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567550" y="4288700"/>
              <a:ext cx="48125" cy="122775"/>
            </a:xfrm>
            <a:custGeom>
              <a:avLst/>
              <a:gdLst/>
              <a:ahLst/>
              <a:cxnLst/>
              <a:rect l="l" t="t" r="r" b="b"/>
              <a:pathLst>
                <a:path w="1925" h="4911" extrusionOk="0">
                  <a:moveTo>
                    <a:pt x="1880" y="0"/>
                  </a:moveTo>
                  <a:cubicBezTo>
                    <a:pt x="1875" y="0"/>
                    <a:pt x="1871" y="1"/>
                    <a:pt x="1866" y="3"/>
                  </a:cubicBezTo>
                  <a:cubicBezTo>
                    <a:pt x="1537" y="146"/>
                    <a:pt x="962" y="685"/>
                    <a:pt x="1145" y="1703"/>
                  </a:cubicBezTo>
                  <a:cubicBezTo>
                    <a:pt x="1169" y="1831"/>
                    <a:pt x="1202" y="1957"/>
                    <a:pt x="1241" y="2083"/>
                  </a:cubicBezTo>
                  <a:cubicBezTo>
                    <a:pt x="1316" y="2328"/>
                    <a:pt x="1365" y="2492"/>
                    <a:pt x="1215" y="2808"/>
                  </a:cubicBezTo>
                  <a:cubicBezTo>
                    <a:pt x="1153" y="2940"/>
                    <a:pt x="1014" y="3074"/>
                    <a:pt x="855" y="3231"/>
                  </a:cubicBezTo>
                  <a:cubicBezTo>
                    <a:pt x="495" y="3582"/>
                    <a:pt x="1" y="4062"/>
                    <a:pt x="71" y="4883"/>
                  </a:cubicBezTo>
                  <a:cubicBezTo>
                    <a:pt x="74" y="4902"/>
                    <a:pt x="88" y="4910"/>
                    <a:pt x="102" y="4910"/>
                  </a:cubicBezTo>
                  <a:cubicBezTo>
                    <a:pt x="118" y="4910"/>
                    <a:pt x="135" y="4899"/>
                    <a:pt x="133" y="4878"/>
                  </a:cubicBezTo>
                  <a:cubicBezTo>
                    <a:pt x="66" y="4086"/>
                    <a:pt x="527" y="3636"/>
                    <a:pt x="898" y="3275"/>
                  </a:cubicBezTo>
                  <a:cubicBezTo>
                    <a:pt x="1063" y="3115"/>
                    <a:pt x="1205" y="2976"/>
                    <a:pt x="1272" y="2835"/>
                  </a:cubicBezTo>
                  <a:cubicBezTo>
                    <a:pt x="1433" y="2496"/>
                    <a:pt x="1377" y="2315"/>
                    <a:pt x="1301" y="2064"/>
                  </a:cubicBezTo>
                  <a:cubicBezTo>
                    <a:pt x="1262" y="1942"/>
                    <a:pt x="1230" y="1818"/>
                    <a:pt x="1207" y="1691"/>
                  </a:cubicBezTo>
                  <a:cubicBezTo>
                    <a:pt x="1030" y="712"/>
                    <a:pt x="1577" y="197"/>
                    <a:pt x="1891" y="61"/>
                  </a:cubicBezTo>
                  <a:cubicBezTo>
                    <a:pt x="1925" y="47"/>
                    <a:pt x="1910" y="0"/>
                    <a:pt x="188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628075" y="4280200"/>
              <a:ext cx="71325" cy="139550"/>
            </a:xfrm>
            <a:custGeom>
              <a:avLst/>
              <a:gdLst/>
              <a:ahLst/>
              <a:cxnLst/>
              <a:rect l="l" t="t" r="r" b="b"/>
              <a:pathLst>
                <a:path w="2853" h="5582" extrusionOk="0">
                  <a:moveTo>
                    <a:pt x="483" y="0"/>
                  </a:moveTo>
                  <a:cubicBezTo>
                    <a:pt x="303" y="0"/>
                    <a:pt x="136" y="64"/>
                    <a:pt x="26" y="177"/>
                  </a:cubicBezTo>
                  <a:cubicBezTo>
                    <a:pt x="1" y="200"/>
                    <a:pt x="23" y="233"/>
                    <a:pt x="47" y="233"/>
                  </a:cubicBezTo>
                  <a:cubicBezTo>
                    <a:pt x="55" y="233"/>
                    <a:pt x="63" y="229"/>
                    <a:pt x="70" y="221"/>
                  </a:cubicBezTo>
                  <a:cubicBezTo>
                    <a:pt x="167" y="120"/>
                    <a:pt x="322" y="63"/>
                    <a:pt x="487" y="63"/>
                  </a:cubicBezTo>
                  <a:cubicBezTo>
                    <a:pt x="531" y="63"/>
                    <a:pt x="577" y="67"/>
                    <a:pt x="622" y="76"/>
                  </a:cubicBezTo>
                  <a:cubicBezTo>
                    <a:pt x="830" y="115"/>
                    <a:pt x="1223" y="285"/>
                    <a:pt x="1507" y="975"/>
                  </a:cubicBezTo>
                  <a:cubicBezTo>
                    <a:pt x="1657" y="1337"/>
                    <a:pt x="1674" y="1662"/>
                    <a:pt x="1692" y="2005"/>
                  </a:cubicBezTo>
                  <a:cubicBezTo>
                    <a:pt x="1719" y="2556"/>
                    <a:pt x="1752" y="3179"/>
                    <a:pt x="2374" y="4066"/>
                  </a:cubicBezTo>
                  <a:cubicBezTo>
                    <a:pt x="2715" y="4552"/>
                    <a:pt x="2787" y="5061"/>
                    <a:pt x="2580" y="5538"/>
                  </a:cubicBezTo>
                  <a:cubicBezTo>
                    <a:pt x="2572" y="5554"/>
                    <a:pt x="2580" y="5573"/>
                    <a:pt x="2596" y="5580"/>
                  </a:cubicBezTo>
                  <a:cubicBezTo>
                    <a:pt x="2600" y="5581"/>
                    <a:pt x="2604" y="5582"/>
                    <a:pt x="2609" y="5582"/>
                  </a:cubicBezTo>
                  <a:cubicBezTo>
                    <a:pt x="2621" y="5582"/>
                    <a:pt x="2632" y="5575"/>
                    <a:pt x="2638" y="5563"/>
                  </a:cubicBezTo>
                  <a:cubicBezTo>
                    <a:pt x="2853" y="5065"/>
                    <a:pt x="2780" y="4535"/>
                    <a:pt x="2425" y="4030"/>
                  </a:cubicBezTo>
                  <a:cubicBezTo>
                    <a:pt x="1813" y="3158"/>
                    <a:pt x="1783" y="2571"/>
                    <a:pt x="1754" y="2002"/>
                  </a:cubicBezTo>
                  <a:cubicBezTo>
                    <a:pt x="1736" y="1653"/>
                    <a:pt x="1719" y="1323"/>
                    <a:pt x="1565" y="951"/>
                  </a:cubicBezTo>
                  <a:cubicBezTo>
                    <a:pt x="1269" y="233"/>
                    <a:pt x="854" y="56"/>
                    <a:pt x="634" y="15"/>
                  </a:cubicBezTo>
                  <a:cubicBezTo>
                    <a:pt x="583" y="5"/>
                    <a:pt x="533" y="0"/>
                    <a:pt x="483"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600550" y="4718975"/>
              <a:ext cx="28850" cy="16775"/>
            </a:xfrm>
            <a:custGeom>
              <a:avLst/>
              <a:gdLst/>
              <a:ahLst/>
              <a:cxnLst/>
              <a:rect l="l" t="t" r="r" b="b"/>
              <a:pathLst>
                <a:path w="1154" h="671" extrusionOk="0">
                  <a:moveTo>
                    <a:pt x="1004" y="0"/>
                  </a:moveTo>
                  <a:cubicBezTo>
                    <a:pt x="732" y="0"/>
                    <a:pt x="1" y="249"/>
                    <a:pt x="194" y="570"/>
                  </a:cubicBezTo>
                  <a:cubicBezTo>
                    <a:pt x="237" y="641"/>
                    <a:pt x="298" y="671"/>
                    <a:pt x="368" y="671"/>
                  </a:cubicBezTo>
                  <a:cubicBezTo>
                    <a:pt x="673" y="671"/>
                    <a:pt x="1154" y="119"/>
                    <a:pt x="1098" y="26"/>
                  </a:cubicBezTo>
                  <a:cubicBezTo>
                    <a:pt x="1087" y="8"/>
                    <a:pt x="1053" y="0"/>
                    <a:pt x="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638725" y="4718975"/>
              <a:ext cx="28850" cy="16775"/>
            </a:xfrm>
            <a:custGeom>
              <a:avLst/>
              <a:gdLst/>
              <a:ahLst/>
              <a:cxnLst/>
              <a:rect l="l" t="t" r="r" b="b"/>
              <a:pathLst>
                <a:path w="1154" h="671" extrusionOk="0">
                  <a:moveTo>
                    <a:pt x="151" y="0"/>
                  </a:moveTo>
                  <a:cubicBezTo>
                    <a:pt x="101" y="0"/>
                    <a:pt x="67" y="8"/>
                    <a:pt x="56" y="26"/>
                  </a:cubicBezTo>
                  <a:cubicBezTo>
                    <a:pt x="1" y="119"/>
                    <a:pt x="482" y="671"/>
                    <a:pt x="786" y="671"/>
                  </a:cubicBezTo>
                  <a:cubicBezTo>
                    <a:pt x="856" y="671"/>
                    <a:pt x="917" y="641"/>
                    <a:pt x="960" y="570"/>
                  </a:cubicBezTo>
                  <a:cubicBezTo>
                    <a:pt x="1154" y="249"/>
                    <a:pt x="422"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681150" y="4553750"/>
              <a:ext cx="5500" cy="4600"/>
            </a:xfrm>
            <a:custGeom>
              <a:avLst/>
              <a:gdLst/>
              <a:ahLst/>
              <a:cxnLst/>
              <a:rect l="l" t="t" r="r" b="b"/>
              <a:pathLst>
                <a:path w="220" h="184" extrusionOk="0">
                  <a:moveTo>
                    <a:pt x="105" y="0"/>
                  </a:moveTo>
                  <a:cubicBezTo>
                    <a:pt x="62" y="0"/>
                    <a:pt x="24" y="25"/>
                    <a:pt x="14" y="65"/>
                  </a:cubicBezTo>
                  <a:cubicBezTo>
                    <a:pt x="0" y="114"/>
                    <a:pt x="32" y="164"/>
                    <a:pt x="85" y="180"/>
                  </a:cubicBezTo>
                  <a:cubicBezTo>
                    <a:pt x="95" y="183"/>
                    <a:pt x="105" y="184"/>
                    <a:pt x="114" y="184"/>
                  </a:cubicBezTo>
                  <a:cubicBezTo>
                    <a:pt x="158" y="184"/>
                    <a:pt x="196" y="159"/>
                    <a:pt x="206" y="119"/>
                  </a:cubicBezTo>
                  <a:cubicBezTo>
                    <a:pt x="220" y="70"/>
                    <a:pt x="188" y="19"/>
                    <a:pt x="134" y="4"/>
                  </a:cubicBezTo>
                  <a:cubicBezTo>
                    <a:pt x="124" y="1"/>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693725" y="4557225"/>
              <a:ext cx="5525" cy="4600"/>
            </a:xfrm>
            <a:custGeom>
              <a:avLst/>
              <a:gdLst/>
              <a:ahLst/>
              <a:cxnLst/>
              <a:rect l="l" t="t" r="r" b="b"/>
              <a:pathLst>
                <a:path w="221" h="184" extrusionOk="0">
                  <a:moveTo>
                    <a:pt x="104" y="0"/>
                  </a:moveTo>
                  <a:cubicBezTo>
                    <a:pt x="62" y="0"/>
                    <a:pt x="25" y="26"/>
                    <a:pt x="14" y="66"/>
                  </a:cubicBezTo>
                  <a:cubicBezTo>
                    <a:pt x="0" y="113"/>
                    <a:pt x="32" y="165"/>
                    <a:pt x="85" y="180"/>
                  </a:cubicBezTo>
                  <a:cubicBezTo>
                    <a:pt x="95" y="183"/>
                    <a:pt x="105" y="184"/>
                    <a:pt x="115" y="184"/>
                  </a:cubicBezTo>
                  <a:cubicBezTo>
                    <a:pt x="158" y="184"/>
                    <a:pt x="196" y="158"/>
                    <a:pt x="206" y="119"/>
                  </a:cubicBezTo>
                  <a:cubicBezTo>
                    <a:pt x="221" y="71"/>
                    <a:pt x="188" y="19"/>
                    <a:pt x="134" y="5"/>
                  </a:cubicBezTo>
                  <a:cubicBezTo>
                    <a:pt x="124" y="2"/>
                    <a:pt x="114"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706300" y="4560700"/>
              <a:ext cx="5500" cy="4625"/>
            </a:xfrm>
            <a:custGeom>
              <a:avLst/>
              <a:gdLst/>
              <a:ahLst/>
              <a:cxnLst/>
              <a:rect l="l" t="t" r="r" b="b"/>
              <a:pathLst>
                <a:path w="220" h="185" extrusionOk="0">
                  <a:moveTo>
                    <a:pt x="105" y="0"/>
                  </a:moveTo>
                  <a:cubicBezTo>
                    <a:pt x="62" y="0"/>
                    <a:pt x="24" y="26"/>
                    <a:pt x="14" y="65"/>
                  </a:cubicBezTo>
                  <a:cubicBezTo>
                    <a:pt x="0" y="114"/>
                    <a:pt x="32" y="166"/>
                    <a:pt x="85" y="180"/>
                  </a:cubicBezTo>
                  <a:cubicBezTo>
                    <a:pt x="95" y="183"/>
                    <a:pt x="105" y="184"/>
                    <a:pt x="115" y="184"/>
                  </a:cubicBezTo>
                  <a:cubicBezTo>
                    <a:pt x="158" y="184"/>
                    <a:pt x="196" y="159"/>
                    <a:pt x="206" y="119"/>
                  </a:cubicBezTo>
                  <a:cubicBezTo>
                    <a:pt x="220" y="71"/>
                    <a:pt x="188" y="20"/>
                    <a:pt x="134" y="4"/>
                  </a:cubicBezTo>
                  <a:cubicBezTo>
                    <a:pt x="124" y="2"/>
                    <a:pt x="114"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718875" y="4564200"/>
              <a:ext cx="5500" cy="4600"/>
            </a:xfrm>
            <a:custGeom>
              <a:avLst/>
              <a:gdLst/>
              <a:ahLst/>
              <a:cxnLst/>
              <a:rect l="l" t="t" r="r" b="b"/>
              <a:pathLst>
                <a:path w="220" h="184" extrusionOk="0">
                  <a:moveTo>
                    <a:pt x="105" y="0"/>
                  </a:moveTo>
                  <a:cubicBezTo>
                    <a:pt x="63" y="0"/>
                    <a:pt x="25" y="25"/>
                    <a:pt x="14" y="65"/>
                  </a:cubicBezTo>
                  <a:cubicBezTo>
                    <a:pt x="0" y="114"/>
                    <a:pt x="32" y="165"/>
                    <a:pt x="85" y="180"/>
                  </a:cubicBezTo>
                  <a:cubicBezTo>
                    <a:pt x="95" y="183"/>
                    <a:pt x="105" y="184"/>
                    <a:pt x="115" y="184"/>
                  </a:cubicBezTo>
                  <a:cubicBezTo>
                    <a:pt x="158" y="184"/>
                    <a:pt x="196" y="159"/>
                    <a:pt x="206" y="119"/>
                  </a:cubicBezTo>
                  <a:cubicBezTo>
                    <a:pt x="220" y="70"/>
                    <a:pt x="188" y="19"/>
                    <a:pt x="134" y="4"/>
                  </a:cubicBezTo>
                  <a:cubicBezTo>
                    <a:pt x="124"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731450" y="4567675"/>
              <a:ext cx="5500" cy="4625"/>
            </a:xfrm>
            <a:custGeom>
              <a:avLst/>
              <a:gdLst/>
              <a:ahLst/>
              <a:cxnLst/>
              <a:rect l="l" t="t" r="r" b="b"/>
              <a:pathLst>
                <a:path w="220" h="185" extrusionOk="0">
                  <a:moveTo>
                    <a:pt x="104" y="1"/>
                  </a:moveTo>
                  <a:cubicBezTo>
                    <a:pt x="62" y="1"/>
                    <a:pt x="24" y="26"/>
                    <a:pt x="14" y="66"/>
                  </a:cubicBezTo>
                  <a:cubicBezTo>
                    <a:pt x="0" y="114"/>
                    <a:pt x="33" y="165"/>
                    <a:pt x="85" y="180"/>
                  </a:cubicBezTo>
                  <a:cubicBezTo>
                    <a:pt x="95" y="183"/>
                    <a:pt x="106" y="184"/>
                    <a:pt x="115" y="184"/>
                  </a:cubicBezTo>
                  <a:cubicBezTo>
                    <a:pt x="158" y="184"/>
                    <a:pt x="196" y="158"/>
                    <a:pt x="206" y="119"/>
                  </a:cubicBezTo>
                  <a:cubicBezTo>
                    <a:pt x="220" y="70"/>
                    <a:pt x="188" y="19"/>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4744025" y="4571150"/>
              <a:ext cx="5500" cy="4625"/>
            </a:xfrm>
            <a:custGeom>
              <a:avLst/>
              <a:gdLst/>
              <a:ahLst/>
              <a:cxnLst/>
              <a:rect l="l" t="t" r="r" b="b"/>
              <a:pathLst>
                <a:path w="220" h="185" extrusionOk="0">
                  <a:moveTo>
                    <a:pt x="105" y="1"/>
                  </a:moveTo>
                  <a:cubicBezTo>
                    <a:pt x="63" y="1"/>
                    <a:pt x="25" y="26"/>
                    <a:pt x="14" y="66"/>
                  </a:cubicBezTo>
                  <a:cubicBezTo>
                    <a:pt x="1" y="114"/>
                    <a:pt x="33" y="166"/>
                    <a:pt x="85" y="181"/>
                  </a:cubicBezTo>
                  <a:cubicBezTo>
                    <a:pt x="95" y="183"/>
                    <a:pt x="105" y="184"/>
                    <a:pt x="115" y="184"/>
                  </a:cubicBezTo>
                  <a:cubicBezTo>
                    <a:pt x="158" y="184"/>
                    <a:pt x="196" y="159"/>
                    <a:pt x="207" y="119"/>
                  </a:cubicBezTo>
                  <a:cubicBezTo>
                    <a:pt x="220" y="71"/>
                    <a:pt x="188" y="19"/>
                    <a:pt x="134" y="5"/>
                  </a:cubicBezTo>
                  <a:cubicBezTo>
                    <a:pt x="124"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756600" y="4574650"/>
              <a:ext cx="5525" cy="4600"/>
            </a:xfrm>
            <a:custGeom>
              <a:avLst/>
              <a:gdLst/>
              <a:ahLst/>
              <a:cxnLst/>
              <a:rect l="l" t="t" r="r" b="b"/>
              <a:pathLst>
                <a:path w="221" h="184" extrusionOk="0">
                  <a:moveTo>
                    <a:pt x="105" y="0"/>
                  </a:moveTo>
                  <a:cubicBezTo>
                    <a:pt x="63" y="0"/>
                    <a:pt x="25" y="26"/>
                    <a:pt x="14" y="65"/>
                  </a:cubicBezTo>
                  <a:cubicBezTo>
                    <a:pt x="1" y="114"/>
                    <a:pt x="33" y="165"/>
                    <a:pt x="87" y="179"/>
                  </a:cubicBezTo>
                  <a:cubicBezTo>
                    <a:pt x="96" y="182"/>
                    <a:pt x="106" y="184"/>
                    <a:pt x="116" y="184"/>
                  </a:cubicBezTo>
                  <a:cubicBezTo>
                    <a:pt x="158" y="184"/>
                    <a:pt x="197" y="158"/>
                    <a:pt x="207" y="119"/>
                  </a:cubicBezTo>
                  <a:cubicBezTo>
                    <a:pt x="220"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4769175" y="4578125"/>
              <a:ext cx="5525" cy="4600"/>
            </a:xfrm>
            <a:custGeom>
              <a:avLst/>
              <a:gdLst/>
              <a:ahLst/>
              <a:cxnLst/>
              <a:rect l="l" t="t" r="r" b="b"/>
              <a:pathLst>
                <a:path w="221" h="184" extrusionOk="0">
                  <a:moveTo>
                    <a:pt x="107" y="0"/>
                  </a:moveTo>
                  <a:cubicBezTo>
                    <a:pt x="63" y="0"/>
                    <a:pt x="25" y="26"/>
                    <a:pt x="14" y="65"/>
                  </a:cubicBezTo>
                  <a:cubicBezTo>
                    <a:pt x="1" y="114"/>
                    <a:pt x="33" y="166"/>
                    <a:pt x="87" y="180"/>
                  </a:cubicBezTo>
                  <a:cubicBezTo>
                    <a:pt x="96" y="183"/>
                    <a:pt x="106" y="184"/>
                    <a:pt x="115" y="184"/>
                  </a:cubicBezTo>
                  <a:cubicBezTo>
                    <a:pt x="158" y="184"/>
                    <a:pt x="197" y="159"/>
                    <a:pt x="207" y="119"/>
                  </a:cubicBezTo>
                  <a:cubicBezTo>
                    <a:pt x="220" y="70"/>
                    <a:pt x="188" y="20"/>
                    <a:pt x="135" y="4"/>
                  </a:cubicBezTo>
                  <a:cubicBezTo>
                    <a:pt x="126" y="1"/>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678425" y="4563525"/>
              <a:ext cx="5525" cy="4625"/>
            </a:xfrm>
            <a:custGeom>
              <a:avLst/>
              <a:gdLst/>
              <a:ahLst/>
              <a:cxnLst/>
              <a:rect l="l" t="t" r="r" b="b"/>
              <a:pathLst>
                <a:path w="221" h="185" extrusionOk="0">
                  <a:moveTo>
                    <a:pt x="106" y="0"/>
                  </a:moveTo>
                  <a:cubicBezTo>
                    <a:pt x="63" y="0"/>
                    <a:pt x="25" y="26"/>
                    <a:pt x="14" y="65"/>
                  </a:cubicBezTo>
                  <a:cubicBezTo>
                    <a:pt x="0" y="114"/>
                    <a:pt x="33" y="165"/>
                    <a:pt x="86" y="180"/>
                  </a:cubicBezTo>
                  <a:cubicBezTo>
                    <a:pt x="96" y="183"/>
                    <a:pt x="106" y="184"/>
                    <a:pt x="115" y="184"/>
                  </a:cubicBezTo>
                  <a:cubicBezTo>
                    <a:pt x="158" y="184"/>
                    <a:pt x="196" y="159"/>
                    <a:pt x="207" y="119"/>
                  </a:cubicBezTo>
                  <a:cubicBezTo>
                    <a:pt x="221" y="70"/>
                    <a:pt x="188" y="19"/>
                    <a:pt x="135" y="4"/>
                  </a:cubicBezTo>
                  <a:cubicBezTo>
                    <a:pt x="125" y="2"/>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4691000" y="4567000"/>
              <a:ext cx="5550" cy="4625"/>
            </a:xfrm>
            <a:custGeom>
              <a:avLst/>
              <a:gdLst/>
              <a:ahLst/>
              <a:cxnLst/>
              <a:rect l="l" t="t" r="r" b="b"/>
              <a:pathLst>
                <a:path w="222" h="185" extrusionOk="0">
                  <a:moveTo>
                    <a:pt x="106" y="0"/>
                  </a:moveTo>
                  <a:cubicBezTo>
                    <a:pt x="63" y="0"/>
                    <a:pt x="25" y="26"/>
                    <a:pt x="14" y="65"/>
                  </a:cubicBezTo>
                  <a:cubicBezTo>
                    <a:pt x="1" y="114"/>
                    <a:pt x="33" y="165"/>
                    <a:pt x="86" y="180"/>
                  </a:cubicBezTo>
                  <a:cubicBezTo>
                    <a:pt x="96" y="183"/>
                    <a:pt x="106" y="184"/>
                    <a:pt x="116" y="184"/>
                  </a:cubicBezTo>
                  <a:cubicBezTo>
                    <a:pt x="158" y="184"/>
                    <a:pt x="197" y="158"/>
                    <a:pt x="208" y="119"/>
                  </a:cubicBezTo>
                  <a:cubicBezTo>
                    <a:pt x="221" y="70"/>
                    <a:pt x="188" y="19"/>
                    <a:pt x="135" y="4"/>
                  </a:cubicBezTo>
                  <a:cubicBezTo>
                    <a:pt x="125" y="1"/>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4703575" y="4570475"/>
              <a:ext cx="5550" cy="4625"/>
            </a:xfrm>
            <a:custGeom>
              <a:avLst/>
              <a:gdLst/>
              <a:ahLst/>
              <a:cxnLst/>
              <a:rect l="l" t="t" r="r" b="b"/>
              <a:pathLst>
                <a:path w="222" h="185" extrusionOk="0">
                  <a:moveTo>
                    <a:pt x="106" y="1"/>
                  </a:moveTo>
                  <a:cubicBezTo>
                    <a:pt x="63" y="1"/>
                    <a:pt x="25" y="26"/>
                    <a:pt x="14" y="66"/>
                  </a:cubicBezTo>
                  <a:cubicBezTo>
                    <a:pt x="1" y="114"/>
                    <a:pt x="33" y="166"/>
                    <a:pt x="87" y="181"/>
                  </a:cubicBezTo>
                  <a:cubicBezTo>
                    <a:pt x="96" y="183"/>
                    <a:pt x="106" y="185"/>
                    <a:pt x="115" y="185"/>
                  </a:cubicBezTo>
                  <a:cubicBezTo>
                    <a:pt x="158" y="185"/>
                    <a:pt x="197" y="159"/>
                    <a:pt x="208" y="120"/>
                  </a:cubicBezTo>
                  <a:cubicBezTo>
                    <a:pt x="221"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716150" y="4573975"/>
              <a:ext cx="5550" cy="4625"/>
            </a:xfrm>
            <a:custGeom>
              <a:avLst/>
              <a:gdLst/>
              <a:ahLst/>
              <a:cxnLst/>
              <a:rect l="l" t="t" r="r" b="b"/>
              <a:pathLst>
                <a:path w="222" h="185" extrusionOk="0">
                  <a:moveTo>
                    <a:pt x="105" y="0"/>
                  </a:moveTo>
                  <a:cubicBezTo>
                    <a:pt x="63" y="0"/>
                    <a:pt x="25" y="26"/>
                    <a:pt x="14" y="65"/>
                  </a:cubicBezTo>
                  <a:cubicBezTo>
                    <a:pt x="1" y="114"/>
                    <a:pt x="33" y="165"/>
                    <a:pt x="87" y="180"/>
                  </a:cubicBezTo>
                  <a:cubicBezTo>
                    <a:pt x="96" y="183"/>
                    <a:pt x="106" y="184"/>
                    <a:pt x="115" y="184"/>
                  </a:cubicBezTo>
                  <a:cubicBezTo>
                    <a:pt x="158" y="184"/>
                    <a:pt x="197" y="158"/>
                    <a:pt x="208" y="119"/>
                  </a:cubicBezTo>
                  <a:cubicBezTo>
                    <a:pt x="221" y="71"/>
                    <a:pt x="188" y="19"/>
                    <a:pt x="135" y="4"/>
                  </a:cubicBezTo>
                  <a:cubicBezTo>
                    <a:pt x="125" y="1"/>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4728725" y="4577450"/>
              <a:ext cx="5550" cy="4600"/>
            </a:xfrm>
            <a:custGeom>
              <a:avLst/>
              <a:gdLst/>
              <a:ahLst/>
              <a:cxnLst/>
              <a:rect l="l" t="t" r="r" b="b"/>
              <a:pathLst>
                <a:path w="222" h="184" extrusionOk="0">
                  <a:moveTo>
                    <a:pt x="107" y="0"/>
                  </a:moveTo>
                  <a:cubicBezTo>
                    <a:pt x="63" y="0"/>
                    <a:pt x="25" y="26"/>
                    <a:pt x="14" y="65"/>
                  </a:cubicBezTo>
                  <a:cubicBezTo>
                    <a:pt x="1" y="114"/>
                    <a:pt x="33" y="166"/>
                    <a:pt x="87" y="180"/>
                  </a:cubicBezTo>
                  <a:cubicBezTo>
                    <a:pt x="96" y="183"/>
                    <a:pt x="106" y="184"/>
                    <a:pt x="116" y="184"/>
                  </a:cubicBezTo>
                  <a:cubicBezTo>
                    <a:pt x="158" y="184"/>
                    <a:pt x="197" y="159"/>
                    <a:pt x="208" y="119"/>
                  </a:cubicBezTo>
                  <a:cubicBezTo>
                    <a:pt x="221" y="70"/>
                    <a:pt x="188" y="20"/>
                    <a:pt x="135" y="4"/>
                  </a:cubicBezTo>
                  <a:cubicBezTo>
                    <a:pt x="126" y="2"/>
                    <a:pt x="116" y="0"/>
                    <a:pt x="10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741300" y="4580925"/>
              <a:ext cx="5550" cy="4625"/>
            </a:xfrm>
            <a:custGeom>
              <a:avLst/>
              <a:gdLst/>
              <a:ahLst/>
              <a:cxnLst/>
              <a:rect l="l" t="t" r="r" b="b"/>
              <a:pathLst>
                <a:path w="222" h="185" extrusionOk="0">
                  <a:moveTo>
                    <a:pt x="106" y="1"/>
                  </a:moveTo>
                  <a:cubicBezTo>
                    <a:pt x="63" y="1"/>
                    <a:pt x="25" y="26"/>
                    <a:pt x="14" y="66"/>
                  </a:cubicBezTo>
                  <a:cubicBezTo>
                    <a:pt x="1" y="115"/>
                    <a:pt x="33" y="166"/>
                    <a:pt x="87" y="181"/>
                  </a:cubicBezTo>
                  <a:cubicBezTo>
                    <a:pt x="96" y="183"/>
                    <a:pt x="106" y="185"/>
                    <a:pt x="116" y="185"/>
                  </a:cubicBezTo>
                  <a:cubicBezTo>
                    <a:pt x="158" y="185"/>
                    <a:pt x="197" y="160"/>
                    <a:pt x="208" y="120"/>
                  </a:cubicBezTo>
                  <a:cubicBezTo>
                    <a:pt x="221" y="71"/>
                    <a:pt x="188" y="19"/>
                    <a:pt x="135"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753875" y="4584425"/>
              <a:ext cx="5550" cy="4600"/>
            </a:xfrm>
            <a:custGeom>
              <a:avLst/>
              <a:gdLst/>
              <a:ahLst/>
              <a:cxnLst/>
              <a:rect l="l" t="t" r="r" b="b"/>
              <a:pathLst>
                <a:path w="222" h="184" extrusionOk="0">
                  <a:moveTo>
                    <a:pt x="106" y="0"/>
                  </a:moveTo>
                  <a:cubicBezTo>
                    <a:pt x="64" y="0"/>
                    <a:pt x="25" y="26"/>
                    <a:pt x="14" y="66"/>
                  </a:cubicBezTo>
                  <a:cubicBezTo>
                    <a:pt x="1" y="113"/>
                    <a:pt x="33" y="165"/>
                    <a:pt x="87" y="180"/>
                  </a:cubicBezTo>
                  <a:cubicBezTo>
                    <a:pt x="97" y="182"/>
                    <a:pt x="107" y="184"/>
                    <a:pt x="117" y="184"/>
                  </a:cubicBezTo>
                  <a:cubicBezTo>
                    <a:pt x="160" y="184"/>
                    <a:pt x="198" y="158"/>
                    <a:pt x="208" y="118"/>
                  </a:cubicBezTo>
                  <a:cubicBezTo>
                    <a:pt x="221" y="71"/>
                    <a:pt x="189" y="19"/>
                    <a:pt x="135" y="5"/>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766450" y="4587900"/>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6" y="184"/>
                    <a:pt x="116" y="184"/>
                  </a:cubicBezTo>
                  <a:cubicBezTo>
                    <a:pt x="158" y="184"/>
                    <a:pt x="197" y="159"/>
                    <a:pt x="208" y="119"/>
                  </a:cubicBezTo>
                  <a:cubicBezTo>
                    <a:pt x="221" y="71"/>
                    <a:pt x="188" y="20"/>
                    <a:pt x="136"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490050" y="4426200"/>
              <a:ext cx="5550" cy="4625"/>
            </a:xfrm>
            <a:custGeom>
              <a:avLst/>
              <a:gdLst/>
              <a:ahLst/>
              <a:cxnLst/>
              <a:rect l="l" t="t" r="r" b="b"/>
              <a:pathLst>
                <a:path w="222" h="185" extrusionOk="0">
                  <a:moveTo>
                    <a:pt x="106" y="1"/>
                  </a:moveTo>
                  <a:cubicBezTo>
                    <a:pt x="63" y="1"/>
                    <a:pt x="25" y="26"/>
                    <a:pt x="14" y="66"/>
                  </a:cubicBezTo>
                  <a:cubicBezTo>
                    <a:pt x="1" y="115"/>
                    <a:pt x="33" y="165"/>
                    <a:pt x="87" y="181"/>
                  </a:cubicBezTo>
                  <a:cubicBezTo>
                    <a:pt x="96" y="183"/>
                    <a:pt x="106" y="185"/>
                    <a:pt x="115" y="185"/>
                  </a:cubicBezTo>
                  <a:cubicBezTo>
                    <a:pt x="158" y="185"/>
                    <a:pt x="197" y="159"/>
                    <a:pt x="208" y="120"/>
                  </a:cubicBezTo>
                  <a:cubicBezTo>
                    <a:pt x="221"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502625" y="4429700"/>
              <a:ext cx="5550" cy="4625"/>
            </a:xfrm>
            <a:custGeom>
              <a:avLst/>
              <a:gdLst/>
              <a:ahLst/>
              <a:cxnLst/>
              <a:rect l="l" t="t" r="r" b="b"/>
              <a:pathLst>
                <a:path w="222" h="185" extrusionOk="0">
                  <a:moveTo>
                    <a:pt x="105" y="0"/>
                  </a:moveTo>
                  <a:cubicBezTo>
                    <a:pt x="63" y="0"/>
                    <a:pt x="25" y="26"/>
                    <a:pt x="14" y="66"/>
                  </a:cubicBezTo>
                  <a:cubicBezTo>
                    <a:pt x="1" y="114"/>
                    <a:pt x="33" y="165"/>
                    <a:pt x="87" y="181"/>
                  </a:cubicBezTo>
                  <a:cubicBezTo>
                    <a:pt x="96" y="183"/>
                    <a:pt x="106" y="184"/>
                    <a:pt x="115" y="184"/>
                  </a:cubicBezTo>
                  <a:cubicBezTo>
                    <a:pt x="159" y="184"/>
                    <a:pt x="197" y="159"/>
                    <a:pt x="208" y="119"/>
                  </a:cubicBezTo>
                  <a:cubicBezTo>
                    <a:pt x="221" y="70"/>
                    <a:pt x="188" y="19"/>
                    <a:pt x="135" y="5"/>
                  </a:cubicBezTo>
                  <a:cubicBezTo>
                    <a:pt x="125" y="2"/>
                    <a:pt x="115" y="0"/>
                    <a:pt x="105"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515200" y="4433175"/>
              <a:ext cx="5550" cy="4625"/>
            </a:xfrm>
            <a:custGeom>
              <a:avLst/>
              <a:gdLst/>
              <a:ahLst/>
              <a:cxnLst/>
              <a:rect l="l" t="t" r="r" b="b"/>
              <a:pathLst>
                <a:path w="222" h="185" extrusionOk="0">
                  <a:moveTo>
                    <a:pt x="106" y="0"/>
                  </a:moveTo>
                  <a:cubicBezTo>
                    <a:pt x="63" y="0"/>
                    <a:pt x="25" y="26"/>
                    <a:pt x="14" y="65"/>
                  </a:cubicBezTo>
                  <a:cubicBezTo>
                    <a:pt x="1" y="114"/>
                    <a:pt x="33" y="165"/>
                    <a:pt x="87" y="180"/>
                  </a:cubicBezTo>
                  <a:cubicBezTo>
                    <a:pt x="97" y="183"/>
                    <a:pt x="107" y="184"/>
                    <a:pt x="116" y="184"/>
                  </a:cubicBezTo>
                  <a:cubicBezTo>
                    <a:pt x="159"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527775" y="4436650"/>
              <a:ext cx="5550" cy="4625"/>
            </a:xfrm>
            <a:custGeom>
              <a:avLst/>
              <a:gdLst/>
              <a:ahLst/>
              <a:cxnLst/>
              <a:rect l="l" t="t" r="r" b="b"/>
              <a:pathLst>
                <a:path w="222" h="185" extrusionOk="0">
                  <a:moveTo>
                    <a:pt x="105" y="1"/>
                  </a:moveTo>
                  <a:cubicBezTo>
                    <a:pt x="63" y="1"/>
                    <a:pt x="25" y="27"/>
                    <a:pt x="14" y="66"/>
                  </a:cubicBezTo>
                  <a:cubicBezTo>
                    <a:pt x="1" y="115"/>
                    <a:pt x="33" y="165"/>
                    <a:pt x="87" y="180"/>
                  </a:cubicBezTo>
                  <a:cubicBezTo>
                    <a:pt x="97" y="183"/>
                    <a:pt x="107" y="184"/>
                    <a:pt x="117" y="184"/>
                  </a:cubicBezTo>
                  <a:cubicBezTo>
                    <a:pt x="159" y="184"/>
                    <a:pt x="197" y="158"/>
                    <a:pt x="208" y="119"/>
                  </a:cubicBezTo>
                  <a:cubicBezTo>
                    <a:pt x="221" y="71"/>
                    <a:pt x="188" y="19"/>
                    <a:pt x="136"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4540375" y="4440125"/>
              <a:ext cx="5525" cy="4625"/>
            </a:xfrm>
            <a:custGeom>
              <a:avLst/>
              <a:gdLst/>
              <a:ahLst/>
              <a:cxnLst/>
              <a:rect l="l" t="t" r="r" b="b"/>
              <a:pathLst>
                <a:path w="221" h="185" extrusionOk="0">
                  <a:moveTo>
                    <a:pt x="105" y="1"/>
                  </a:moveTo>
                  <a:cubicBezTo>
                    <a:pt x="62" y="1"/>
                    <a:pt x="24" y="26"/>
                    <a:pt x="13" y="66"/>
                  </a:cubicBezTo>
                  <a:cubicBezTo>
                    <a:pt x="0" y="114"/>
                    <a:pt x="32" y="166"/>
                    <a:pt x="86" y="181"/>
                  </a:cubicBezTo>
                  <a:cubicBezTo>
                    <a:pt x="96" y="183"/>
                    <a:pt x="106" y="185"/>
                    <a:pt x="115" y="185"/>
                  </a:cubicBezTo>
                  <a:cubicBezTo>
                    <a:pt x="158" y="185"/>
                    <a:pt x="196" y="159"/>
                    <a:pt x="207" y="120"/>
                  </a:cubicBezTo>
                  <a:cubicBezTo>
                    <a:pt x="221" y="71"/>
                    <a:pt x="188" y="20"/>
                    <a:pt x="135" y="5"/>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4552950" y="4443625"/>
              <a:ext cx="5525" cy="4600"/>
            </a:xfrm>
            <a:custGeom>
              <a:avLst/>
              <a:gdLst/>
              <a:ahLst/>
              <a:cxnLst/>
              <a:rect l="l" t="t" r="r" b="b"/>
              <a:pathLst>
                <a:path w="221" h="184" extrusionOk="0">
                  <a:moveTo>
                    <a:pt x="105" y="1"/>
                  </a:moveTo>
                  <a:cubicBezTo>
                    <a:pt x="63" y="1"/>
                    <a:pt x="25" y="26"/>
                    <a:pt x="14" y="66"/>
                  </a:cubicBezTo>
                  <a:cubicBezTo>
                    <a:pt x="0" y="114"/>
                    <a:pt x="33" y="165"/>
                    <a:pt x="86" y="179"/>
                  </a:cubicBezTo>
                  <a:cubicBezTo>
                    <a:pt x="96" y="182"/>
                    <a:pt x="106" y="184"/>
                    <a:pt x="116" y="184"/>
                  </a:cubicBezTo>
                  <a:cubicBezTo>
                    <a:pt x="159" y="184"/>
                    <a:pt x="196" y="158"/>
                    <a:pt x="207" y="119"/>
                  </a:cubicBezTo>
                  <a:cubicBezTo>
                    <a:pt x="221" y="71"/>
                    <a:pt x="189" y="19"/>
                    <a:pt x="135" y="4"/>
                  </a:cubicBezTo>
                  <a:cubicBezTo>
                    <a:pt x="125" y="2"/>
                    <a:pt x="115"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4565525" y="4447100"/>
              <a:ext cx="5525" cy="4625"/>
            </a:xfrm>
            <a:custGeom>
              <a:avLst/>
              <a:gdLst/>
              <a:ahLst/>
              <a:cxnLst/>
              <a:rect l="l" t="t" r="r" b="b"/>
              <a:pathLst>
                <a:path w="221" h="185" extrusionOk="0">
                  <a:moveTo>
                    <a:pt x="105" y="1"/>
                  </a:moveTo>
                  <a:cubicBezTo>
                    <a:pt x="62" y="1"/>
                    <a:pt x="25" y="27"/>
                    <a:pt x="14" y="65"/>
                  </a:cubicBezTo>
                  <a:cubicBezTo>
                    <a:pt x="0" y="114"/>
                    <a:pt x="32" y="166"/>
                    <a:pt x="86" y="180"/>
                  </a:cubicBezTo>
                  <a:cubicBezTo>
                    <a:pt x="96" y="183"/>
                    <a:pt x="106" y="184"/>
                    <a:pt x="116" y="184"/>
                  </a:cubicBezTo>
                  <a:cubicBezTo>
                    <a:pt x="159" y="184"/>
                    <a:pt x="196" y="159"/>
                    <a:pt x="207" y="119"/>
                  </a:cubicBezTo>
                  <a:cubicBezTo>
                    <a:pt x="221" y="70"/>
                    <a:pt x="189" y="20"/>
                    <a:pt x="135" y="5"/>
                  </a:cubicBezTo>
                  <a:cubicBezTo>
                    <a:pt x="125" y="2"/>
                    <a:pt x="114"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4578100" y="4450575"/>
              <a:ext cx="5525" cy="4625"/>
            </a:xfrm>
            <a:custGeom>
              <a:avLst/>
              <a:gdLst/>
              <a:ahLst/>
              <a:cxnLst/>
              <a:rect l="l" t="t" r="r" b="b"/>
              <a:pathLst>
                <a:path w="221" h="185" extrusionOk="0">
                  <a:moveTo>
                    <a:pt x="106" y="1"/>
                  </a:moveTo>
                  <a:cubicBezTo>
                    <a:pt x="63" y="1"/>
                    <a:pt x="25" y="26"/>
                    <a:pt x="14" y="66"/>
                  </a:cubicBezTo>
                  <a:cubicBezTo>
                    <a:pt x="0" y="115"/>
                    <a:pt x="32" y="165"/>
                    <a:pt x="86" y="181"/>
                  </a:cubicBezTo>
                  <a:cubicBezTo>
                    <a:pt x="96" y="184"/>
                    <a:pt x="106" y="185"/>
                    <a:pt x="115" y="185"/>
                  </a:cubicBezTo>
                  <a:cubicBezTo>
                    <a:pt x="158" y="185"/>
                    <a:pt x="196" y="160"/>
                    <a:pt x="207" y="120"/>
                  </a:cubicBezTo>
                  <a:cubicBezTo>
                    <a:pt x="221" y="71"/>
                    <a:pt x="189" y="19"/>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4492775" y="4416425"/>
              <a:ext cx="5500" cy="4625"/>
            </a:xfrm>
            <a:custGeom>
              <a:avLst/>
              <a:gdLst/>
              <a:ahLst/>
              <a:cxnLst/>
              <a:rect l="l" t="t" r="r" b="b"/>
              <a:pathLst>
                <a:path w="220" h="185" extrusionOk="0">
                  <a:moveTo>
                    <a:pt x="106" y="1"/>
                  </a:moveTo>
                  <a:cubicBezTo>
                    <a:pt x="63" y="1"/>
                    <a:pt x="25" y="26"/>
                    <a:pt x="14" y="66"/>
                  </a:cubicBezTo>
                  <a:cubicBezTo>
                    <a:pt x="0" y="114"/>
                    <a:pt x="33" y="166"/>
                    <a:pt x="86" y="180"/>
                  </a:cubicBezTo>
                  <a:cubicBezTo>
                    <a:pt x="96" y="183"/>
                    <a:pt x="106" y="184"/>
                    <a:pt x="115" y="184"/>
                  </a:cubicBezTo>
                  <a:cubicBezTo>
                    <a:pt x="158" y="184"/>
                    <a:pt x="196" y="159"/>
                    <a:pt x="206" y="119"/>
                  </a:cubicBezTo>
                  <a:cubicBezTo>
                    <a:pt x="220" y="71"/>
                    <a:pt x="188" y="20"/>
                    <a:pt x="135" y="5"/>
                  </a:cubicBezTo>
                  <a:cubicBezTo>
                    <a:pt x="125" y="2"/>
                    <a:pt x="115"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505350" y="4419900"/>
              <a:ext cx="5500" cy="4625"/>
            </a:xfrm>
            <a:custGeom>
              <a:avLst/>
              <a:gdLst/>
              <a:ahLst/>
              <a:cxnLst/>
              <a:rect l="l" t="t" r="r" b="b"/>
              <a:pathLst>
                <a:path w="220" h="185" extrusionOk="0">
                  <a:moveTo>
                    <a:pt x="104" y="1"/>
                  </a:moveTo>
                  <a:cubicBezTo>
                    <a:pt x="62" y="1"/>
                    <a:pt x="25" y="27"/>
                    <a:pt x="14" y="65"/>
                  </a:cubicBezTo>
                  <a:cubicBezTo>
                    <a:pt x="1" y="114"/>
                    <a:pt x="33" y="166"/>
                    <a:pt x="86" y="180"/>
                  </a:cubicBezTo>
                  <a:cubicBezTo>
                    <a:pt x="96" y="183"/>
                    <a:pt x="106" y="184"/>
                    <a:pt x="116" y="184"/>
                  </a:cubicBezTo>
                  <a:cubicBezTo>
                    <a:pt x="158" y="184"/>
                    <a:pt x="196" y="159"/>
                    <a:pt x="206" y="119"/>
                  </a:cubicBezTo>
                  <a:cubicBezTo>
                    <a:pt x="220" y="72"/>
                    <a:pt x="188" y="20"/>
                    <a:pt x="134" y="5"/>
                  </a:cubicBezTo>
                  <a:cubicBezTo>
                    <a:pt x="124" y="2"/>
                    <a:pt x="114"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517925" y="4423400"/>
              <a:ext cx="5525" cy="4600"/>
            </a:xfrm>
            <a:custGeom>
              <a:avLst/>
              <a:gdLst/>
              <a:ahLst/>
              <a:cxnLst/>
              <a:rect l="l" t="t" r="r" b="b"/>
              <a:pathLst>
                <a:path w="221" h="184" extrusionOk="0">
                  <a:moveTo>
                    <a:pt x="106" y="0"/>
                  </a:moveTo>
                  <a:cubicBezTo>
                    <a:pt x="63" y="0"/>
                    <a:pt x="25" y="25"/>
                    <a:pt x="14" y="65"/>
                  </a:cubicBezTo>
                  <a:cubicBezTo>
                    <a:pt x="1" y="114"/>
                    <a:pt x="33" y="165"/>
                    <a:pt x="86" y="180"/>
                  </a:cubicBezTo>
                  <a:cubicBezTo>
                    <a:pt x="96" y="183"/>
                    <a:pt x="106" y="184"/>
                    <a:pt x="115" y="184"/>
                  </a:cubicBezTo>
                  <a:cubicBezTo>
                    <a:pt x="158" y="184"/>
                    <a:pt x="196" y="159"/>
                    <a:pt x="207" y="119"/>
                  </a:cubicBezTo>
                  <a:cubicBezTo>
                    <a:pt x="220" y="70"/>
                    <a:pt x="188" y="18"/>
                    <a:pt x="135" y="4"/>
                  </a:cubicBezTo>
                  <a:cubicBezTo>
                    <a:pt x="125" y="1"/>
                    <a:pt x="115"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4530500" y="4426875"/>
              <a:ext cx="5525" cy="4625"/>
            </a:xfrm>
            <a:custGeom>
              <a:avLst/>
              <a:gdLst/>
              <a:ahLst/>
              <a:cxnLst/>
              <a:rect l="l" t="t" r="r" b="b"/>
              <a:pathLst>
                <a:path w="221" h="185" extrusionOk="0">
                  <a:moveTo>
                    <a:pt x="106" y="1"/>
                  </a:moveTo>
                  <a:cubicBezTo>
                    <a:pt x="63" y="1"/>
                    <a:pt x="25" y="26"/>
                    <a:pt x="14" y="66"/>
                  </a:cubicBezTo>
                  <a:cubicBezTo>
                    <a:pt x="1" y="114"/>
                    <a:pt x="33" y="165"/>
                    <a:pt x="87" y="181"/>
                  </a:cubicBezTo>
                  <a:cubicBezTo>
                    <a:pt x="96" y="183"/>
                    <a:pt x="106" y="185"/>
                    <a:pt x="115" y="185"/>
                  </a:cubicBezTo>
                  <a:cubicBezTo>
                    <a:pt x="158" y="185"/>
                    <a:pt x="197" y="159"/>
                    <a:pt x="208" y="120"/>
                  </a:cubicBezTo>
                  <a:cubicBezTo>
                    <a:pt x="220" y="71"/>
                    <a:pt x="188"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4543075" y="4430350"/>
              <a:ext cx="5550" cy="4625"/>
            </a:xfrm>
            <a:custGeom>
              <a:avLst/>
              <a:gdLst/>
              <a:ahLst/>
              <a:cxnLst/>
              <a:rect l="l" t="t" r="r" b="b"/>
              <a:pathLst>
                <a:path w="222" h="185" extrusionOk="0">
                  <a:moveTo>
                    <a:pt x="106" y="1"/>
                  </a:moveTo>
                  <a:cubicBezTo>
                    <a:pt x="63" y="1"/>
                    <a:pt x="25" y="26"/>
                    <a:pt x="14" y="65"/>
                  </a:cubicBezTo>
                  <a:cubicBezTo>
                    <a:pt x="1" y="114"/>
                    <a:pt x="33" y="166"/>
                    <a:pt x="87" y="180"/>
                  </a:cubicBezTo>
                  <a:cubicBezTo>
                    <a:pt x="96" y="183"/>
                    <a:pt x="106" y="184"/>
                    <a:pt x="116" y="184"/>
                  </a:cubicBezTo>
                  <a:cubicBezTo>
                    <a:pt x="158" y="184"/>
                    <a:pt x="197" y="159"/>
                    <a:pt x="208" y="119"/>
                  </a:cubicBezTo>
                  <a:cubicBezTo>
                    <a:pt x="221" y="71"/>
                    <a:pt x="188" y="20"/>
                    <a:pt x="135" y="4"/>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4555650" y="4433850"/>
              <a:ext cx="5550" cy="4625"/>
            </a:xfrm>
            <a:custGeom>
              <a:avLst/>
              <a:gdLst/>
              <a:ahLst/>
              <a:cxnLst/>
              <a:rect l="l" t="t" r="r" b="b"/>
              <a:pathLst>
                <a:path w="222" h="185" extrusionOk="0">
                  <a:moveTo>
                    <a:pt x="106" y="0"/>
                  </a:moveTo>
                  <a:cubicBezTo>
                    <a:pt x="63" y="0"/>
                    <a:pt x="25" y="25"/>
                    <a:pt x="14" y="65"/>
                  </a:cubicBezTo>
                  <a:cubicBezTo>
                    <a:pt x="1" y="114"/>
                    <a:pt x="33" y="165"/>
                    <a:pt x="87" y="180"/>
                  </a:cubicBezTo>
                  <a:cubicBezTo>
                    <a:pt x="96" y="183"/>
                    <a:pt x="106" y="184"/>
                    <a:pt x="116" y="184"/>
                  </a:cubicBezTo>
                  <a:cubicBezTo>
                    <a:pt x="158" y="184"/>
                    <a:pt x="197" y="159"/>
                    <a:pt x="208" y="119"/>
                  </a:cubicBezTo>
                  <a:cubicBezTo>
                    <a:pt x="221" y="70"/>
                    <a:pt x="188" y="19"/>
                    <a:pt x="135" y="4"/>
                  </a:cubicBezTo>
                  <a:cubicBezTo>
                    <a:pt x="126" y="2"/>
                    <a:pt x="116"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4568200" y="4437325"/>
              <a:ext cx="5575" cy="4625"/>
            </a:xfrm>
            <a:custGeom>
              <a:avLst/>
              <a:gdLst/>
              <a:ahLst/>
              <a:cxnLst/>
              <a:rect l="l" t="t" r="r" b="b"/>
              <a:pathLst>
                <a:path w="223" h="185" extrusionOk="0">
                  <a:moveTo>
                    <a:pt x="106" y="1"/>
                  </a:moveTo>
                  <a:cubicBezTo>
                    <a:pt x="63" y="1"/>
                    <a:pt x="25" y="26"/>
                    <a:pt x="14" y="66"/>
                  </a:cubicBezTo>
                  <a:cubicBezTo>
                    <a:pt x="1" y="115"/>
                    <a:pt x="34" y="165"/>
                    <a:pt x="87" y="180"/>
                  </a:cubicBezTo>
                  <a:cubicBezTo>
                    <a:pt x="97" y="183"/>
                    <a:pt x="107" y="184"/>
                    <a:pt x="117" y="184"/>
                  </a:cubicBezTo>
                  <a:cubicBezTo>
                    <a:pt x="160" y="184"/>
                    <a:pt x="198" y="158"/>
                    <a:pt x="208" y="119"/>
                  </a:cubicBezTo>
                  <a:cubicBezTo>
                    <a:pt x="222" y="71"/>
                    <a:pt x="189" y="19"/>
                    <a:pt x="135" y="5"/>
                  </a:cubicBezTo>
                  <a:cubicBezTo>
                    <a:pt x="125"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4580800" y="4440800"/>
              <a:ext cx="5550" cy="4625"/>
            </a:xfrm>
            <a:custGeom>
              <a:avLst/>
              <a:gdLst/>
              <a:ahLst/>
              <a:cxnLst/>
              <a:rect l="l" t="t" r="r" b="b"/>
              <a:pathLst>
                <a:path w="222" h="185" extrusionOk="0">
                  <a:moveTo>
                    <a:pt x="106" y="1"/>
                  </a:moveTo>
                  <a:cubicBezTo>
                    <a:pt x="63" y="1"/>
                    <a:pt x="25" y="26"/>
                    <a:pt x="14" y="66"/>
                  </a:cubicBezTo>
                  <a:cubicBezTo>
                    <a:pt x="1" y="114"/>
                    <a:pt x="33" y="165"/>
                    <a:pt x="87" y="181"/>
                  </a:cubicBezTo>
                  <a:cubicBezTo>
                    <a:pt x="97" y="183"/>
                    <a:pt x="106" y="185"/>
                    <a:pt x="116" y="185"/>
                  </a:cubicBezTo>
                  <a:cubicBezTo>
                    <a:pt x="158" y="185"/>
                    <a:pt x="197" y="159"/>
                    <a:pt x="208" y="120"/>
                  </a:cubicBezTo>
                  <a:cubicBezTo>
                    <a:pt x="221" y="71"/>
                    <a:pt x="188" y="20"/>
                    <a:pt x="136" y="5"/>
                  </a:cubicBezTo>
                  <a:cubicBezTo>
                    <a:pt x="126" y="2"/>
                    <a:pt x="116"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4447550" y="4395200"/>
              <a:ext cx="368900" cy="218550"/>
            </a:xfrm>
            <a:custGeom>
              <a:avLst/>
              <a:gdLst/>
              <a:ahLst/>
              <a:cxnLst/>
              <a:rect l="l" t="t" r="r" b="b"/>
              <a:pathLst>
                <a:path w="14756" h="8742" extrusionOk="0">
                  <a:moveTo>
                    <a:pt x="1673" y="0"/>
                  </a:moveTo>
                  <a:cubicBezTo>
                    <a:pt x="1497" y="0"/>
                    <a:pt x="1335" y="117"/>
                    <a:pt x="1286" y="296"/>
                  </a:cubicBezTo>
                  <a:lnTo>
                    <a:pt x="59" y="4724"/>
                  </a:lnTo>
                  <a:cubicBezTo>
                    <a:pt x="0" y="4937"/>
                    <a:pt x="125" y="5159"/>
                    <a:pt x="340" y="5219"/>
                  </a:cubicBezTo>
                  <a:lnTo>
                    <a:pt x="13005" y="8727"/>
                  </a:lnTo>
                  <a:cubicBezTo>
                    <a:pt x="13041" y="8737"/>
                    <a:pt x="13077" y="8741"/>
                    <a:pt x="13113" y="8741"/>
                  </a:cubicBezTo>
                  <a:cubicBezTo>
                    <a:pt x="13289" y="8741"/>
                    <a:pt x="13451" y="8625"/>
                    <a:pt x="13500" y="8446"/>
                  </a:cubicBezTo>
                  <a:lnTo>
                    <a:pt x="14727" y="4018"/>
                  </a:lnTo>
                  <a:cubicBezTo>
                    <a:pt x="14756" y="3915"/>
                    <a:pt x="14742" y="3806"/>
                    <a:pt x="14690" y="3713"/>
                  </a:cubicBezTo>
                  <a:cubicBezTo>
                    <a:pt x="14637" y="3619"/>
                    <a:pt x="14550" y="3552"/>
                    <a:pt x="14447" y="3523"/>
                  </a:cubicBezTo>
                  <a:lnTo>
                    <a:pt x="1780" y="15"/>
                  </a:lnTo>
                  <a:cubicBezTo>
                    <a:pt x="1745" y="5"/>
                    <a:pt x="1709" y="0"/>
                    <a:pt x="167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4457025" y="4404350"/>
              <a:ext cx="141250" cy="143575"/>
            </a:xfrm>
            <a:custGeom>
              <a:avLst/>
              <a:gdLst/>
              <a:ahLst/>
              <a:cxnLst/>
              <a:rect l="l" t="t" r="r" b="b"/>
              <a:pathLst>
                <a:path w="5650" h="5743" extrusionOk="0">
                  <a:moveTo>
                    <a:pt x="1429" y="0"/>
                  </a:moveTo>
                  <a:cubicBezTo>
                    <a:pt x="1308" y="0"/>
                    <a:pt x="1198" y="80"/>
                    <a:pt x="1164" y="202"/>
                  </a:cubicBezTo>
                  <a:lnTo>
                    <a:pt x="41" y="4256"/>
                  </a:lnTo>
                  <a:cubicBezTo>
                    <a:pt x="1" y="4402"/>
                    <a:pt x="87" y="4555"/>
                    <a:pt x="233" y="4595"/>
                  </a:cubicBezTo>
                  <a:lnTo>
                    <a:pt x="4380" y="5743"/>
                  </a:lnTo>
                  <a:lnTo>
                    <a:pt x="5650" y="1159"/>
                  </a:lnTo>
                  <a:lnTo>
                    <a:pt x="1503" y="10"/>
                  </a:lnTo>
                  <a:cubicBezTo>
                    <a:pt x="1478" y="4"/>
                    <a:pt x="145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4666500" y="4461000"/>
              <a:ext cx="141200" cy="143600"/>
            </a:xfrm>
            <a:custGeom>
              <a:avLst/>
              <a:gdLst/>
              <a:ahLst/>
              <a:cxnLst/>
              <a:rect l="l" t="t" r="r" b="b"/>
              <a:pathLst>
                <a:path w="5648" h="5744" extrusionOk="0">
                  <a:moveTo>
                    <a:pt x="1269" y="1"/>
                  </a:moveTo>
                  <a:lnTo>
                    <a:pt x="0" y="4584"/>
                  </a:lnTo>
                  <a:lnTo>
                    <a:pt x="4147" y="5733"/>
                  </a:lnTo>
                  <a:cubicBezTo>
                    <a:pt x="4171" y="5740"/>
                    <a:pt x="4196" y="5743"/>
                    <a:pt x="4220" y="5743"/>
                  </a:cubicBezTo>
                  <a:cubicBezTo>
                    <a:pt x="4340" y="5743"/>
                    <a:pt x="4451" y="5664"/>
                    <a:pt x="4484" y="5542"/>
                  </a:cubicBezTo>
                  <a:lnTo>
                    <a:pt x="5047" y="3514"/>
                  </a:lnTo>
                  <a:lnTo>
                    <a:pt x="5608" y="1487"/>
                  </a:lnTo>
                  <a:cubicBezTo>
                    <a:pt x="5648" y="1340"/>
                    <a:pt x="5563" y="1189"/>
                    <a:pt x="5416" y="1149"/>
                  </a:cubicBezTo>
                  <a:lnTo>
                    <a:pt x="1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4574700" y="4428325"/>
              <a:ext cx="115225" cy="152025"/>
            </a:xfrm>
            <a:custGeom>
              <a:avLst/>
              <a:gdLst/>
              <a:ahLst/>
              <a:cxnLst/>
              <a:rect l="l" t="t" r="r" b="b"/>
              <a:pathLst>
                <a:path w="4609" h="6081" extrusionOk="0">
                  <a:moveTo>
                    <a:pt x="1443" y="1"/>
                  </a:moveTo>
                  <a:lnTo>
                    <a:pt x="1" y="5203"/>
                  </a:lnTo>
                  <a:lnTo>
                    <a:pt x="3167" y="6081"/>
                  </a:lnTo>
                  <a:lnTo>
                    <a:pt x="4608" y="877"/>
                  </a:lnTo>
                  <a:lnTo>
                    <a:pt x="1443"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607825" y="4469525"/>
              <a:ext cx="47825" cy="69700"/>
            </a:xfrm>
            <a:custGeom>
              <a:avLst/>
              <a:gdLst/>
              <a:ahLst/>
              <a:cxnLst/>
              <a:rect l="l" t="t" r="r" b="b"/>
              <a:pathLst>
                <a:path w="1913" h="2788" extrusionOk="0">
                  <a:moveTo>
                    <a:pt x="1143" y="0"/>
                  </a:moveTo>
                  <a:cubicBezTo>
                    <a:pt x="1129" y="0"/>
                    <a:pt x="1115" y="4"/>
                    <a:pt x="1104" y="12"/>
                  </a:cubicBezTo>
                  <a:cubicBezTo>
                    <a:pt x="1085" y="23"/>
                    <a:pt x="1072" y="42"/>
                    <a:pt x="1066" y="63"/>
                  </a:cubicBezTo>
                  <a:lnTo>
                    <a:pt x="1005" y="284"/>
                  </a:lnTo>
                  <a:cubicBezTo>
                    <a:pt x="998" y="284"/>
                    <a:pt x="992" y="284"/>
                    <a:pt x="986" y="284"/>
                  </a:cubicBezTo>
                  <a:cubicBezTo>
                    <a:pt x="910" y="284"/>
                    <a:pt x="834" y="295"/>
                    <a:pt x="761" y="315"/>
                  </a:cubicBezTo>
                  <a:cubicBezTo>
                    <a:pt x="689" y="336"/>
                    <a:pt x="621" y="368"/>
                    <a:pt x="560" y="410"/>
                  </a:cubicBezTo>
                  <a:cubicBezTo>
                    <a:pt x="501" y="452"/>
                    <a:pt x="450" y="501"/>
                    <a:pt x="408" y="560"/>
                  </a:cubicBezTo>
                  <a:cubicBezTo>
                    <a:pt x="367" y="618"/>
                    <a:pt x="337" y="683"/>
                    <a:pt x="318" y="752"/>
                  </a:cubicBezTo>
                  <a:cubicBezTo>
                    <a:pt x="271" y="922"/>
                    <a:pt x="276" y="1070"/>
                    <a:pt x="333" y="1196"/>
                  </a:cubicBezTo>
                  <a:cubicBezTo>
                    <a:pt x="391" y="1323"/>
                    <a:pt x="507" y="1434"/>
                    <a:pt x="681" y="1528"/>
                  </a:cubicBezTo>
                  <a:cubicBezTo>
                    <a:pt x="774" y="1580"/>
                    <a:pt x="855" y="1624"/>
                    <a:pt x="923" y="1660"/>
                  </a:cubicBezTo>
                  <a:cubicBezTo>
                    <a:pt x="981" y="1690"/>
                    <a:pt x="1037" y="1723"/>
                    <a:pt x="1091" y="1759"/>
                  </a:cubicBezTo>
                  <a:cubicBezTo>
                    <a:pt x="1125" y="1782"/>
                    <a:pt x="1156" y="1811"/>
                    <a:pt x="1181" y="1844"/>
                  </a:cubicBezTo>
                  <a:cubicBezTo>
                    <a:pt x="1198" y="1868"/>
                    <a:pt x="1203" y="1899"/>
                    <a:pt x="1195" y="1928"/>
                  </a:cubicBezTo>
                  <a:cubicBezTo>
                    <a:pt x="1179" y="1988"/>
                    <a:pt x="1135" y="2020"/>
                    <a:pt x="1065" y="2025"/>
                  </a:cubicBezTo>
                  <a:cubicBezTo>
                    <a:pt x="1053" y="2026"/>
                    <a:pt x="1041" y="2026"/>
                    <a:pt x="1029" y="2026"/>
                  </a:cubicBezTo>
                  <a:cubicBezTo>
                    <a:pt x="967" y="2026"/>
                    <a:pt x="896" y="2016"/>
                    <a:pt x="815" y="1993"/>
                  </a:cubicBezTo>
                  <a:cubicBezTo>
                    <a:pt x="769" y="1982"/>
                    <a:pt x="724" y="1961"/>
                    <a:pt x="684" y="1934"/>
                  </a:cubicBezTo>
                  <a:cubicBezTo>
                    <a:pt x="654" y="1913"/>
                    <a:pt x="628" y="1889"/>
                    <a:pt x="605" y="1860"/>
                  </a:cubicBezTo>
                  <a:cubicBezTo>
                    <a:pt x="589" y="1838"/>
                    <a:pt x="574" y="1813"/>
                    <a:pt x="563" y="1788"/>
                  </a:cubicBezTo>
                  <a:cubicBezTo>
                    <a:pt x="553" y="1766"/>
                    <a:pt x="545" y="1750"/>
                    <a:pt x="541" y="1741"/>
                  </a:cubicBezTo>
                  <a:cubicBezTo>
                    <a:pt x="532" y="1724"/>
                    <a:pt x="519" y="1709"/>
                    <a:pt x="506" y="1697"/>
                  </a:cubicBezTo>
                  <a:cubicBezTo>
                    <a:pt x="489" y="1684"/>
                    <a:pt x="470" y="1674"/>
                    <a:pt x="449" y="1670"/>
                  </a:cubicBezTo>
                  <a:lnTo>
                    <a:pt x="94" y="1572"/>
                  </a:lnTo>
                  <a:cubicBezTo>
                    <a:pt x="89" y="1571"/>
                    <a:pt x="85" y="1570"/>
                    <a:pt x="80" y="1570"/>
                  </a:cubicBezTo>
                  <a:cubicBezTo>
                    <a:pt x="69" y="1570"/>
                    <a:pt x="58" y="1573"/>
                    <a:pt x="49" y="1580"/>
                  </a:cubicBezTo>
                  <a:cubicBezTo>
                    <a:pt x="34" y="1589"/>
                    <a:pt x="22" y="1604"/>
                    <a:pt x="18" y="1621"/>
                  </a:cubicBezTo>
                  <a:cubicBezTo>
                    <a:pt x="3" y="1686"/>
                    <a:pt x="1" y="1752"/>
                    <a:pt x="11" y="1817"/>
                  </a:cubicBezTo>
                  <a:cubicBezTo>
                    <a:pt x="22" y="1888"/>
                    <a:pt x="45" y="1955"/>
                    <a:pt x="79" y="2017"/>
                  </a:cubicBezTo>
                  <a:cubicBezTo>
                    <a:pt x="118" y="2086"/>
                    <a:pt x="165" y="2149"/>
                    <a:pt x="220" y="2205"/>
                  </a:cubicBezTo>
                  <a:cubicBezTo>
                    <a:pt x="282" y="2268"/>
                    <a:pt x="353" y="2321"/>
                    <a:pt x="429" y="2365"/>
                  </a:cubicBezTo>
                  <a:lnTo>
                    <a:pt x="368" y="2585"/>
                  </a:lnTo>
                  <a:cubicBezTo>
                    <a:pt x="362" y="2606"/>
                    <a:pt x="364" y="2629"/>
                    <a:pt x="374" y="2647"/>
                  </a:cubicBezTo>
                  <a:cubicBezTo>
                    <a:pt x="383" y="2667"/>
                    <a:pt x="399" y="2681"/>
                    <a:pt x="419" y="2687"/>
                  </a:cubicBezTo>
                  <a:lnTo>
                    <a:pt x="774" y="2785"/>
                  </a:lnTo>
                  <a:cubicBezTo>
                    <a:pt x="780" y="2787"/>
                    <a:pt x="786" y="2787"/>
                    <a:pt x="793" y="2787"/>
                  </a:cubicBezTo>
                  <a:cubicBezTo>
                    <a:pt x="807" y="2787"/>
                    <a:pt x="821" y="2783"/>
                    <a:pt x="833" y="2776"/>
                  </a:cubicBezTo>
                  <a:cubicBezTo>
                    <a:pt x="850" y="2764"/>
                    <a:pt x="864" y="2746"/>
                    <a:pt x="870" y="2725"/>
                  </a:cubicBezTo>
                  <a:lnTo>
                    <a:pt x="928" y="2513"/>
                  </a:lnTo>
                  <a:cubicBezTo>
                    <a:pt x="961" y="2516"/>
                    <a:pt x="995" y="2518"/>
                    <a:pt x="1028" y="2518"/>
                  </a:cubicBezTo>
                  <a:cubicBezTo>
                    <a:pt x="1084" y="2518"/>
                    <a:pt x="1139" y="2513"/>
                    <a:pt x="1194" y="2503"/>
                  </a:cubicBezTo>
                  <a:cubicBezTo>
                    <a:pt x="1274" y="2489"/>
                    <a:pt x="1350" y="2462"/>
                    <a:pt x="1421" y="2422"/>
                  </a:cubicBezTo>
                  <a:cubicBezTo>
                    <a:pt x="1488" y="2382"/>
                    <a:pt x="1547" y="2332"/>
                    <a:pt x="1595" y="2271"/>
                  </a:cubicBezTo>
                  <a:cubicBezTo>
                    <a:pt x="1644" y="2205"/>
                    <a:pt x="1681" y="2132"/>
                    <a:pt x="1701" y="2053"/>
                  </a:cubicBezTo>
                  <a:cubicBezTo>
                    <a:pt x="1726" y="1970"/>
                    <a:pt x="1737" y="1885"/>
                    <a:pt x="1732" y="1800"/>
                  </a:cubicBezTo>
                  <a:cubicBezTo>
                    <a:pt x="1727" y="1726"/>
                    <a:pt x="1707" y="1655"/>
                    <a:pt x="1670" y="1589"/>
                  </a:cubicBezTo>
                  <a:cubicBezTo>
                    <a:pt x="1632" y="1522"/>
                    <a:pt x="1580" y="1461"/>
                    <a:pt x="1520" y="1411"/>
                  </a:cubicBezTo>
                  <a:cubicBezTo>
                    <a:pt x="1447" y="1351"/>
                    <a:pt x="1367" y="1300"/>
                    <a:pt x="1282" y="1256"/>
                  </a:cubicBezTo>
                  <a:cubicBezTo>
                    <a:pt x="1189" y="1207"/>
                    <a:pt x="1111" y="1165"/>
                    <a:pt x="1048" y="1131"/>
                  </a:cubicBezTo>
                  <a:cubicBezTo>
                    <a:pt x="996" y="1103"/>
                    <a:pt x="948" y="1072"/>
                    <a:pt x="901" y="1037"/>
                  </a:cubicBezTo>
                  <a:cubicBezTo>
                    <a:pt x="865" y="1009"/>
                    <a:pt x="841" y="982"/>
                    <a:pt x="829" y="957"/>
                  </a:cubicBezTo>
                  <a:cubicBezTo>
                    <a:pt x="817" y="932"/>
                    <a:pt x="815" y="903"/>
                    <a:pt x="824" y="876"/>
                  </a:cubicBezTo>
                  <a:cubicBezTo>
                    <a:pt x="831" y="849"/>
                    <a:pt x="846" y="824"/>
                    <a:pt x="868" y="808"/>
                  </a:cubicBezTo>
                  <a:cubicBezTo>
                    <a:pt x="889" y="792"/>
                    <a:pt x="914" y="782"/>
                    <a:pt x="941" y="778"/>
                  </a:cubicBezTo>
                  <a:cubicBezTo>
                    <a:pt x="957" y="776"/>
                    <a:pt x="973" y="775"/>
                    <a:pt x="989" y="775"/>
                  </a:cubicBezTo>
                  <a:cubicBezTo>
                    <a:pt x="1003" y="775"/>
                    <a:pt x="1017" y="775"/>
                    <a:pt x="1031" y="777"/>
                  </a:cubicBezTo>
                  <a:cubicBezTo>
                    <a:pt x="1065" y="781"/>
                    <a:pt x="1099" y="788"/>
                    <a:pt x="1132" y="798"/>
                  </a:cubicBezTo>
                  <a:cubicBezTo>
                    <a:pt x="1172" y="808"/>
                    <a:pt x="1212" y="824"/>
                    <a:pt x="1247" y="847"/>
                  </a:cubicBezTo>
                  <a:cubicBezTo>
                    <a:pt x="1273" y="864"/>
                    <a:pt x="1297" y="884"/>
                    <a:pt x="1317" y="908"/>
                  </a:cubicBezTo>
                  <a:cubicBezTo>
                    <a:pt x="1333" y="926"/>
                    <a:pt x="1345" y="945"/>
                    <a:pt x="1357" y="965"/>
                  </a:cubicBezTo>
                  <a:cubicBezTo>
                    <a:pt x="1364" y="983"/>
                    <a:pt x="1370" y="994"/>
                    <a:pt x="1373" y="1002"/>
                  </a:cubicBezTo>
                  <a:cubicBezTo>
                    <a:pt x="1384" y="1020"/>
                    <a:pt x="1396" y="1037"/>
                    <a:pt x="1412" y="1051"/>
                  </a:cubicBezTo>
                  <a:cubicBezTo>
                    <a:pt x="1428" y="1066"/>
                    <a:pt x="1448" y="1075"/>
                    <a:pt x="1469" y="1080"/>
                  </a:cubicBezTo>
                  <a:lnTo>
                    <a:pt x="1825" y="1178"/>
                  </a:lnTo>
                  <a:cubicBezTo>
                    <a:pt x="1829" y="1180"/>
                    <a:pt x="1834" y="1180"/>
                    <a:pt x="1838" y="1180"/>
                  </a:cubicBezTo>
                  <a:cubicBezTo>
                    <a:pt x="1849" y="1180"/>
                    <a:pt x="1860" y="1177"/>
                    <a:pt x="1869" y="1170"/>
                  </a:cubicBezTo>
                  <a:cubicBezTo>
                    <a:pt x="1885" y="1161"/>
                    <a:pt x="1895" y="1145"/>
                    <a:pt x="1899" y="1129"/>
                  </a:cubicBezTo>
                  <a:cubicBezTo>
                    <a:pt x="1913" y="1072"/>
                    <a:pt x="1913" y="1013"/>
                    <a:pt x="1901" y="956"/>
                  </a:cubicBezTo>
                  <a:cubicBezTo>
                    <a:pt x="1888" y="889"/>
                    <a:pt x="1865" y="825"/>
                    <a:pt x="1834" y="765"/>
                  </a:cubicBezTo>
                  <a:cubicBezTo>
                    <a:pt x="1799" y="698"/>
                    <a:pt x="1754" y="636"/>
                    <a:pt x="1702" y="581"/>
                  </a:cubicBezTo>
                  <a:cubicBezTo>
                    <a:pt x="1645" y="520"/>
                    <a:pt x="1579" y="467"/>
                    <a:pt x="1507" y="426"/>
                  </a:cubicBezTo>
                  <a:lnTo>
                    <a:pt x="1568" y="202"/>
                  </a:lnTo>
                  <a:cubicBezTo>
                    <a:pt x="1574" y="182"/>
                    <a:pt x="1572" y="159"/>
                    <a:pt x="1562" y="140"/>
                  </a:cubicBezTo>
                  <a:cubicBezTo>
                    <a:pt x="1553" y="121"/>
                    <a:pt x="1537" y="107"/>
                    <a:pt x="1517" y="101"/>
                  </a:cubicBezTo>
                  <a:lnTo>
                    <a:pt x="1162" y="3"/>
                  </a:lnTo>
                  <a:cubicBezTo>
                    <a:pt x="1156" y="1"/>
                    <a:pt x="11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447575" y="4428725"/>
              <a:ext cx="362225" cy="177250"/>
            </a:xfrm>
            <a:custGeom>
              <a:avLst/>
              <a:gdLst/>
              <a:ahLst/>
              <a:cxnLst/>
              <a:rect l="l" t="t" r="r" b="b"/>
              <a:pathLst>
                <a:path w="14489" h="7090" extrusionOk="0">
                  <a:moveTo>
                    <a:pt x="1032" y="1"/>
                  </a:moveTo>
                  <a:cubicBezTo>
                    <a:pt x="834" y="1"/>
                    <a:pt x="660" y="148"/>
                    <a:pt x="634" y="350"/>
                  </a:cubicBezTo>
                  <a:lnTo>
                    <a:pt x="29" y="4905"/>
                  </a:lnTo>
                  <a:cubicBezTo>
                    <a:pt x="0" y="5125"/>
                    <a:pt x="154" y="5327"/>
                    <a:pt x="375" y="5356"/>
                  </a:cubicBezTo>
                  <a:lnTo>
                    <a:pt x="13404" y="7086"/>
                  </a:lnTo>
                  <a:cubicBezTo>
                    <a:pt x="13422" y="7088"/>
                    <a:pt x="13440" y="7089"/>
                    <a:pt x="13457" y="7089"/>
                  </a:cubicBezTo>
                  <a:cubicBezTo>
                    <a:pt x="13655" y="7089"/>
                    <a:pt x="13829" y="6942"/>
                    <a:pt x="13855" y="6740"/>
                  </a:cubicBezTo>
                  <a:lnTo>
                    <a:pt x="14460" y="2185"/>
                  </a:lnTo>
                  <a:cubicBezTo>
                    <a:pt x="14489" y="1965"/>
                    <a:pt x="14334" y="1763"/>
                    <a:pt x="14114" y="1734"/>
                  </a:cubicBezTo>
                  <a:lnTo>
                    <a:pt x="1085" y="4"/>
                  </a:lnTo>
                  <a:cubicBezTo>
                    <a:pt x="1067" y="2"/>
                    <a:pt x="1050"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684150" y="4559050"/>
              <a:ext cx="5325" cy="4575"/>
            </a:xfrm>
            <a:custGeom>
              <a:avLst/>
              <a:gdLst/>
              <a:ahLst/>
              <a:cxnLst/>
              <a:rect l="l" t="t" r="r" b="b"/>
              <a:pathLst>
                <a:path w="213" h="183" extrusionOk="0">
                  <a:moveTo>
                    <a:pt x="104" y="0"/>
                  </a:moveTo>
                  <a:cubicBezTo>
                    <a:pt x="55" y="0"/>
                    <a:pt x="13" y="32"/>
                    <a:pt x="7" y="79"/>
                  </a:cubicBezTo>
                  <a:cubicBezTo>
                    <a:pt x="0" y="128"/>
                    <a:pt x="40" y="175"/>
                    <a:pt x="94" y="182"/>
                  </a:cubicBezTo>
                  <a:cubicBezTo>
                    <a:pt x="99" y="183"/>
                    <a:pt x="103" y="183"/>
                    <a:pt x="107" y="183"/>
                  </a:cubicBezTo>
                  <a:cubicBezTo>
                    <a:pt x="157" y="183"/>
                    <a:pt x="200" y="150"/>
                    <a:pt x="206" y="105"/>
                  </a:cubicBezTo>
                  <a:cubicBezTo>
                    <a:pt x="212" y="54"/>
                    <a:pt x="173" y="7"/>
                    <a:pt x="118" y="1"/>
                  </a:cubicBezTo>
                  <a:cubicBezTo>
                    <a:pt x="113" y="0"/>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4697075" y="4560750"/>
              <a:ext cx="5325" cy="4600"/>
            </a:xfrm>
            <a:custGeom>
              <a:avLst/>
              <a:gdLst/>
              <a:ahLst/>
              <a:cxnLst/>
              <a:rect l="l" t="t" r="r" b="b"/>
              <a:pathLst>
                <a:path w="213" h="184" extrusionOk="0">
                  <a:moveTo>
                    <a:pt x="104" y="0"/>
                  </a:moveTo>
                  <a:cubicBezTo>
                    <a:pt x="55" y="0"/>
                    <a:pt x="14" y="33"/>
                    <a:pt x="8" y="79"/>
                  </a:cubicBezTo>
                  <a:cubicBezTo>
                    <a:pt x="1" y="129"/>
                    <a:pt x="40" y="175"/>
                    <a:pt x="95" y="182"/>
                  </a:cubicBezTo>
                  <a:cubicBezTo>
                    <a:pt x="99" y="183"/>
                    <a:pt x="104" y="183"/>
                    <a:pt x="108" y="183"/>
                  </a:cubicBezTo>
                  <a:cubicBezTo>
                    <a:pt x="157" y="183"/>
                    <a:pt x="200" y="151"/>
                    <a:pt x="207" y="105"/>
                  </a:cubicBezTo>
                  <a:cubicBezTo>
                    <a:pt x="213" y="55"/>
                    <a:pt x="174" y="8"/>
                    <a:pt x="119"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4710025" y="4562450"/>
              <a:ext cx="5325" cy="4600"/>
            </a:xfrm>
            <a:custGeom>
              <a:avLst/>
              <a:gdLst/>
              <a:ahLst/>
              <a:cxnLst/>
              <a:rect l="l" t="t" r="r" b="b"/>
              <a:pathLst>
                <a:path w="213" h="184" extrusionOk="0">
                  <a:moveTo>
                    <a:pt x="106" y="1"/>
                  </a:moveTo>
                  <a:cubicBezTo>
                    <a:pt x="56" y="1"/>
                    <a:pt x="13" y="34"/>
                    <a:pt x="7" y="79"/>
                  </a:cubicBezTo>
                  <a:cubicBezTo>
                    <a:pt x="0" y="130"/>
                    <a:pt x="40" y="177"/>
                    <a:pt x="95" y="183"/>
                  </a:cubicBezTo>
                  <a:cubicBezTo>
                    <a:pt x="99" y="183"/>
                    <a:pt x="104" y="184"/>
                    <a:pt x="109" y="184"/>
                  </a:cubicBezTo>
                  <a:cubicBezTo>
                    <a:pt x="158" y="184"/>
                    <a:pt x="200"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4722950" y="4564200"/>
              <a:ext cx="5350" cy="4575"/>
            </a:xfrm>
            <a:custGeom>
              <a:avLst/>
              <a:gdLst/>
              <a:ahLst/>
              <a:cxnLst/>
              <a:rect l="l" t="t" r="r" b="b"/>
              <a:pathLst>
                <a:path w="214" h="183" extrusionOk="0">
                  <a:moveTo>
                    <a:pt x="104" y="0"/>
                  </a:moveTo>
                  <a:cubicBezTo>
                    <a:pt x="55" y="0"/>
                    <a:pt x="14" y="32"/>
                    <a:pt x="7" y="79"/>
                  </a:cubicBezTo>
                  <a:cubicBezTo>
                    <a:pt x="1" y="128"/>
                    <a:pt x="40" y="175"/>
                    <a:pt x="95" y="182"/>
                  </a:cubicBezTo>
                  <a:cubicBezTo>
                    <a:pt x="99" y="183"/>
                    <a:pt x="104" y="183"/>
                    <a:pt x="108" y="183"/>
                  </a:cubicBezTo>
                  <a:cubicBezTo>
                    <a:pt x="158" y="183"/>
                    <a:pt x="200" y="150"/>
                    <a:pt x="206" y="105"/>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4735900" y="4565925"/>
              <a:ext cx="5325" cy="4600"/>
            </a:xfrm>
            <a:custGeom>
              <a:avLst/>
              <a:gdLst/>
              <a:ahLst/>
              <a:cxnLst/>
              <a:rect l="l" t="t" r="r" b="b"/>
              <a:pathLst>
                <a:path w="213" h="184" extrusionOk="0">
                  <a:moveTo>
                    <a:pt x="104" y="0"/>
                  </a:moveTo>
                  <a:cubicBezTo>
                    <a:pt x="55" y="0"/>
                    <a:pt x="13" y="33"/>
                    <a:pt x="7" y="79"/>
                  </a:cubicBezTo>
                  <a:cubicBezTo>
                    <a:pt x="0" y="129"/>
                    <a:pt x="40" y="175"/>
                    <a:pt x="95" y="183"/>
                  </a:cubicBezTo>
                  <a:cubicBezTo>
                    <a:pt x="99" y="183"/>
                    <a:pt x="103" y="183"/>
                    <a:pt x="108" y="183"/>
                  </a:cubicBezTo>
                  <a:cubicBezTo>
                    <a:pt x="157" y="183"/>
                    <a:pt x="200" y="151"/>
                    <a:pt x="205" y="105"/>
                  </a:cubicBezTo>
                  <a:cubicBezTo>
                    <a:pt x="213" y="54"/>
                    <a:pt x="173" y="8"/>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4748850" y="4567600"/>
              <a:ext cx="5325" cy="4600"/>
            </a:xfrm>
            <a:custGeom>
              <a:avLst/>
              <a:gdLst/>
              <a:ahLst/>
              <a:cxnLst/>
              <a:rect l="l" t="t" r="r" b="b"/>
              <a:pathLst>
                <a:path w="213" h="184" extrusionOk="0">
                  <a:moveTo>
                    <a:pt x="105" y="1"/>
                  </a:moveTo>
                  <a:cubicBezTo>
                    <a:pt x="56" y="1"/>
                    <a:pt x="13" y="34"/>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4761775" y="4569350"/>
              <a:ext cx="5325" cy="4575"/>
            </a:xfrm>
            <a:custGeom>
              <a:avLst/>
              <a:gdLst/>
              <a:ahLst/>
              <a:cxnLst/>
              <a:rect l="l" t="t" r="r" b="b"/>
              <a:pathLst>
                <a:path w="213" h="183" extrusionOk="0">
                  <a:moveTo>
                    <a:pt x="104" y="0"/>
                  </a:moveTo>
                  <a:cubicBezTo>
                    <a:pt x="55" y="0"/>
                    <a:pt x="13" y="33"/>
                    <a:pt x="7" y="79"/>
                  </a:cubicBezTo>
                  <a:cubicBezTo>
                    <a:pt x="1" y="128"/>
                    <a:pt x="40" y="175"/>
                    <a:pt x="95" y="182"/>
                  </a:cubicBezTo>
                  <a:cubicBezTo>
                    <a:pt x="99" y="183"/>
                    <a:pt x="103" y="183"/>
                    <a:pt x="108" y="183"/>
                  </a:cubicBezTo>
                  <a:cubicBezTo>
                    <a:pt x="157" y="183"/>
                    <a:pt x="200" y="150"/>
                    <a:pt x="206" y="105"/>
                  </a:cubicBezTo>
                  <a:cubicBezTo>
                    <a:pt x="213" y="55"/>
                    <a:pt x="173"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4774725" y="4571050"/>
              <a:ext cx="5325" cy="4600"/>
            </a:xfrm>
            <a:custGeom>
              <a:avLst/>
              <a:gdLst/>
              <a:ahLst/>
              <a:cxnLst/>
              <a:rect l="l" t="t" r="r" b="b"/>
              <a:pathLst>
                <a:path w="213" h="184" extrusionOk="0">
                  <a:moveTo>
                    <a:pt x="104" y="0"/>
                  </a:moveTo>
                  <a:cubicBezTo>
                    <a:pt x="55" y="0"/>
                    <a:pt x="13" y="34"/>
                    <a:pt x="6" y="79"/>
                  </a:cubicBezTo>
                  <a:cubicBezTo>
                    <a:pt x="0" y="129"/>
                    <a:pt x="40"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4682825" y="4569075"/>
              <a:ext cx="5300" cy="4600"/>
            </a:xfrm>
            <a:custGeom>
              <a:avLst/>
              <a:gdLst/>
              <a:ahLst/>
              <a:cxnLst/>
              <a:rect l="l" t="t" r="r" b="b"/>
              <a:pathLst>
                <a:path w="212" h="184" extrusionOk="0">
                  <a:moveTo>
                    <a:pt x="106" y="1"/>
                  </a:moveTo>
                  <a:cubicBezTo>
                    <a:pt x="56" y="1"/>
                    <a:pt x="12" y="34"/>
                    <a:pt x="7" y="79"/>
                  </a:cubicBezTo>
                  <a:cubicBezTo>
                    <a:pt x="0" y="130"/>
                    <a:pt x="39" y="177"/>
                    <a:pt x="94" y="183"/>
                  </a:cubicBezTo>
                  <a:cubicBezTo>
                    <a:pt x="99" y="183"/>
                    <a:pt x="104" y="184"/>
                    <a:pt x="108" y="184"/>
                  </a:cubicBezTo>
                  <a:cubicBezTo>
                    <a:pt x="158" y="184"/>
                    <a:pt x="200" y="151"/>
                    <a:pt x="205" y="105"/>
                  </a:cubicBezTo>
                  <a:cubicBezTo>
                    <a:pt x="212" y="57"/>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4695775" y="4570825"/>
              <a:ext cx="5300" cy="4575"/>
            </a:xfrm>
            <a:custGeom>
              <a:avLst/>
              <a:gdLst/>
              <a:ahLst/>
              <a:cxnLst/>
              <a:rect l="l" t="t" r="r" b="b"/>
              <a:pathLst>
                <a:path w="212" h="183" extrusionOk="0">
                  <a:moveTo>
                    <a:pt x="103" y="0"/>
                  </a:moveTo>
                  <a:cubicBezTo>
                    <a:pt x="54" y="0"/>
                    <a:pt x="12" y="32"/>
                    <a:pt x="6" y="79"/>
                  </a:cubicBezTo>
                  <a:cubicBezTo>
                    <a:pt x="0" y="128"/>
                    <a:pt x="38" y="175"/>
                    <a:pt x="93" y="182"/>
                  </a:cubicBezTo>
                  <a:cubicBezTo>
                    <a:pt x="97" y="183"/>
                    <a:pt x="102" y="183"/>
                    <a:pt x="106" y="183"/>
                  </a:cubicBezTo>
                  <a:cubicBezTo>
                    <a:pt x="156" y="183"/>
                    <a:pt x="199" y="150"/>
                    <a:pt x="205" y="105"/>
                  </a:cubicBezTo>
                  <a:cubicBezTo>
                    <a:pt x="211" y="55"/>
                    <a:pt x="173" y="7"/>
                    <a:pt x="118" y="1"/>
                  </a:cubicBezTo>
                  <a:cubicBezTo>
                    <a:pt x="113" y="0"/>
                    <a:pt x="108" y="0"/>
                    <a:pt x="10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4708700" y="4572525"/>
              <a:ext cx="5300" cy="4600"/>
            </a:xfrm>
            <a:custGeom>
              <a:avLst/>
              <a:gdLst/>
              <a:ahLst/>
              <a:cxnLst/>
              <a:rect l="l" t="t" r="r" b="b"/>
              <a:pathLst>
                <a:path w="212" h="184" extrusionOk="0">
                  <a:moveTo>
                    <a:pt x="105" y="1"/>
                  </a:moveTo>
                  <a:cubicBezTo>
                    <a:pt x="55" y="1"/>
                    <a:pt x="12" y="33"/>
                    <a:pt x="7" y="79"/>
                  </a:cubicBezTo>
                  <a:cubicBezTo>
                    <a:pt x="1" y="129"/>
                    <a:pt x="39" y="176"/>
                    <a:pt x="94" y="182"/>
                  </a:cubicBezTo>
                  <a:cubicBezTo>
                    <a:pt x="99" y="183"/>
                    <a:pt x="103" y="183"/>
                    <a:pt x="108" y="183"/>
                  </a:cubicBezTo>
                  <a:cubicBezTo>
                    <a:pt x="157" y="183"/>
                    <a:pt x="200" y="150"/>
                    <a:pt x="206" y="105"/>
                  </a:cubicBezTo>
                  <a:cubicBezTo>
                    <a:pt x="212" y="55"/>
                    <a:pt x="172" y="9"/>
                    <a:pt x="118" y="1"/>
                  </a:cubicBezTo>
                  <a:cubicBezTo>
                    <a:pt x="113"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4721625" y="4574225"/>
              <a:ext cx="5325" cy="4600"/>
            </a:xfrm>
            <a:custGeom>
              <a:avLst/>
              <a:gdLst/>
              <a:ahLst/>
              <a:cxnLst/>
              <a:rect l="l" t="t" r="r" b="b"/>
              <a:pathLst>
                <a:path w="213" h="184" extrusionOk="0">
                  <a:moveTo>
                    <a:pt x="105" y="1"/>
                  </a:moveTo>
                  <a:cubicBezTo>
                    <a:pt x="56" y="1"/>
                    <a:pt x="13" y="34"/>
                    <a:pt x="7" y="79"/>
                  </a:cubicBezTo>
                  <a:cubicBezTo>
                    <a:pt x="0" y="130"/>
                    <a:pt x="39" y="177"/>
                    <a:pt x="94" y="183"/>
                  </a:cubicBezTo>
                  <a:cubicBezTo>
                    <a:pt x="99" y="183"/>
                    <a:pt x="104" y="184"/>
                    <a:pt x="109" y="184"/>
                  </a:cubicBezTo>
                  <a:cubicBezTo>
                    <a:pt x="158" y="184"/>
                    <a:pt x="199" y="151"/>
                    <a:pt x="206"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734550" y="4575975"/>
              <a:ext cx="5325" cy="4575"/>
            </a:xfrm>
            <a:custGeom>
              <a:avLst/>
              <a:gdLst/>
              <a:ahLst/>
              <a:cxnLst/>
              <a:rect l="l" t="t" r="r" b="b"/>
              <a:pathLst>
                <a:path w="213" h="183" extrusionOk="0">
                  <a:moveTo>
                    <a:pt x="104" y="0"/>
                  </a:moveTo>
                  <a:cubicBezTo>
                    <a:pt x="55" y="0"/>
                    <a:pt x="14" y="33"/>
                    <a:pt x="8" y="79"/>
                  </a:cubicBezTo>
                  <a:cubicBezTo>
                    <a:pt x="1" y="128"/>
                    <a:pt x="40" y="175"/>
                    <a:pt x="95" y="182"/>
                  </a:cubicBezTo>
                  <a:cubicBezTo>
                    <a:pt x="99" y="183"/>
                    <a:pt x="103" y="183"/>
                    <a:pt x="108" y="183"/>
                  </a:cubicBezTo>
                  <a:cubicBezTo>
                    <a:pt x="157" y="183"/>
                    <a:pt x="200" y="150"/>
                    <a:pt x="207" y="105"/>
                  </a:cubicBezTo>
                  <a:cubicBezTo>
                    <a:pt x="213" y="55"/>
                    <a:pt x="175"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4747500" y="4577675"/>
              <a:ext cx="5325" cy="4600"/>
            </a:xfrm>
            <a:custGeom>
              <a:avLst/>
              <a:gdLst/>
              <a:ahLst/>
              <a:cxnLst/>
              <a:rect l="l" t="t" r="r" b="b"/>
              <a:pathLst>
                <a:path w="213" h="184" extrusionOk="0">
                  <a:moveTo>
                    <a:pt x="104" y="0"/>
                  </a:moveTo>
                  <a:cubicBezTo>
                    <a:pt x="55" y="0"/>
                    <a:pt x="13" y="34"/>
                    <a:pt x="7" y="79"/>
                  </a:cubicBezTo>
                  <a:cubicBezTo>
                    <a:pt x="0" y="129"/>
                    <a:pt x="40" y="175"/>
                    <a:pt x="94" y="182"/>
                  </a:cubicBezTo>
                  <a:cubicBezTo>
                    <a:pt x="99" y="183"/>
                    <a:pt x="104" y="183"/>
                    <a:pt x="109" y="183"/>
                  </a:cubicBezTo>
                  <a:cubicBezTo>
                    <a:pt x="158" y="183"/>
                    <a:pt x="200" y="150"/>
                    <a:pt x="206"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4760425" y="4579375"/>
              <a:ext cx="5325" cy="4600"/>
            </a:xfrm>
            <a:custGeom>
              <a:avLst/>
              <a:gdLst/>
              <a:ahLst/>
              <a:cxnLst/>
              <a:rect l="l" t="t" r="r" b="b"/>
              <a:pathLst>
                <a:path w="213" h="184" extrusionOk="0">
                  <a:moveTo>
                    <a:pt x="106" y="1"/>
                  </a:moveTo>
                  <a:cubicBezTo>
                    <a:pt x="56" y="1"/>
                    <a:pt x="14" y="34"/>
                    <a:pt x="8" y="79"/>
                  </a:cubicBezTo>
                  <a:cubicBezTo>
                    <a:pt x="1" y="130"/>
                    <a:pt x="40" y="177"/>
                    <a:pt x="95" y="183"/>
                  </a:cubicBezTo>
                  <a:cubicBezTo>
                    <a:pt x="100" y="183"/>
                    <a:pt x="105" y="184"/>
                    <a:pt x="110"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4773375" y="4581125"/>
              <a:ext cx="5325" cy="4600"/>
            </a:xfrm>
            <a:custGeom>
              <a:avLst/>
              <a:gdLst/>
              <a:ahLst/>
              <a:cxnLst/>
              <a:rect l="l" t="t" r="r" b="b"/>
              <a:pathLst>
                <a:path w="213" h="184" extrusionOk="0">
                  <a:moveTo>
                    <a:pt x="106" y="0"/>
                  </a:moveTo>
                  <a:cubicBezTo>
                    <a:pt x="56" y="0"/>
                    <a:pt x="13" y="33"/>
                    <a:pt x="8" y="79"/>
                  </a:cubicBezTo>
                  <a:cubicBezTo>
                    <a:pt x="0" y="128"/>
                    <a:pt x="40" y="176"/>
                    <a:pt x="95" y="182"/>
                  </a:cubicBezTo>
                  <a:cubicBezTo>
                    <a:pt x="99" y="183"/>
                    <a:pt x="104" y="183"/>
                    <a:pt x="109" y="183"/>
                  </a:cubicBezTo>
                  <a:cubicBezTo>
                    <a:pt x="158" y="183"/>
                    <a:pt x="200" y="150"/>
                    <a:pt x="206" y="105"/>
                  </a:cubicBezTo>
                  <a:cubicBezTo>
                    <a:pt x="213" y="55"/>
                    <a:pt x="173" y="8"/>
                    <a:pt x="118" y="1"/>
                  </a:cubicBezTo>
                  <a:cubicBezTo>
                    <a:pt x="114" y="1"/>
                    <a:pt x="110" y="0"/>
                    <a:pt x="1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4477325" y="4459050"/>
              <a:ext cx="5325" cy="4600"/>
            </a:xfrm>
            <a:custGeom>
              <a:avLst/>
              <a:gdLst/>
              <a:ahLst/>
              <a:cxnLst/>
              <a:rect l="l" t="t" r="r" b="b"/>
              <a:pathLst>
                <a:path w="213" h="184" extrusionOk="0">
                  <a:moveTo>
                    <a:pt x="104" y="0"/>
                  </a:moveTo>
                  <a:cubicBezTo>
                    <a:pt x="55" y="0"/>
                    <a:pt x="13" y="34"/>
                    <a:pt x="7" y="79"/>
                  </a:cubicBezTo>
                  <a:cubicBezTo>
                    <a:pt x="0" y="129"/>
                    <a:pt x="40" y="175"/>
                    <a:pt x="95" y="182"/>
                  </a:cubicBezTo>
                  <a:cubicBezTo>
                    <a:pt x="99" y="183"/>
                    <a:pt x="104" y="183"/>
                    <a:pt x="109" y="183"/>
                  </a:cubicBezTo>
                  <a:cubicBezTo>
                    <a:pt x="158" y="183"/>
                    <a:pt x="200" y="150"/>
                    <a:pt x="205"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4490275" y="4460750"/>
              <a:ext cx="5325" cy="4600"/>
            </a:xfrm>
            <a:custGeom>
              <a:avLst/>
              <a:gdLst/>
              <a:ahLst/>
              <a:cxnLst/>
              <a:rect l="l" t="t" r="r" b="b"/>
              <a:pathLst>
                <a:path w="213" h="184" extrusionOk="0">
                  <a:moveTo>
                    <a:pt x="105" y="1"/>
                  </a:moveTo>
                  <a:cubicBezTo>
                    <a:pt x="56" y="1"/>
                    <a:pt x="13" y="33"/>
                    <a:pt x="6" y="79"/>
                  </a:cubicBezTo>
                  <a:cubicBezTo>
                    <a:pt x="0" y="130"/>
                    <a:pt x="39" y="177"/>
                    <a:pt x="94" y="183"/>
                  </a:cubicBezTo>
                  <a:cubicBezTo>
                    <a:pt x="99" y="183"/>
                    <a:pt x="104" y="184"/>
                    <a:pt x="109" y="184"/>
                  </a:cubicBezTo>
                  <a:cubicBezTo>
                    <a:pt x="158" y="184"/>
                    <a:pt x="199" y="151"/>
                    <a:pt x="205" y="105"/>
                  </a:cubicBezTo>
                  <a:cubicBezTo>
                    <a:pt x="212" y="55"/>
                    <a:pt x="173" y="9"/>
                    <a:pt x="118" y="2"/>
                  </a:cubicBezTo>
                  <a:cubicBezTo>
                    <a:pt x="114" y="1"/>
                    <a:pt x="109"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4503200" y="4462475"/>
              <a:ext cx="5325" cy="4600"/>
            </a:xfrm>
            <a:custGeom>
              <a:avLst/>
              <a:gdLst/>
              <a:ahLst/>
              <a:cxnLst/>
              <a:rect l="l" t="t" r="r" b="b"/>
              <a:pathLst>
                <a:path w="213" h="184" extrusionOk="0">
                  <a:moveTo>
                    <a:pt x="104" y="1"/>
                  </a:moveTo>
                  <a:cubicBezTo>
                    <a:pt x="55" y="1"/>
                    <a:pt x="13" y="33"/>
                    <a:pt x="7" y="80"/>
                  </a:cubicBezTo>
                  <a:cubicBezTo>
                    <a:pt x="1" y="129"/>
                    <a:pt x="39" y="176"/>
                    <a:pt x="95" y="183"/>
                  </a:cubicBezTo>
                  <a:cubicBezTo>
                    <a:pt x="99" y="184"/>
                    <a:pt x="103" y="184"/>
                    <a:pt x="108" y="184"/>
                  </a:cubicBezTo>
                  <a:cubicBezTo>
                    <a:pt x="157" y="184"/>
                    <a:pt x="200" y="151"/>
                    <a:pt x="206"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4516150" y="4464200"/>
              <a:ext cx="5325" cy="4600"/>
            </a:xfrm>
            <a:custGeom>
              <a:avLst/>
              <a:gdLst/>
              <a:ahLst/>
              <a:cxnLst/>
              <a:rect l="l" t="t" r="r" b="b"/>
              <a:pathLst>
                <a:path w="213" h="184" extrusionOk="0">
                  <a:moveTo>
                    <a:pt x="104" y="0"/>
                  </a:moveTo>
                  <a:cubicBezTo>
                    <a:pt x="55" y="0"/>
                    <a:pt x="12" y="34"/>
                    <a:pt x="6" y="79"/>
                  </a:cubicBezTo>
                  <a:cubicBezTo>
                    <a:pt x="0" y="129"/>
                    <a:pt x="39" y="176"/>
                    <a:pt x="94" y="182"/>
                  </a:cubicBezTo>
                  <a:cubicBezTo>
                    <a:pt x="99" y="183"/>
                    <a:pt x="104" y="183"/>
                    <a:pt x="109" y="183"/>
                  </a:cubicBezTo>
                  <a:cubicBezTo>
                    <a:pt x="158" y="183"/>
                    <a:pt x="199" y="150"/>
                    <a:pt x="205" y="105"/>
                  </a:cubicBezTo>
                  <a:cubicBezTo>
                    <a:pt x="212" y="55"/>
                    <a:pt x="173" y="9"/>
                    <a:pt x="118" y="1"/>
                  </a:cubicBezTo>
                  <a:cubicBezTo>
                    <a:pt x="113"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4529075" y="4465900"/>
              <a:ext cx="5325" cy="4600"/>
            </a:xfrm>
            <a:custGeom>
              <a:avLst/>
              <a:gdLst/>
              <a:ahLst/>
              <a:cxnLst/>
              <a:rect l="l" t="t" r="r" b="b"/>
              <a:pathLst>
                <a:path w="213" h="184" extrusionOk="0">
                  <a:moveTo>
                    <a:pt x="106" y="1"/>
                  </a:moveTo>
                  <a:cubicBezTo>
                    <a:pt x="56" y="1"/>
                    <a:pt x="13" y="33"/>
                    <a:pt x="7" y="79"/>
                  </a:cubicBezTo>
                  <a:cubicBezTo>
                    <a:pt x="1" y="130"/>
                    <a:pt x="40" y="177"/>
                    <a:pt x="95" y="183"/>
                  </a:cubicBezTo>
                  <a:cubicBezTo>
                    <a:pt x="100" y="183"/>
                    <a:pt x="105" y="184"/>
                    <a:pt x="110" y="184"/>
                  </a:cubicBezTo>
                  <a:cubicBezTo>
                    <a:pt x="158" y="184"/>
                    <a:pt x="200" y="151"/>
                    <a:pt x="206"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4542025" y="4467625"/>
              <a:ext cx="5325" cy="4600"/>
            </a:xfrm>
            <a:custGeom>
              <a:avLst/>
              <a:gdLst/>
              <a:ahLst/>
              <a:cxnLst/>
              <a:rect l="l" t="t" r="r" b="b"/>
              <a:pathLst>
                <a:path w="213" h="184" extrusionOk="0">
                  <a:moveTo>
                    <a:pt x="104" y="1"/>
                  </a:moveTo>
                  <a:cubicBezTo>
                    <a:pt x="55" y="1"/>
                    <a:pt x="12" y="33"/>
                    <a:pt x="6" y="80"/>
                  </a:cubicBezTo>
                  <a:cubicBezTo>
                    <a:pt x="0" y="129"/>
                    <a:pt x="39" y="176"/>
                    <a:pt x="93" y="183"/>
                  </a:cubicBezTo>
                  <a:cubicBezTo>
                    <a:pt x="98" y="184"/>
                    <a:pt x="102" y="184"/>
                    <a:pt x="106" y="184"/>
                  </a:cubicBezTo>
                  <a:cubicBezTo>
                    <a:pt x="156" y="184"/>
                    <a:pt x="200" y="151"/>
                    <a:pt x="205" y="105"/>
                  </a:cubicBezTo>
                  <a:cubicBezTo>
                    <a:pt x="212" y="56"/>
                    <a:pt x="173" y="8"/>
                    <a:pt x="118" y="2"/>
                  </a:cubicBezTo>
                  <a:cubicBezTo>
                    <a:pt x="113" y="1"/>
                    <a:pt x="108"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4554950" y="4469350"/>
              <a:ext cx="5325" cy="4600"/>
            </a:xfrm>
            <a:custGeom>
              <a:avLst/>
              <a:gdLst/>
              <a:ahLst/>
              <a:cxnLst/>
              <a:rect l="l" t="t" r="r" b="b"/>
              <a:pathLst>
                <a:path w="213" h="184" extrusionOk="0">
                  <a:moveTo>
                    <a:pt x="106" y="1"/>
                  </a:moveTo>
                  <a:cubicBezTo>
                    <a:pt x="55" y="1"/>
                    <a:pt x="13" y="33"/>
                    <a:pt x="7" y="79"/>
                  </a:cubicBezTo>
                  <a:cubicBezTo>
                    <a:pt x="1" y="129"/>
                    <a:pt x="39" y="175"/>
                    <a:pt x="94" y="182"/>
                  </a:cubicBezTo>
                  <a:cubicBezTo>
                    <a:pt x="99" y="183"/>
                    <a:pt x="104" y="183"/>
                    <a:pt x="108" y="183"/>
                  </a:cubicBezTo>
                  <a:cubicBezTo>
                    <a:pt x="157" y="183"/>
                    <a:pt x="200" y="150"/>
                    <a:pt x="206" y="105"/>
                  </a:cubicBezTo>
                  <a:cubicBezTo>
                    <a:pt x="212" y="55"/>
                    <a:pt x="174" y="9"/>
                    <a:pt x="119" y="1"/>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4567875" y="4471050"/>
              <a:ext cx="5325" cy="4600"/>
            </a:xfrm>
            <a:custGeom>
              <a:avLst/>
              <a:gdLst/>
              <a:ahLst/>
              <a:cxnLst/>
              <a:rect l="l" t="t" r="r" b="b"/>
              <a:pathLst>
                <a:path w="213" h="184" extrusionOk="0">
                  <a:moveTo>
                    <a:pt x="106" y="1"/>
                  </a:moveTo>
                  <a:cubicBezTo>
                    <a:pt x="56" y="1"/>
                    <a:pt x="13" y="33"/>
                    <a:pt x="8" y="79"/>
                  </a:cubicBezTo>
                  <a:cubicBezTo>
                    <a:pt x="0" y="130"/>
                    <a:pt x="40" y="177"/>
                    <a:pt x="95" y="183"/>
                  </a:cubicBezTo>
                  <a:cubicBezTo>
                    <a:pt x="100" y="183"/>
                    <a:pt x="104" y="184"/>
                    <a:pt x="109" y="184"/>
                  </a:cubicBezTo>
                  <a:cubicBezTo>
                    <a:pt x="158" y="184"/>
                    <a:pt x="201" y="151"/>
                    <a:pt x="206" y="105"/>
                  </a:cubicBezTo>
                  <a:cubicBezTo>
                    <a:pt x="213" y="55"/>
                    <a:pt x="173" y="9"/>
                    <a:pt x="118"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4478650" y="4448975"/>
              <a:ext cx="5325" cy="4600"/>
            </a:xfrm>
            <a:custGeom>
              <a:avLst/>
              <a:gdLst/>
              <a:ahLst/>
              <a:cxnLst/>
              <a:rect l="l" t="t" r="r" b="b"/>
              <a:pathLst>
                <a:path w="213" h="184" extrusionOk="0">
                  <a:moveTo>
                    <a:pt x="105" y="1"/>
                  </a:moveTo>
                  <a:cubicBezTo>
                    <a:pt x="56" y="1"/>
                    <a:pt x="13" y="33"/>
                    <a:pt x="7" y="79"/>
                  </a:cubicBezTo>
                  <a:cubicBezTo>
                    <a:pt x="0" y="129"/>
                    <a:pt x="40" y="177"/>
                    <a:pt x="94" y="183"/>
                  </a:cubicBezTo>
                  <a:cubicBezTo>
                    <a:pt x="99" y="183"/>
                    <a:pt x="104" y="184"/>
                    <a:pt x="109" y="184"/>
                  </a:cubicBezTo>
                  <a:cubicBezTo>
                    <a:pt x="158" y="184"/>
                    <a:pt x="200" y="150"/>
                    <a:pt x="206" y="105"/>
                  </a:cubicBezTo>
                  <a:cubicBezTo>
                    <a:pt x="212" y="55"/>
                    <a:pt x="173" y="9"/>
                    <a:pt x="118" y="2"/>
                  </a:cubicBezTo>
                  <a:cubicBezTo>
                    <a:pt x="114" y="1"/>
                    <a:pt x="110" y="1"/>
                    <a:pt x="10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4491575" y="4450725"/>
              <a:ext cx="5350" cy="4575"/>
            </a:xfrm>
            <a:custGeom>
              <a:avLst/>
              <a:gdLst/>
              <a:ahLst/>
              <a:cxnLst/>
              <a:rect l="l" t="t" r="r" b="b"/>
              <a:pathLst>
                <a:path w="214" h="183" extrusionOk="0">
                  <a:moveTo>
                    <a:pt x="104" y="0"/>
                  </a:moveTo>
                  <a:cubicBezTo>
                    <a:pt x="56" y="0"/>
                    <a:pt x="14" y="33"/>
                    <a:pt x="8" y="79"/>
                  </a:cubicBezTo>
                  <a:cubicBezTo>
                    <a:pt x="1" y="128"/>
                    <a:pt x="40" y="175"/>
                    <a:pt x="95" y="182"/>
                  </a:cubicBezTo>
                  <a:cubicBezTo>
                    <a:pt x="99" y="183"/>
                    <a:pt x="104" y="183"/>
                    <a:pt x="108" y="183"/>
                  </a:cubicBezTo>
                  <a:cubicBezTo>
                    <a:pt x="157" y="183"/>
                    <a:pt x="200" y="150"/>
                    <a:pt x="207" y="104"/>
                  </a:cubicBezTo>
                  <a:cubicBezTo>
                    <a:pt x="213" y="55"/>
                    <a:pt x="174" y="7"/>
                    <a:pt x="119" y="1"/>
                  </a:cubicBezTo>
                  <a:cubicBezTo>
                    <a:pt x="114"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4504525" y="4452425"/>
              <a:ext cx="5325" cy="4600"/>
            </a:xfrm>
            <a:custGeom>
              <a:avLst/>
              <a:gdLst/>
              <a:ahLst/>
              <a:cxnLst/>
              <a:rect l="l" t="t" r="r" b="b"/>
              <a:pathLst>
                <a:path w="213" h="184" extrusionOk="0">
                  <a:moveTo>
                    <a:pt x="104" y="0"/>
                  </a:moveTo>
                  <a:cubicBezTo>
                    <a:pt x="55" y="0"/>
                    <a:pt x="13" y="34"/>
                    <a:pt x="8" y="79"/>
                  </a:cubicBezTo>
                  <a:cubicBezTo>
                    <a:pt x="0" y="129"/>
                    <a:pt x="40" y="175"/>
                    <a:pt x="95" y="182"/>
                  </a:cubicBezTo>
                  <a:cubicBezTo>
                    <a:pt x="99" y="183"/>
                    <a:pt x="104" y="183"/>
                    <a:pt x="109" y="183"/>
                  </a:cubicBezTo>
                  <a:cubicBezTo>
                    <a:pt x="158" y="183"/>
                    <a:pt x="200" y="150"/>
                    <a:pt x="206" y="105"/>
                  </a:cubicBezTo>
                  <a:cubicBezTo>
                    <a:pt x="213" y="55"/>
                    <a:pt x="173" y="7"/>
                    <a:pt x="118" y="1"/>
                  </a:cubicBezTo>
                  <a:cubicBezTo>
                    <a:pt x="114" y="1"/>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4517450" y="4454125"/>
              <a:ext cx="5350" cy="4600"/>
            </a:xfrm>
            <a:custGeom>
              <a:avLst/>
              <a:gdLst/>
              <a:ahLst/>
              <a:cxnLst/>
              <a:rect l="l" t="t" r="r" b="b"/>
              <a:pathLst>
                <a:path w="214" h="184" extrusionOk="0">
                  <a:moveTo>
                    <a:pt x="106" y="1"/>
                  </a:moveTo>
                  <a:cubicBezTo>
                    <a:pt x="57" y="1"/>
                    <a:pt x="14" y="33"/>
                    <a:pt x="8" y="79"/>
                  </a:cubicBezTo>
                  <a:cubicBezTo>
                    <a:pt x="1" y="130"/>
                    <a:pt x="40" y="177"/>
                    <a:pt x="95" y="183"/>
                  </a:cubicBezTo>
                  <a:cubicBezTo>
                    <a:pt x="100" y="183"/>
                    <a:pt x="105" y="184"/>
                    <a:pt x="110" y="184"/>
                  </a:cubicBezTo>
                  <a:cubicBezTo>
                    <a:pt x="159" y="184"/>
                    <a:pt x="200" y="151"/>
                    <a:pt x="207" y="105"/>
                  </a:cubicBezTo>
                  <a:cubicBezTo>
                    <a:pt x="213" y="55"/>
                    <a:pt x="174" y="9"/>
                    <a:pt x="119" y="2"/>
                  </a:cubicBezTo>
                  <a:cubicBezTo>
                    <a:pt x="115"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4530400" y="4455850"/>
              <a:ext cx="5325" cy="4600"/>
            </a:xfrm>
            <a:custGeom>
              <a:avLst/>
              <a:gdLst/>
              <a:ahLst/>
              <a:cxnLst/>
              <a:rect l="l" t="t" r="r" b="b"/>
              <a:pathLst>
                <a:path w="213" h="184" extrusionOk="0">
                  <a:moveTo>
                    <a:pt x="104" y="1"/>
                  </a:moveTo>
                  <a:cubicBezTo>
                    <a:pt x="55" y="1"/>
                    <a:pt x="13" y="33"/>
                    <a:pt x="8" y="80"/>
                  </a:cubicBezTo>
                  <a:cubicBezTo>
                    <a:pt x="1" y="129"/>
                    <a:pt x="40" y="176"/>
                    <a:pt x="95" y="183"/>
                  </a:cubicBezTo>
                  <a:cubicBezTo>
                    <a:pt x="99" y="184"/>
                    <a:pt x="103" y="184"/>
                    <a:pt x="108" y="184"/>
                  </a:cubicBezTo>
                  <a:cubicBezTo>
                    <a:pt x="157" y="184"/>
                    <a:pt x="200" y="151"/>
                    <a:pt x="207" y="105"/>
                  </a:cubicBezTo>
                  <a:cubicBezTo>
                    <a:pt x="213" y="55"/>
                    <a:pt x="173" y="8"/>
                    <a:pt x="119" y="2"/>
                  </a:cubicBezTo>
                  <a:cubicBezTo>
                    <a:pt x="114" y="1"/>
                    <a:pt x="109" y="1"/>
                    <a:pt x="10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4543350" y="4457575"/>
              <a:ext cx="5325" cy="4600"/>
            </a:xfrm>
            <a:custGeom>
              <a:avLst/>
              <a:gdLst/>
              <a:ahLst/>
              <a:cxnLst/>
              <a:rect l="l" t="t" r="r" b="b"/>
              <a:pathLst>
                <a:path w="213" h="184" extrusionOk="0">
                  <a:moveTo>
                    <a:pt x="104" y="0"/>
                  </a:moveTo>
                  <a:cubicBezTo>
                    <a:pt x="55" y="0"/>
                    <a:pt x="13" y="34"/>
                    <a:pt x="7" y="79"/>
                  </a:cubicBezTo>
                  <a:cubicBezTo>
                    <a:pt x="0" y="129"/>
                    <a:pt x="39" y="176"/>
                    <a:pt x="94" y="182"/>
                  </a:cubicBezTo>
                  <a:cubicBezTo>
                    <a:pt x="99" y="183"/>
                    <a:pt x="104" y="183"/>
                    <a:pt x="109" y="183"/>
                  </a:cubicBezTo>
                  <a:cubicBezTo>
                    <a:pt x="158" y="183"/>
                    <a:pt x="199" y="150"/>
                    <a:pt x="206" y="105"/>
                  </a:cubicBezTo>
                  <a:cubicBezTo>
                    <a:pt x="212" y="55"/>
                    <a:pt x="173" y="9"/>
                    <a:pt x="118" y="1"/>
                  </a:cubicBezTo>
                  <a:cubicBezTo>
                    <a:pt x="113" y="1"/>
                    <a:pt x="108"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4556275" y="4459275"/>
              <a:ext cx="5325" cy="4600"/>
            </a:xfrm>
            <a:custGeom>
              <a:avLst/>
              <a:gdLst/>
              <a:ahLst/>
              <a:cxnLst/>
              <a:rect l="l" t="t" r="r" b="b"/>
              <a:pathLst>
                <a:path w="213" h="184" extrusionOk="0">
                  <a:moveTo>
                    <a:pt x="106" y="1"/>
                  </a:moveTo>
                  <a:cubicBezTo>
                    <a:pt x="56" y="1"/>
                    <a:pt x="14" y="33"/>
                    <a:pt x="8" y="79"/>
                  </a:cubicBezTo>
                  <a:cubicBezTo>
                    <a:pt x="1" y="130"/>
                    <a:pt x="40" y="177"/>
                    <a:pt x="95" y="183"/>
                  </a:cubicBezTo>
                  <a:cubicBezTo>
                    <a:pt x="100" y="183"/>
                    <a:pt x="105" y="184"/>
                    <a:pt x="109" y="184"/>
                  </a:cubicBezTo>
                  <a:cubicBezTo>
                    <a:pt x="158" y="184"/>
                    <a:pt x="200" y="151"/>
                    <a:pt x="207" y="105"/>
                  </a:cubicBezTo>
                  <a:cubicBezTo>
                    <a:pt x="213" y="55"/>
                    <a:pt x="174" y="9"/>
                    <a:pt x="119" y="2"/>
                  </a:cubicBezTo>
                  <a:cubicBezTo>
                    <a:pt x="114" y="1"/>
                    <a:pt x="110" y="1"/>
                    <a:pt x="10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4569225" y="4461025"/>
              <a:ext cx="5325" cy="4575"/>
            </a:xfrm>
            <a:custGeom>
              <a:avLst/>
              <a:gdLst/>
              <a:ahLst/>
              <a:cxnLst/>
              <a:rect l="l" t="t" r="r" b="b"/>
              <a:pathLst>
                <a:path w="213" h="183" extrusionOk="0">
                  <a:moveTo>
                    <a:pt x="104" y="0"/>
                  </a:moveTo>
                  <a:cubicBezTo>
                    <a:pt x="55" y="0"/>
                    <a:pt x="13" y="33"/>
                    <a:pt x="7" y="79"/>
                  </a:cubicBezTo>
                  <a:cubicBezTo>
                    <a:pt x="0" y="128"/>
                    <a:pt x="40" y="175"/>
                    <a:pt x="94" y="182"/>
                  </a:cubicBezTo>
                  <a:cubicBezTo>
                    <a:pt x="99" y="183"/>
                    <a:pt x="103" y="183"/>
                    <a:pt x="107" y="183"/>
                  </a:cubicBezTo>
                  <a:cubicBezTo>
                    <a:pt x="157" y="183"/>
                    <a:pt x="200" y="150"/>
                    <a:pt x="206" y="104"/>
                  </a:cubicBezTo>
                  <a:cubicBezTo>
                    <a:pt x="212" y="55"/>
                    <a:pt x="173" y="7"/>
                    <a:pt x="118" y="1"/>
                  </a:cubicBezTo>
                  <a:cubicBezTo>
                    <a:pt x="113" y="0"/>
                    <a:pt x="109" y="0"/>
                    <a:pt x="104"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4447575" y="4428725"/>
              <a:ext cx="361850" cy="177200"/>
            </a:xfrm>
            <a:custGeom>
              <a:avLst/>
              <a:gdLst/>
              <a:ahLst/>
              <a:cxnLst/>
              <a:rect l="l" t="t" r="r" b="b"/>
              <a:pathLst>
                <a:path w="14474" h="7088" extrusionOk="0">
                  <a:moveTo>
                    <a:pt x="1032" y="1"/>
                  </a:moveTo>
                  <a:cubicBezTo>
                    <a:pt x="833" y="1"/>
                    <a:pt x="660" y="147"/>
                    <a:pt x="634" y="350"/>
                  </a:cubicBezTo>
                  <a:lnTo>
                    <a:pt x="29" y="4905"/>
                  </a:lnTo>
                  <a:cubicBezTo>
                    <a:pt x="0" y="5124"/>
                    <a:pt x="154" y="5327"/>
                    <a:pt x="375" y="5356"/>
                  </a:cubicBezTo>
                  <a:lnTo>
                    <a:pt x="13404" y="7085"/>
                  </a:lnTo>
                  <a:cubicBezTo>
                    <a:pt x="13422" y="7087"/>
                    <a:pt x="13439" y="7088"/>
                    <a:pt x="13457" y="7088"/>
                  </a:cubicBezTo>
                  <a:cubicBezTo>
                    <a:pt x="13655" y="7088"/>
                    <a:pt x="13828" y="6941"/>
                    <a:pt x="13855" y="6739"/>
                  </a:cubicBezTo>
                  <a:lnTo>
                    <a:pt x="14460" y="2184"/>
                  </a:lnTo>
                  <a:cubicBezTo>
                    <a:pt x="14473" y="2079"/>
                    <a:pt x="14445" y="1972"/>
                    <a:pt x="14380" y="1887"/>
                  </a:cubicBezTo>
                  <a:cubicBezTo>
                    <a:pt x="14315" y="1802"/>
                    <a:pt x="14220" y="1747"/>
                    <a:pt x="14114" y="1733"/>
                  </a:cubicBezTo>
                  <a:lnTo>
                    <a:pt x="1085" y="4"/>
                  </a:lnTo>
                  <a:cubicBezTo>
                    <a:pt x="1067" y="2"/>
                    <a:pt x="1049" y="1"/>
                    <a:pt x="1032"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4456400" y="4437350"/>
              <a:ext cx="128700" cy="132125"/>
            </a:xfrm>
            <a:custGeom>
              <a:avLst/>
              <a:gdLst/>
              <a:ahLst/>
              <a:cxnLst/>
              <a:rect l="l" t="t" r="r" b="b"/>
              <a:pathLst>
                <a:path w="5148" h="5285" extrusionOk="0">
                  <a:moveTo>
                    <a:pt x="846" y="1"/>
                  </a:moveTo>
                  <a:cubicBezTo>
                    <a:pt x="710" y="1"/>
                    <a:pt x="592" y="101"/>
                    <a:pt x="573" y="239"/>
                  </a:cubicBezTo>
                  <a:lnTo>
                    <a:pt x="20" y="4410"/>
                  </a:lnTo>
                  <a:cubicBezTo>
                    <a:pt x="0" y="4561"/>
                    <a:pt x="106" y="4698"/>
                    <a:pt x="256" y="4718"/>
                  </a:cubicBezTo>
                  <a:lnTo>
                    <a:pt x="4521" y="5284"/>
                  </a:lnTo>
                  <a:lnTo>
                    <a:pt x="5148" y="569"/>
                  </a:lnTo>
                  <a:lnTo>
                    <a:pt x="882" y="3"/>
                  </a:lnTo>
                  <a:cubicBezTo>
                    <a:pt x="870" y="1"/>
                    <a:pt x="858" y="1"/>
                    <a:pt x="846"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4672275" y="4465200"/>
              <a:ext cx="128700" cy="132150"/>
            </a:xfrm>
            <a:custGeom>
              <a:avLst/>
              <a:gdLst/>
              <a:ahLst/>
              <a:cxnLst/>
              <a:rect l="l" t="t" r="r" b="b"/>
              <a:pathLst>
                <a:path w="5148" h="5286" extrusionOk="0">
                  <a:moveTo>
                    <a:pt x="626" y="1"/>
                  </a:moveTo>
                  <a:lnTo>
                    <a:pt x="0" y="4717"/>
                  </a:lnTo>
                  <a:lnTo>
                    <a:pt x="4266" y="5283"/>
                  </a:lnTo>
                  <a:cubicBezTo>
                    <a:pt x="4278" y="5284"/>
                    <a:pt x="4290" y="5285"/>
                    <a:pt x="4302" y="5285"/>
                  </a:cubicBezTo>
                  <a:cubicBezTo>
                    <a:pt x="4437" y="5285"/>
                    <a:pt x="4555" y="5185"/>
                    <a:pt x="4574" y="5047"/>
                  </a:cubicBezTo>
                  <a:lnTo>
                    <a:pt x="4851" y="2961"/>
                  </a:lnTo>
                  <a:lnTo>
                    <a:pt x="5128" y="875"/>
                  </a:lnTo>
                  <a:cubicBezTo>
                    <a:pt x="5148" y="725"/>
                    <a:pt x="5042" y="586"/>
                    <a:pt x="4891" y="567"/>
                  </a:cubicBezTo>
                  <a:lnTo>
                    <a:pt x="626" y="1"/>
                  </a:ln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4579100" y="4445050"/>
              <a:ext cx="99200" cy="144625"/>
            </a:xfrm>
            <a:custGeom>
              <a:avLst/>
              <a:gdLst/>
              <a:ahLst/>
              <a:cxnLst/>
              <a:rect l="l" t="t" r="r" b="b"/>
              <a:pathLst>
                <a:path w="3968" h="5785" extrusionOk="0">
                  <a:moveTo>
                    <a:pt x="711" y="0"/>
                  </a:moveTo>
                  <a:lnTo>
                    <a:pt x="1" y="5353"/>
                  </a:lnTo>
                  <a:lnTo>
                    <a:pt x="3257" y="5785"/>
                  </a:lnTo>
                  <a:lnTo>
                    <a:pt x="3967" y="433"/>
                  </a:lnTo>
                  <a:lnTo>
                    <a:pt x="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4605425" y="4482150"/>
              <a:ext cx="45150" cy="70250"/>
            </a:xfrm>
            <a:custGeom>
              <a:avLst/>
              <a:gdLst/>
              <a:ahLst/>
              <a:cxnLst/>
              <a:rect l="l" t="t" r="r" b="b"/>
              <a:pathLst>
                <a:path w="1806" h="2810" extrusionOk="0">
                  <a:moveTo>
                    <a:pt x="910" y="0"/>
                  </a:moveTo>
                  <a:cubicBezTo>
                    <a:pt x="892" y="0"/>
                    <a:pt x="874" y="6"/>
                    <a:pt x="861" y="18"/>
                  </a:cubicBezTo>
                  <a:cubicBezTo>
                    <a:pt x="844" y="33"/>
                    <a:pt x="834" y="52"/>
                    <a:pt x="831" y="74"/>
                  </a:cubicBezTo>
                  <a:lnTo>
                    <a:pt x="801" y="301"/>
                  </a:lnTo>
                  <a:cubicBezTo>
                    <a:pt x="719" y="311"/>
                    <a:pt x="639" y="333"/>
                    <a:pt x="563" y="365"/>
                  </a:cubicBezTo>
                  <a:cubicBezTo>
                    <a:pt x="495" y="396"/>
                    <a:pt x="432" y="436"/>
                    <a:pt x="377" y="487"/>
                  </a:cubicBezTo>
                  <a:cubicBezTo>
                    <a:pt x="324" y="536"/>
                    <a:pt x="281" y="593"/>
                    <a:pt x="248" y="656"/>
                  </a:cubicBezTo>
                  <a:cubicBezTo>
                    <a:pt x="215" y="719"/>
                    <a:pt x="193" y="787"/>
                    <a:pt x="184" y="858"/>
                  </a:cubicBezTo>
                  <a:cubicBezTo>
                    <a:pt x="160" y="1034"/>
                    <a:pt x="186" y="1181"/>
                    <a:pt x="260" y="1298"/>
                  </a:cubicBezTo>
                  <a:cubicBezTo>
                    <a:pt x="335" y="1415"/>
                    <a:pt x="465" y="1509"/>
                    <a:pt x="650" y="1579"/>
                  </a:cubicBezTo>
                  <a:cubicBezTo>
                    <a:pt x="750" y="1617"/>
                    <a:pt x="836" y="1650"/>
                    <a:pt x="909" y="1675"/>
                  </a:cubicBezTo>
                  <a:cubicBezTo>
                    <a:pt x="970" y="1697"/>
                    <a:pt x="1029" y="1722"/>
                    <a:pt x="1088" y="1751"/>
                  </a:cubicBezTo>
                  <a:cubicBezTo>
                    <a:pt x="1126" y="1769"/>
                    <a:pt x="1160" y="1793"/>
                    <a:pt x="1190" y="1822"/>
                  </a:cubicBezTo>
                  <a:cubicBezTo>
                    <a:pt x="1210" y="1844"/>
                    <a:pt x="1220" y="1874"/>
                    <a:pt x="1216" y="1904"/>
                  </a:cubicBezTo>
                  <a:cubicBezTo>
                    <a:pt x="1206" y="1965"/>
                    <a:pt x="1168" y="2004"/>
                    <a:pt x="1099" y="2018"/>
                  </a:cubicBezTo>
                  <a:cubicBezTo>
                    <a:pt x="1062" y="2026"/>
                    <a:pt x="1021" y="2030"/>
                    <a:pt x="977" y="2030"/>
                  </a:cubicBezTo>
                  <a:cubicBezTo>
                    <a:pt x="937" y="2030"/>
                    <a:pt x="894" y="2027"/>
                    <a:pt x="847" y="2020"/>
                  </a:cubicBezTo>
                  <a:cubicBezTo>
                    <a:pt x="798" y="2015"/>
                    <a:pt x="752" y="2002"/>
                    <a:pt x="709" y="1980"/>
                  </a:cubicBezTo>
                  <a:cubicBezTo>
                    <a:pt x="676" y="1963"/>
                    <a:pt x="646" y="1943"/>
                    <a:pt x="620" y="1917"/>
                  </a:cubicBezTo>
                  <a:cubicBezTo>
                    <a:pt x="601" y="1898"/>
                    <a:pt x="583" y="1876"/>
                    <a:pt x="569" y="1852"/>
                  </a:cubicBezTo>
                  <a:cubicBezTo>
                    <a:pt x="556" y="1832"/>
                    <a:pt x="547" y="1817"/>
                    <a:pt x="540" y="1808"/>
                  </a:cubicBezTo>
                  <a:cubicBezTo>
                    <a:pt x="528" y="1793"/>
                    <a:pt x="515" y="1780"/>
                    <a:pt x="499" y="1770"/>
                  </a:cubicBezTo>
                  <a:cubicBezTo>
                    <a:pt x="482" y="1759"/>
                    <a:pt x="461" y="1753"/>
                    <a:pt x="439" y="1751"/>
                  </a:cubicBezTo>
                  <a:lnTo>
                    <a:pt x="74" y="1702"/>
                  </a:lnTo>
                  <a:cubicBezTo>
                    <a:pt x="72" y="1702"/>
                    <a:pt x="70" y="1702"/>
                    <a:pt x="68" y="1702"/>
                  </a:cubicBezTo>
                  <a:cubicBezTo>
                    <a:pt x="54" y="1702"/>
                    <a:pt x="41" y="1708"/>
                    <a:pt x="31" y="1717"/>
                  </a:cubicBezTo>
                  <a:cubicBezTo>
                    <a:pt x="17" y="1728"/>
                    <a:pt x="9" y="1745"/>
                    <a:pt x="7" y="1762"/>
                  </a:cubicBezTo>
                  <a:cubicBezTo>
                    <a:pt x="0" y="1828"/>
                    <a:pt x="7" y="1894"/>
                    <a:pt x="26" y="1956"/>
                  </a:cubicBezTo>
                  <a:cubicBezTo>
                    <a:pt x="47" y="2024"/>
                    <a:pt x="79" y="2088"/>
                    <a:pt x="121" y="2145"/>
                  </a:cubicBezTo>
                  <a:cubicBezTo>
                    <a:pt x="169" y="2209"/>
                    <a:pt x="225" y="2264"/>
                    <a:pt x="287" y="2312"/>
                  </a:cubicBezTo>
                  <a:cubicBezTo>
                    <a:pt x="356" y="2366"/>
                    <a:pt x="434" y="2409"/>
                    <a:pt x="516" y="2441"/>
                  </a:cubicBezTo>
                  <a:lnTo>
                    <a:pt x="486" y="2668"/>
                  </a:lnTo>
                  <a:cubicBezTo>
                    <a:pt x="483" y="2690"/>
                    <a:pt x="488" y="2712"/>
                    <a:pt x="500" y="2729"/>
                  </a:cubicBezTo>
                  <a:cubicBezTo>
                    <a:pt x="511" y="2747"/>
                    <a:pt x="529" y="2758"/>
                    <a:pt x="550" y="2761"/>
                  </a:cubicBezTo>
                  <a:lnTo>
                    <a:pt x="915" y="2809"/>
                  </a:lnTo>
                  <a:cubicBezTo>
                    <a:pt x="919" y="2809"/>
                    <a:pt x="922" y="2810"/>
                    <a:pt x="926" y="2810"/>
                  </a:cubicBezTo>
                  <a:cubicBezTo>
                    <a:pt x="943" y="2810"/>
                    <a:pt x="959" y="2804"/>
                    <a:pt x="971" y="2792"/>
                  </a:cubicBezTo>
                  <a:cubicBezTo>
                    <a:pt x="989" y="2778"/>
                    <a:pt x="999" y="2758"/>
                    <a:pt x="1001" y="2736"/>
                  </a:cubicBezTo>
                  <a:lnTo>
                    <a:pt x="1030" y="2519"/>
                  </a:lnTo>
                  <a:cubicBezTo>
                    <a:pt x="1119" y="2515"/>
                    <a:pt x="1207" y="2499"/>
                    <a:pt x="1292" y="2473"/>
                  </a:cubicBezTo>
                  <a:cubicBezTo>
                    <a:pt x="1370" y="2448"/>
                    <a:pt x="1442" y="2409"/>
                    <a:pt x="1506" y="2361"/>
                  </a:cubicBezTo>
                  <a:cubicBezTo>
                    <a:pt x="1567" y="2313"/>
                    <a:pt x="1618" y="2254"/>
                    <a:pt x="1657" y="2187"/>
                  </a:cubicBezTo>
                  <a:cubicBezTo>
                    <a:pt x="1697" y="2115"/>
                    <a:pt x="1723" y="2038"/>
                    <a:pt x="1733" y="1956"/>
                  </a:cubicBezTo>
                  <a:cubicBezTo>
                    <a:pt x="1746" y="1872"/>
                    <a:pt x="1745" y="1785"/>
                    <a:pt x="1728" y="1701"/>
                  </a:cubicBezTo>
                  <a:cubicBezTo>
                    <a:pt x="1713" y="1629"/>
                    <a:pt x="1682" y="1562"/>
                    <a:pt x="1638" y="1503"/>
                  </a:cubicBezTo>
                  <a:cubicBezTo>
                    <a:pt x="1590" y="1440"/>
                    <a:pt x="1531" y="1388"/>
                    <a:pt x="1464" y="1347"/>
                  </a:cubicBezTo>
                  <a:cubicBezTo>
                    <a:pt x="1383" y="1298"/>
                    <a:pt x="1297" y="1257"/>
                    <a:pt x="1207" y="1225"/>
                  </a:cubicBezTo>
                  <a:cubicBezTo>
                    <a:pt x="1108" y="1190"/>
                    <a:pt x="1025" y="1159"/>
                    <a:pt x="959" y="1133"/>
                  </a:cubicBezTo>
                  <a:cubicBezTo>
                    <a:pt x="903" y="1113"/>
                    <a:pt x="850" y="1089"/>
                    <a:pt x="799" y="1061"/>
                  </a:cubicBezTo>
                  <a:cubicBezTo>
                    <a:pt x="759" y="1038"/>
                    <a:pt x="732" y="1015"/>
                    <a:pt x="718" y="992"/>
                  </a:cubicBezTo>
                  <a:cubicBezTo>
                    <a:pt x="702" y="968"/>
                    <a:pt x="696" y="939"/>
                    <a:pt x="701" y="912"/>
                  </a:cubicBezTo>
                  <a:cubicBezTo>
                    <a:pt x="703" y="884"/>
                    <a:pt x="716" y="858"/>
                    <a:pt x="735" y="838"/>
                  </a:cubicBezTo>
                  <a:cubicBezTo>
                    <a:pt x="754" y="819"/>
                    <a:pt x="777" y="806"/>
                    <a:pt x="803" y="799"/>
                  </a:cubicBezTo>
                  <a:cubicBezTo>
                    <a:pt x="832" y="790"/>
                    <a:pt x="862" y="786"/>
                    <a:pt x="893" y="785"/>
                  </a:cubicBezTo>
                  <a:cubicBezTo>
                    <a:pt x="927" y="785"/>
                    <a:pt x="962" y="787"/>
                    <a:pt x="996" y="791"/>
                  </a:cubicBezTo>
                  <a:cubicBezTo>
                    <a:pt x="1038" y="797"/>
                    <a:pt x="1078" y="807"/>
                    <a:pt x="1116" y="825"/>
                  </a:cubicBezTo>
                  <a:cubicBezTo>
                    <a:pt x="1145" y="838"/>
                    <a:pt x="1171" y="856"/>
                    <a:pt x="1195" y="876"/>
                  </a:cubicBezTo>
                  <a:cubicBezTo>
                    <a:pt x="1212" y="891"/>
                    <a:pt x="1228" y="908"/>
                    <a:pt x="1240" y="928"/>
                  </a:cubicBezTo>
                  <a:cubicBezTo>
                    <a:pt x="1251" y="944"/>
                    <a:pt x="1258" y="955"/>
                    <a:pt x="1263" y="962"/>
                  </a:cubicBezTo>
                  <a:cubicBezTo>
                    <a:pt x="1276" y="978"/>
                    <a:pt x="1290" y="993"/>
                    <a:pt x="1307" y="1005"/>
                  </a:cubicBezTo>
                  <a:cubicBezTo>
                    <a:pt x="1325" y="1017"/>
                    <a:pt x="1346" y="1023"/>
                    <a:pt x="1368" y="1025"/>
                  </a:cubicBezTo>
                  <a:lnTo>
                    <a:pt x="1734" y="1074"/>
                  </a:lnTo>
                  <a:cubicBezTo>
                    <a:pt x="1736" y="1074"/>
                    <a:pt x="1739" y="1074"/>
                    <a:pt x="1741" y="1074"/>
                  </a:cubicBezTo>
                  <a:cubicBezTo>
                    <a:pt x="1754" y="1074"/>
                    <a:pt x="1767" y="1069"/>
                    <a:pt x="1777" y="1060"/>
                  </a:cubicBezTo>
                  <a:cubicBezTo>
                    <a:pt x="1790" y="1048"/>
                    <a:pt x="1799" y="1032"/>
                    <a:pt x="1801" y="1014"/>
                  </a:cubicBezTo>
                  <a:cubicBezTo>
                    <a:pt x="1806" y="956"/>
                    <a:pt x="1798" y="898"/>
                    <a:pt x="1779" y="843"/>
                  </a:cubicBezTo>
                  <a:cubicBezTo>
                    <a:pt x="1757" y="779"/>
                    <a:pt x="1726" y="718"/>
                    <a:pt x="1686" y="663"/>
                  </a:cubicBezTo>
                  <a:cubicBezTo>
                    <a:pt x="1642" y="602"/>
                    <a:pt x="1589" y="547"/>
                    <a:pt x="1530" y="500"/>
                  </a:cubicBezTo>
                  <a:cubicBezTo>
                    <a:pt x="1466" y="447"/>
                    <a:pt x="1394" y="404"/>
                    <a:pt x="1316" y="372"/>
                  </a:cubicBezTo>
                  <a:lnTo>
                    <a:pt x="1347" y="142"/>
                  </a:lnTo>
                  <a:cubicBezTo>
                    <a:pt x="1350" y="121"/>
                    <a:pt x="1345" y="99"/>
                    <a:pt x="1333" y="81"/>
                  </a:cubicBezTo>
                  <a:cubicBezTo>
                    <a:pt x="1321" y="64"/>
                    <a:pt x="1303" y="52"/>
                    <a:pt x="1283" y="49"/>
                  </a:cubicBezTo>
                  <a:lnTo>
                    <a:pt x="917" y="1"/>
                  </a:lnTo>
                  <a:cubicBezTo>
                    <a:pt x="915" y="0"/>
                    <a:pt x="912" y="0"/>
                    <a:pt x="91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4"/>
          <p:cNvGrpSpPr/>
          <p:nvPr/>
        </p:nvGrpSpPr>
        <p:grpSpPr>
          <a:xfrm rot="10800000" flipH="1">
            <a:off x="441250" y="4182221"/>
            <a:ext cx="1080420" cy="731966"/>
            <a:chOff x="7840175" y="1017725"/>
            <a:chExt cx="1080420" cy="731966"/>
          </a:xfrm>
        </p:grpSpPr>
        <p:sp>
          <p:nvSpPr>
            <p:cNvPr id="2122" name="Google Shape;2122;p34"/>
            <p:cNvSpPr/>
            <p:nvPr/>
          </p:nvSpPr>
          <p:spPr>
            <a:xfrm>
              <a:off x="7840175" y="1134250"/>
              <a:ext cx="545071" cy="539962"/>
            </a:xfrm>
            <a:custGeom>
              <a:avLst/>
              <a:gdLst/>
              <a:ahLst/>
              <a:cxnLst/>
              <a:rect l="l" t="t" r="r" b="b"/>
              <a:pathLst>
                <a:path w="10193" h="10097" extrusionOk="0">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8274612" y="1017725"/>
              <a:ext cx="315396" cy="313271"/>
            </a:xfrm>
            <a:custGeom>
              <a:avLst/>
              <a:gdLst/>
              <a:ahLst/>
              <a:cxnLst/>
              <a:rect l="l" t="t" r="r" b="b"/>
              <a:pathLst>
                <a:path w="5898" h="5858" extrusionOk="0">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8604718" y="1433800"/>
              <a:ext cx="315877" cy="315892"/>
            </a:xfrm>
            <a:custGeom>
              <a:avLst/>
              <a:gdLst/>
              <a:ahLst/>
              <a:cxnLst/>
              <a:rect l="l" t="t" r="r" b="b"/>
              <a:pathLst>
                <a:path w="5907" h="5907" extrusionOk="0">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1B693C-C7D4-A748-75C3-E2B18135AFC4}"/>
              </a:ext>
            </a:extLst>
          </p:cNvPr>
          <p:cNvSpPr>
            <a:spLocks noGrp="1"/>
          </p:cNvSpPr>
          <p:nvPr>
            <p:ph type="body" idx="1"/>
          </p:nvPr>
        </p:nvSpPr>
        <p:spPr>
          <a:xfrm>
            <a:off x="232475" y="1017725"/>
            <a:ext cx="3184901" cy="3416400"/>
          </a:xfrm>
        </p:spPr>
        <p:txBody>
          <a:bodyPr/>
          <a:lstStyle/>
          <a:p>
            <a:pPr marL="152400" indent="0" algn="just">
              <a:buNone/>
            </a:pPr>
            <a:r>
              <a:rPr lang="en-GB" dirty="0"/>
              <a:t>The goal of the email is to obtain private data from the user, so it either asks the recipient to reply with personal information or it links to a website that looks remarkably like the original site</a:t>
            </a:r>
          </a:p>
          <a:p>
            <a:pPr marL="152400" indent="0" algn="just">
              <a:buNone/>
            </a:pPr>
            <a:endParaRPr lang="en-GB" dirty="0"/>
          </a:p>
          <a:p>
            <a:pPr marL="152400" indent="0" algn="just">
              <a:buNone/>
            </a:pPr>
            <a:r>
              <a:rPr lang="en-GB" dirty="0"/>
              <a:t>If the user is convinced and enters private details on the site, that data is now in the hands of the attacker! If the user filled in login details, they can then use those credentials to log in to the real website, or if the user provided credit card details, they can use the credit card to make purchases anywhere.</a:t>
            </a:r>
            <a:endParaRPr lang="en-IN" dirty="0"/>
          </a:p>
          <a:p>
            <a:pPr marL="152400" indent="0" algn="just">
              <a:buNone/>
            </a:pPr>
            <a:endParaRPr lang="en-GB" dirty="0"/>
          </a:p>
        </p:txBody>
      </p:sp>
      <p:sp>
        <p:nvSpPr>
          <p:cNvPr id="3" name="Title 2">
            <a:extLst>
              <a:ext uri="{FF2B5EF4-FFF2-40B4-BE49-F238E27FC236}">
                <a16:creationId xmlns:a16="http://schemas.microsoft.com/office/drawing/2014/main" id="{956CCBAA-B16F-4A32-3B18-7BB09214089F}"/>
              </a:ext>
            </a:extLst>
          </p:cNvPr>
          <p:cNvSpPr>
            <a:spLocks noGrp="1"/>
          </p:cNvSpPr>
          <p:nvPr>
            <p:ph type="title"/>
          </p:nvPr>
        </p:nvSpPr>
        <p:spPr>
          <a:xfrm>
            <a:off x="843986" y="245901"/>
            <a:ext cx="7704000" cy="572700"/>
          </a:xfrm>
        </p:spPr>
        <p:txBody>
          <a:bodyPr/>
          <a:lstStyle/>
          <a:p>
            <a:pPr algn="l"/>
            <a:r>
              <a:rPr lang="en-GB" dirty="0"/>
              <a:t>Website Phishing Attack</a:t>
            </a:r>
            <a:endParaRPr lang="en-IN" dirty="0"/>
          </a:p>
        </p:txBody>
      </p:sp>
      <p:pic>
        <p:nvPicPr>
          <p:cNvPr id="5" name="Picture 4">
            <a:extLst>
              <a:ext uri="{FF2B5EF4-FFF2-40B4-BE49-F238E27FC236}">
                <a16:creationId xmlns:a16="http://schemas.microsoft.com/office/drawing/2014/main" id="{6317A479-4B9A-C9F1-3F23-AC0C6162D98D}"/>
              </a:ext>
            </a:extLst>
          </p:cNvPr>
          <p:cNvPicPr>
            <a:picLocks noChangeAspect="1"/>
          </p:cNvPicPr>
          <p:nvPr/>
        </p:nvPicPr>
        <p:blipFill>
          <a:blip r:embed="rId2"/>
          <a:stretch>
            <a:fillRect/>
          </a:stretch>
        </p:blipFill>
        <p:spPr>
          <a:xfrm>
            <a:off x="3549112" y="1017725"/>
            <a:ext cx="5536493" cy="3416400"/>
          </a:xfrm>
          <a:prstGeom prst="rect">
            <a:avLst/>
          </a:prstGeom>
        </p:spPr>
      </p:pic>
      <p:sp>
        <p:nvSpPr>
          <p:cNvPr id="7" name="TextBox 6">
            <a:extLst>
              <a:ext uri="{FF2B5EF4-FFF2-40B4-BE49-F238E27FC236}">
                <a16:creationId xmlns:a16="http://schemas.microsoft.com/office/drawing/2014/main" id="{41C97D79-590A-27D3-AE77-A57029DD3192}"/>
              </a:ext>
            </a:extLst>
          </p:cNvPr>
          <p:cNvSpPr txBox="1"/>
          <p:nvPr/>
        </p:nvSpPr>
        <p:spPr>
          <a:xfrm>
            <a:off x="4234912" y="4434125"/>
            <a:ext cx="7074976" cy="307777"/>
          </a:xfrm>
          <a:prstGeom prst="rect">
            <a:avLst/>
          </a:prstGeom>
          <a:noFill/>
        </p:spPr>
        <p:txBody>
          <a:bodyPr wrap="square">
            <a:spAutoFit/>
          </a:bodyPr>
          <a:lstStyle/>
          <a:p>
            <a:r>
              <a:rPr lang="en-GB" b="0" i="0" dirty="0">
                <a:effectLst/>
                <a:highlight>
                  <a:srgbClr val="FFFFFF"/>
                </a:highlight>
                <a:latin typeface="Lato" panose="020F0502020204030203" pitchFamily="34" charset="0"/>
              </a:rPr>
              <a:t>A website that claims to be a PayPal login screen</a:t>
            </a:r>
            <a:endParaRPr lang="en-IN" dirty="0"/>
          </a:p>
        </p:txBody>
      </p:sp>
    </p:spTree>
    <p:extLst>
      <p:ext uri="{BB962C8B-B14F-4D97-AF65-F5344CB8AC3E}">
        <p14:creationId xmlns:p14="http://schemas.microsoft.com/office/powerpoint/2010/main" val="357071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B5E5A8-9E86-3749-E048-D03E87637D3A}"/>
              </a:ext>
            </a:extLst>
          </p:cNvPr>
          <p:cNvSpPr>
            <a:spLocks noGrp="1"/>
          </p:cNvSpPr>
          <p:nvPr>
            <p:ph type="body" idx="1"/>
          </p:nvPr>
        </p:nvSpPr>
        <p:spPr>
          <a:xfrm>
            <a:off x="168285" y="923694"/>
            <a:ext cx="8493072" cy="2345332"/>
          </a:xfrm>
        </p:spPr>
        <p:txBody>
          <a:bodyPr/>
          <a:lstStyle/>
          <a:p>
            <a:pPr marL="152400" indent="0" algn="just">
              <a:buNone/>
            </a:pPr>
            <a:r>
              <a:rPr lang="en-GB" sz="1500" b="1" dirty="0"/>
              <a:t>Signs of a phishing attack :</a:t>
            </a:r>
          </a:p>
          <a:p>
            <a:pPr marL="152400" indent="0" algn="just">
              <a:buNone/>
            </a:pPr>
            <a:endParaRPr lang="en-GB" sz="1500" b="1" dirty="0"/>
          </a:p>
          <a:p>
            <a:pPr algn="just">
              <a:buFont typeface="Wingdings" panose="05000000000000000000" pitchFamily="2" charset="2"/>
              <a:buChar char="v"/>
            </a:pPr>
            <a:r>
              <a:rPr lang="en-GB" sz="1500" b="1" dirty="0"/>
              <a:t>Suspicious email address </a:t>
            </a:r>
          </a:p>
          <a:p>
            <a:pPr marL="0" indent="0" algn="just">
              <a:buNone/>
            </a:pPr>
            <a:r>
              <a:rPr lang="en-GB" sz="1500" b="1" dirty="0"/>
              <a:t>                     </a:t>
            </a:r>
            <a:r>
              <a:rPr lang="en-GB" sz="1200" dirty="0"/>
              <a:t>Phishing emails will often come from addresses at domains that don't belong to the legitimate company.</a:t>
            </a:r>
          </a:p>
          <a:p>
            <a:pPr marL="152400" indent="0" algn="just">
              <a:buNone/>
            </a:pPr>
            <a:endParaRPr lang="en-IN" sz="1500" b="1" dirty="0"/>
          </a:p>
          <a:p>
            <a:pPr marL="152400" indent="0" algn="just">
              <a:buNone/>
            </a:pPr>
            <a:endParaRPr lang="en-IN" sz="1500" dirty="0"/>
          </a:p>
        </p:txBody>
      </p:sp>
      <p:sp>
        <p:nvSpPr>
          <p:cNvPr id="7" name="TextBox 6">
            <a:extLst>
              <a:ext uri="{FF2B5EF4-FFF2-40B4-BE49-F238E27FC236}">
                <a16:creationId xmlns:a16="http://schemas.microsoft.com/office/drawing/2014/main" id="{93F7116F-834B-404B-4F48-DBDEE9AF8C6D}"/>
              </a:ext>
            </a:extLst>
          </p:cNvPr>
          <p:cNvSpPr txBox="1"/>
          <p:nvPr/>
        </p:nvSpPr>
        <p:spPr>
          <a:xfrm>
            <a:off x="4219414" y="4763792"/>
            <a:ext cx="7074976" cy="307777"/>
          </a:xfrm>
          <a:prstGeom prst="rect">
            <a:avLst/>
          </a:prstGeom>
          <a:noFill/>
        </p:spPr>
        <p:txBody>
          <a:bodyPr wrap="square">
            <a:spAutoFit/>
          </a:bodyPr>
          <a:lstStyle/>
          <a:p>
            <a:r>
              <a:rPr lang="en-GB" b="0" i="0" dirty="0">
                <a:effectLst/>
                <a:highlight>
                  <a:srgbClr val="FFFFFF"/>
                </a:highlight>
                <a:latin typeface="Lato" panose="020F0502020204030203" pitchFamily="34" charset="0"/>
              </a:rPr>
              <a:t>A website that claims to be a PayPal login screen</a:t>
            </a:r>
            <a:endParaRPr lang="en-IN" dirty="0"/>
          </a:p>
        </p:txBody>
      </p:sp>
      <p:sp>
        <p:nvSpPr>
          <p:cNvPr id="8" name="Title 2">
            <a:extLst>
              <a:ext uri="{FF2B5EF4-FFF2-40B4-BE49-F238E27FC236}">
                <a16:creationId xmlns:a16="http://schemas.microsoft.com/office/drawing/2014/main" id="{006C066D-50F8-5071-AA30-5CB1A6FF4735}"/>
              </a:ext>
            </a:extLst>
          </p:cNvPr>
          <p:cNvSpPr>
            <a:spLocks noGrp="1"/>
          </p:cNvSpPr>
          <p:nvPr>
            <p:ph type="title"/>
          </p:nvPr>
        </p:nvSpPr>
        <p:spPr>
          <a:xfrm>
            <a:off x="781993" y="213727"/>
            <a:ext cx="7704000" cy="572700"/>
          </a:xfrm>
        </p:spPr>
        <p:txBody>
          <a:bodyPr/>
          <a:lstStyle/>
          <a:p>
            <a:pPr algn="l"/>
            <a:r>
              <a:rPr lang="en-GB" dirty="0"/>
              <a:t>Website Phishing Attack</a:t>
            </a:r>
            <a:endParaRPr lang="en-IN" dirty="0"/>
          </a:p>
        </p:txBody>
      </p:sp>
      <p:pic>
        <p:nvPicPr>
          <p:cNvPr id="4" name="Picture 3">
            <a:extLst>
              <a:ext uri="{FF2B5EF4-FFF2-40B4-BE49-F238E27FC236}">
                <a16:creationId xmlns:a16="http://schemas.microsoft.com/office/drawing/2014/main" id="{76B5B399-48F7-B326-574C-8047C5F0D394}"/>
              </a:ext>
            </a:extLst>
          </p:cNvPr>
          <p:cNvPicPr>
            <a:picLocks noChangeAspect="1"/>
          </p:cNvPicPr>
          <p:nvPr/>
        </p:nvPicPr>
        <p:blipFill>
          <a:blip r:embed="rId2"/>
          <a:stretch>
            <a:fillRect/>
          </a:stretch>
        </p:blipFill>
        <p:spPr>
          <a:xfrm>
            <a:off x="2339146" y="2001244"/>
            <a:ext cx="4465707" cy="762066"/>
          </a:xfrm>
          <a:prstGeom prst="rect">
            <a:avLst/>
          </a:prstGeom>
        </p:spPr>
      </p:pic>
      <p:sp>
        <p:nvSpPr>
          <p:cNvPr id="9" name="TextBox 8">
            <a:extLst>
              <a:ext uri="{FF2B5EF4-FFF2-40B4-BE49-F238E27FC236}">
                <a16:creationId xmlns:a16="http://schemas.microsoft.com/office/drawing/2014/main" id="{73B817E3-E77C-055B-8A3E-C8767A84D254}"/>
              </a:ext>
            </a:extLst>
          </p:cNvPr>
          <p:cNvSpPr txBox="1"/>
          <p:nvPr/>
        </p:nvSpPr>
        <p:spPr>
          <a:xfrm>
            <a:off x="2304824" y="2762077"/>
            <a:ext cx="4658338" cy="276999"/>
          </a:xfrm>
          <a:prstGeom prst="rect">
            <a:avLst/>
          </a:prstGeom>
          <a:noFill/>
        </p:spPr>
        <p:txBody>
          <a:bodyPr wrap="square">
            <a:spAutoFit/>
          </a:bodyPr>
          <a:lstStyle/>
          <a:p>
            <a:r>
              <a:rPr lang="en-GB" sz="1200" b="0" i="0" dirty="0">
                <a:effectLst/>
                <a:highlight>
                  <a:srgbClr val="FFFFFF"/>
                </a:highlight>
                <a:latin typeface="Lato" panose="020F0502020204030203" pitchFamily="34" charset="0"/>
              </a:rPr>
              <a:t>Email looks like it's from PayPal but is actually from mailbox.com.</a:t>
            </a:r>
            <a:endParaRPr lang="en-IN" sz="1200" dirty="0"/>
          </a:p>
        </p:txBody>
      </p:sp>
      <p:sp>
        <p:nvSpPr>
          <p:cNvPr id="11" name="TextBox 10">
            <a:extLst>
              <a:ext uri="{FF2B5EF4-FFF2-40B4-BE49-F238E27FC236}">
                <a16:creationId xmlns:a16="http://schemas.microsoft.com/office/drawing/2014/main" id="{7DD7E7EC-03F5-32CE-20DC-2305E3082AB6}"/>
              </a:ext>
            </a:extLst>
          </p:cNvPr>
          <p:cNvSpPr txBox="1"/>
          <p:nvPr/>
        </p:nvSpPr>
        <p:spPr>
          <a:xfrm>
            <a:off x="430077" y="3039076"/>
            <a:ext cx="8283844" cy="523220"/>
          </a:xfrm>
          <a:prstGeom prst="rect">
            <a:avLst/>
          </a:prstGeom>
          <a:noFill/>
        </p:spPr>
        <p:txBody>
          <a:bodyPr wrap="square">
            <a:spAutoFit/>
          </a:bodyPr>
          <a:lstStyle/>
          <a:p>
            <a:pPr algn="just"/>
            <a:r>
              <a:rPr lang="en-IN" dirty="0"/>
              <a:t>a legitimate email address is not a guarantee that an email is 100% safe. Attackers might have figured out a way to spoof the legitimate email address or hacked their way into control over the actual email.</a:t>
            </a:r>
          </a:p>
        </p:txBody>
      </p:sp>
    </p:spTree>
    <p:extLst>
      <p:ext uri="{BB962C8B-B14F-4D97-AF65-F5344CB8AC3E}">
        <p14:creationId xmlns:p14="http://schemas.microsoft.com/office/powerpoint/2010/main" val="409398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5505BB-CD30-E454-2E2B-E6BFE008BA28}"/>
              </a:ext>
            </a:extLst>
          </p:cNvPr>
          <p:cNvSpPr>
            <a:spLocks noGrp="1"/>
          </p:cNvSpPr>
          <p:nvPr>
            <p:ph type="body" idx="1"/>
          </p:nvPr>
        </p:nvSpPr>
        <p:spPr>
          <a:xfrm>
            <a:off x="720000" y="731006"/>
            <a:ext cx="7704000" cy="3416400"/>
          </a:xfrm>
        </p:spPr>
        <p:txBody>
          <a:bodyPr/>
          <a:lstStyle/>
          <a:p>
            <a:pPr marL="152400" indent="0">
              <a:buNone/>
            </a:pPr>
            <a:r>
              <a:rPr lang="en-GB" b="1" dirty="0"/>
              <a:t>Suspicious URL</a:t>
            </a:r>
          </a:p>
          <a:p>
            <a:pPr marL="152400" indent="0">
              <a:buNone/>
            </a:pPr>
            <a:r>
              <a:rPr lang="en-GB" dirty="0"/>
              <a:t>Phishing emails will often link to a website with a URL that looks legitimate but is actually a website controlled by the attacker.</a:t>
            </a:r>
          </a:p>
          <a:p>
            <a:endParaRPr lang="en-GB" dirty="0"/>
          </a:p>
          <a:p>
            <a:pPr marL="152400" indent="0">
              <a:buNone/>
            </a:pPr>
            <a:r>
              <a:rPr lang="en-GB" dirty="0"/>
              <a:t>Attackers use a variety of strategies to make tempting URLs:</a:t>
            </a:r>
          </a:p>
          <a:p>
            <a:pPr algn="just"/>
            <a:r>
              <a:rPr lang="en-GB" dirty="0"/>
              <a:t>Misspellings of the original URL or company name. For example, </a:t>
            </a:r>
            <a:r>
              <a:rPr lang="en-GB" b="1" dirty="0"/>
              <a:t>"goggle.com" </a:t>
            </a:r>
            <a:r>
              <a:rPr lang="en-GB" dirty="0"/>
              <a:t>instead of </a:t>
            </a:r>
            <a:r>
              <a:rPr lang="en-GB" b="1" dirty="0"/>
              <a:t>"google.com".</a:t>
            </a:r>
          </a:p>
          <a:p>
            <a:pPr algn="just"/>
            <a:r>
              <a:rPr lang="en-GB" dirty="0"/>
              <a:t>A spelling that uses similar looking characters from other alphabets. For example, </a:t>
            </a:r>
            <a:r>
              <a:rPr lang="en-GB" b="1" dirty="0"/>
              <a:t>"wikipediа.org" </a:t>
            </a:r>
            <a:r>
              <a:rPr lang="en-GB" dirty="0"/>
              <a:t>versus </a:t>
            </a:r>
            <a:r>
              <a:rPr lang="en-GB" b="1" dirty="0"/>
              <a:t>"wikipedia.org". </a:t>
            </a:r>
            <a:r>
              <a:rPr lang="en-GB" dirty="0"/>
              <a:t>The</a:t>
            </a:r>
            <a:r>
              <a:rPr lang="en-GB" b="1" dirty="0"/>
              <a:t> "e" </a:t>
            </a:r>
            <a:r>
              <a:rPr lang="en-GB" dirty="0"/>
              <a:t>and the </a:t>
            </a:r>
            <a:r>
              <a:rPr lang="en-GB" b="1" dirty="0"/>
              <a:t>"a" </a:t>
            </a:r>
            <a:r>
              <a:rPr lang="en-GB" dirty="0"/>
              <a:t>are actually different characters in those two domains.</a:t>
            </a:r>
          </a:p>
          <a:p>
            <a:pPr algn="just"/>
            <a:r>
              <a:rPr lang="en-GB" dirty="0"/>
              <a:t>Subdomains that look like the domain name. For example, </a:t>
            </a:r>
            <a:r>
              <a:rPr lang="en-GB" b="1" dirty="0"/>
              <a:t>"paypal.accounts.com" </a:t>
            </a:r>
            <a:r>
              <a:rPr lang="en-GB" dirty="0"/>
              <a:t>instead of </a:t>
            </a:r>
            <a:r>
              <a:rPr lang="en-GB" b="1" dirty="0"/>
              <a:t>"accounts.paypal.com". </a:t>
            </a:r>
            <a:r>
              <a:rPr lang="en-GB" dirty="0"/>
              <a:t>PayPal owns the second domain, but they have no control over the first.</a:t>
            </a:r>
          </a:p>
          <a:p>
            <a:pPr algn="just"/>
            <a:r>
              <a:rPr lang="en-GB" dirty="0"/>
              <a:t>A different top level domain (TLD). For example, </a:t>
            </a:r>
            <a:r>
              <a:rPr lang="en-GB" b="1" dirty="0"/>
              <a:t>"paypal.io" </a:t>
            </a:r>
            <a:r>
              <a:rPr lang="en-GB" dirty="0"/>
              <a:t>versus </a:t>
            </a:r>
            <a:r>
              <a:rPr lang="en-GB" b="1" dirty="0"/>
              <a:t>"paypal.com". </a:t>
            </a:r>
            <a:r>
              <a:rPr lang="en-GB" dirty="0"/>
              <a:t>Popular companies try to buy their domain with the most common TLDs, such as </a:t>
            </a:r>
            <a:r>
              <a:rPr lang="en-GB" b="1" dirty="0"/>
              <a:t>"</a:t>
            </a:r>
            <a:r>
              <a:rPr lang="en-GB" b="1" dirty="0" err="1"/>
              <a:t>.net</a:t>
            </a:r>
            <a:r>
              <a:rPr lang="en-GB" b="1" dirty="0"/>
              <a:t>", ".com", </a:t>
            </a:r>
            <a:r>
              <a:rPr lang="en-GB" dirty="0"/>
              <a:t>and </a:t>
            </a:r>
            <a:r>
              <a:rPr lang="en-GB" b="1" dirty="0"/>
              <a:t>".org", </a:t>
            </a:r>
            <a:r>
              <a:rPr lang="en-GB" dirty="0"/>
              <a:t>but there are hundreds of TLDs out there.</a:t>
            </a:r>
            <a:endParaRPr lang="en-IN" dirty="0"/>
          </a:p>
        </p:txBody>
      </p:sp>
      <p:sp>
        <p:nvSpPr>
          <p:cNvPr id="3" name="Title 2">
            <a:extLst>
              <a:ext uri="{FF2B5EF4-FFF2-40B4-BE49-F238E27FC236}">
                <a16:creationId xmlns:a16="http://schemas.microsoft.com/office/drawing/2014/main" id="{1980A988-3FE2-4AB0-DA48-9BAC6D8F971B}"/>
              </a:ext>
            </a:extLst>
          </p:cNvPr>
          <p:cNvSpPr>
            <a:spLocks noGrp="1"/>
          </p:cNvSpPr>
          <p:nvPr>
            <p:ph type="title"/>
          </p:nvPr>
        </p:nvSpPr>
        <p:spPr>
          <a:xfrm>
            <a:off x="720000" y="96892"/>
            <a:ext cx="7704000" cy="572700"/>
          </a:xfrm>
        </p:spPr>
        <p:txBody>
          <a:bodyPr/>
          <a:lstStyle/>
          <a:p>
            <a:pPr algn="l"/>
            <a:r>
              <a:rPr lang="en-GB" dirty="0"/>
              <a:t>Website Phishing Attack</a:t>
            </a:r>
            <a:endParaRPr lang="en-IN" dirty="0"/>
          </a:p>
        </p:txBody>
      </p:sp>
      <p:pic>
        <p:nvPicPr>
          <p:cNvPr id="5" name="Picture 4">
            <a:extLst>
              <a:ext uri="{FF2B5EF4-FFF2-40B4-BE49-F238E27FC236}">
                <a16:creationId xmlns:a16="http://schemas.microsoft.com/office/drawing/2014/main" id="{68927AB9-50B1-B777-093C-A1052A3CF78F}"/>
              </a:ext>
            </a:extLst>
          </p:cNvPr>
          <p:cNvPicPr>
            <a:picLocks noChangeAspect="1"/>
          </p:cNvPicPr>
          <p:nvPr/>
        </p:nvPicPr>
        <p:blipFill>
          <a:blip r:embed="rId2"/>
          <a:stretch>
            <a:fillRect/>
          </a:stretch>
        </p:blipFill>
        <p:spPr>
          <a:xfrm>
            <a:off x="989503" y="3661041"/>
            <a:ext cx="7372504" cy="618909"/>
          </a:xfrm>
          <a:prstGeom prst="rect">
            <a:avLst/>
          </a:prstGeom>
        </p:spPr>
      </p:pic>
      <p:sp>
        <p:nvSpPr>
          <p:cNvPr id="7" name="TextBox 6">
            <a:extLst>
              <a:ext uri="{FF2B5EF4-FFF2-40B4-BE49-F238E27FC236}">
                <a16:creationId xmlns:a16="http://schemas.microsoft.com/office/drawing/2014/main" id="{AA6EDAD1-5721-3C0C-2A68-C4FD9951EC23}"/>
              </a:ext>
            </a:extLst>
          </p:cNvPr>
          <p:cNvSpPr txBox="1"/>
          <p:nvPr/>
        </p:nvSpPr>
        <p:spPr>
          <a:xfrm>
            <a:off x="342041" y="4298675"/>
            <a:ext cx="8667427" cy="307777"/>
          </a:xfrm>
          <a:prstGeom prst="rect">
            <a:avLst/>
          </a:prstGeom>
          <a:noFill/>
        </p:spPr>
        <p:txBody>
          <a:bodyPr wrap="square">
            <a:spAutoFit/>
          </a:bodyPr>
          <a:lstStyle/>
          <a:p>
            <a:r>
              <a:rPr lang="en-GB" b="0" i="0" dirty="0">
                <a:effectLst/>
                <a:highlight>
                  <a:srgbClr val="FFFFFF"/>
                </a:highlight>
                <a:latin typeface="Lato" panose="020F0502020204030203" pitchFamily="34" charset="0"/>
              </a:rPr>
              <a:t>URL has "</a:t>
            </a:r>
            <a:r>
              <a:rPr lang="en-GB" b="0" i="0" dirty="0" err="1">
                <a:effectLst/>
                <a:highlight>
                  <a:srgbClr val="FFFFFF"/>
                </a:highlight>
                <a:latin typeface="Lato" panose="020F0502020204030203" pitchFamily="34" charset="0"/>
              </a:rPr>
              <a:t>paypal</a:t>
            </a:r>
            <a:r>
              <a:rPr lang="en-GB" b="0" i="0" dirty="0">
                <a:effectLst/>
                <a:highlight>
                  <a:srgbClr val="FFFFFF"/>
                </a:highlight>
                <a:latin typeface="Lato" panose="020F0502020204030203" pitchFamily="34" charset="0"/>
              </a:rPr>
              <a:t>" in it, but isn't PayPal's actual domain.URL has "</a:t>
            </a:r>
            <a:r>
              <a:rPr lang="en-GB" b="0" i="0" dirty="0" err="1">
                <a:effectLst/>
                <a:highlight>
                  <a:srgbClr val="FFFFFF"/>
                </a:highlight>
                <a:latin typeface="Lato" panose="020F0502020204030203" pitchFamily="34" charset="0"/>
              </a:rPr>
              <a:t>paypal</a:t>
            </a:r>
            <a:r>
              <a:rPr lang="en-GB" b="0" i="0" dirty="0">
                <a:effectLst/>
                <a:highlight>
                  <a:srgbClr val="FFFFFF"/>
                </a:highlight>
                <a:latin typeface="Lato" panose="020F0502020204030203" pitchFamily="34" charset="0"/>
              </a:rPr>
              <a:t>" in it, but isn't PayPal's actual domain.</a:t>
            </a:r>
            <a:endParaRPr lang="en-IN" dirty="0"/>
          </a:p>
        </p:txBody>
      </p:sp>
    </p:spTree>
    <p:extLst>
      <p:ext uri="{BB962C8B-B14F-4D97-AF65-F5344CB8AC3E}">
        <p14:creationId xmlns:p14="http://schemas.microsoft.com/office/powerpoint/2010/main" val="205799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FDDAC-1D22-6FB1-7228-495B4755A97C}"/>
              </a:ext>
            </a:extLst>
          </p:cNvPr>
          <p:cNvSpPr>
            <a:spLocks noGrp="1"/>
          </p:cNvSpPr>
          <p:nvPr>
            <p:ph type="body" idx="1"/>
          </p:nvPr>
        </p:nvSpPr>
        <p:spPr/>
        <p:txBody>
          <a:bodyPr/>
          <a:lstStyle/>
          <a:p>
            <a:pPr marL="152400" indent="0">
              <a:buNone/>
            </a:pPr>
            <a:r>
              <a:rPr lang="en-GB" dirty="0"/>
              <a:t>Even if an attacker hasn't found a similar looking URL to host their malicious webpage, they can still try to disguise the URL in the HTML.</a:t>
            </a:r>
          </a:p>
          <a:p>
            <a:pPr marL="152400" indent="0">
              <a:buNone/>
            </a:pPr>
            <a:endParaRPr lang="en-GB" dirty="0"/>
          </a:p>
          <a:p>
            <a:r>
              <a:rPr lang="en-GB" dirty="0"/>
              <a:t>Consider this very legitimate looking text:</a:t>
            </a:r>
          </a:p>
          <a:p>
            <a:r>
              <a:rPr lang="en-GB" dirty="0"/>
              <a:t>Visit www.paypal.com to change your password.</a:t>
            </a:r>
          </a:p>
          <a:p>
            <a:r>
              <a:rPr lang="en-GB" dirty="0"/>
              <a:t>Now try clicking the link. You didn't land on PayPal, did you? That's because the text of a link isn't the same as the destination of the link.</a:t>
            </a:r>
            <a:endParaRPr lang="en-IN" dirty="0"/>
          </a:p>
        </p:txBody>
      </p:sp>
      <p:sp>
        <p:nvSpPr>
          <p:cNvPr id="3" name="Title 2">
            <a:extLst>
              <a:ext uri="{FF2B5EF4-FFF2-40B4-BE49-F238E27FC236}">
                <a16:creationId xmlns:a16="http://schemas.microsoft.com/office/drawing/2014/main" id="{EEA824AD-78E1-0B57-B58F-AC9EBC441998}"/>
              </a:ext>
            </a:extLst>
          </p:cNvPr>
          <p:cNvSpPr>
            <a:spLocks noGrp="1"/>
          </p:cNvSpPr>
          <p:nvPr>
            <p:ph type="title"/>
          </p:nvPr>
        </p:nvSpPr>
        <p:spPr/>
        <p:txBody>
          <a:bodyPr/>
          <a:lstStyle/>
          <a:p>
            <a:pPr algn="l"/>
            <a:r>
              <a:rPr lang="en-GB" dirty="0"/>
              <a:t>Website Phishing Attack</a:t>
            </a:r>
            <a:endParaRPr lang="en-IN" dirty="0"/>
          </a:p>
        </p:txBody>
      </p:sp>
    </p:spTree>
    <p:extLst>
      <p:ext uri="{BB962C8B-B14F-4D97-AF65-F5344CB8AC3E}">
        <p14:creationId xmlns:p14="http://schemas.microsoft.com/office/powerpoint/2010/main" val="66092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5F7F88-D42C-47C7-D7D6-F25A4058B8E7}"/>
              </a:ext>
            </a:extLst>
          </p:cNvPr>
          <p:cNvSpPr>
            <a:spLocks noGrp="1"/>
          </p:cNvSpPr>
          <p:nvPr>
            <p:ph type="body" idx="1"/>
          </p:nvPr>
        </p:nvSpPr>
        <p:spPr/>
        <p:txBody>
          <a:bodyPr/>
          <a:lstStyle/>
          <a:p>
            <a:pPr marL="152400" indent="0">
              <a:buNone/>
            </a:pPr>
            <a:r>
              <a:rPr lang="en-GB" b="1" dirty="0"/>
              <a:t>Non-secured HTTP connections</a:t>
            </a:r>
          </a:p>
          <a:p>
            <a:pPr marL="152400" indent="0">
              <a:buNone/>
            </a:pPr>
            <a:endParaRPr lang="en-GB" dirty="0"/>
          </a:p>
          <a:p>
            <a:r>
              <a:rPr lang="en-GB" dirty="0"/>
              <a:t>Any website that is </a:t>
            </a:r>
            <a:r>
              <a:rPr lang="en-GB" dirty="0">
                <a:solidFill>
                  <a:schemeClr val="tx1"/>
                </a:solidFill>
              </a:rPr>
              <a:t>asking you for sensitive information should be using HTTPS to encrypt the data sent over the Internet.</a:t>
            </a:r>
          </a:p>
          <a:p>
            <a:r>
              <a:rPr lang="en-GB" dirty="0">
                <a:solidFill>
                  <a:schemeClr val="tx1"/>
                </a:solidFill>
              </a:rPr>
              <a:t>Phishing websites don't always go through the extra effort to use HTTPS.</a:t>
            </a:r>
            <a:endParaRPr lang="en-IN" dirty="0">
              <a:solidFill>
                <a:schemeClr val="tx1"/>
              </a:solidFill>
            </a:endParaRPr>
          </a:p>
        </p:txBody>
      </p:sp>
      <p:sp>
        <p:nvSpPr>
          <p:cNvPr id="3" name="Title 2">
            <a:extLst>
              <a:ext uri="{FF2B5EF4-FFF2-40B4-BE49-F238E27FC236}">
                <a16:creationId xmlns:a16="http://schemas.microsoft.com/office/drawing/2014/main" id="{205C11B3-338C-578B-5D3D-F76BB800A3E5}"/>
              </a:ext>
            </a:extLst>
          </p:cNvPr>
          <p:cNvSpPr>
            <a:spLocks noGrp="1"/>
          </p:cNvSpPr>
          <p:nvPr>
            <p:ph type="title"/>
          </p:nvPr>
        </p:nvSpPr>
        <p:spPr/>
        <p:txBody>
          <a:bodyPr/>
          <a:lstStyle/>
          <a:p>
            <a:pPr algn="l"/>
            <a:r>
              <a:rPr lang="en-GB" dirty="0"/>
              <a:t>Website Phishing Attack</a:t>
            </a:r>
            <a:endParaRPr lang="en-IN" dirty="0"/>
          </a:p>
        </p:txBody>
      </p:sp>
      <p:pic>
        <p:nvPicPr>
          <p:cNvPr id="5" name="Picture 4">
            <a:extLst>
              <a:ext uri="{FF2B5EF4-FFF2-40B4-BE49-F238E27FC236}">
                <a16:creationId xmlns:a16="http://schemas.microsoft.com/office/drawing/2014/main" id="{C1FE7668-D9A9-8FC0-669A-FD9C39FCEE1B}"/>
              </a:ext>
            </a:extLst>
          </p:cNvPr>
          <p:cNvPicPr>
            <a:picLocks noChangeAspect="1"/>
          </p:cNvPicPr>
          <p:nvPr/>
        </p:nvPicPr>
        <p:blipFill>
          <a:blip r:embed="rId2"/>
          <a:stretch>
            <a:fillRect/>
          </a:stretch>
        </p:blipFill>
        <p:spPr>
          <a:xfrm>
            <a:off x="1426594" y="2358416"/>
            <a:ext cx="6523285" cy="891617"/>
          </a:xfrm>
          <a:prstGeom prst="rect">
            <a:avLst/>
          </a:prstGeom>
        </p:spPr>
      </p:pic>
      <p:sp>
        <p:nvSpPr>
          <p:cNvPr id="7" name="TextBox 6">
            <a:extLst>
              <a:ext uri="{FF2B5EF4-FFF2-40B4-BE49-F238E27FC236}">
                <a16:creationId xmlns:a16="http://schemas.microsoft.com/office/drawing/2014/main" id="{0EBB6002-396E-482A-38BC-D1679581DB05}"/>
              </a:ext>
            </a:extLst>
          </p:cNvPr>
          <p:cNvSpPr txBox="1"/>
          <p:nvPr/>
        </p:nvSpPr>
        <p:spPr>
          <a:xfrm>
            <a:off x="2069024" y="3250033"/>
            <a:ext cx="7074976" cy="307777"/>
          </a:xfrm>
          <a:prstGeom prst="rect">
            <a:avLst/>
          </a:prstGeom>
          <a:noFill/>
        </p:spPr>
        <p:txBody>
          <a:bodyPr wrap="square">
            <a:spAutoFit/>
          </a:bodyPr>
          <a:lstStyle/>
          <a:p>
            <a:r>
              <a:rPr lang="en-GB" b="0" i="0" dirty="0">
                <a:effectLst/>
                <a:highlight>
                  <a:srgbClr val="FFFFFF"/>
                </a:highlight>
                <a:latin typeface="Lato" panose="020F0502020204030203" pitchFamily="34" charset="0"/>
              </a:rPr>
              <a:t>URL isn't secured over HTTPS, so browser displays "Not secure".</a:t>
            </a:r>
            <a:endParaRPr lang="en-IN" dirty="0"/>
          </a:p>
        </p:txBody>
      </p:sp>
      <p:sp>
        <p:nvSpPr>
          <p:cNvPr id="9" name="TextBox 8">
            <a:extLst>
              <a:ext uri="{FF2B5EF4-FFF2-40B4-BE49-F238E27FC236}">
                <a16:creationId xmlns:a16="http://schemas.microsoft.com/office/drawing/2014/main" id="{817FA5E6-7207-61EC-1157-2123B1AD244A}"/>
              </a:ext>
            </a:extLst>
          </p:cNvPr>
          <p:cNvSpPr txBox="1"/>
          <p:nvPr/>
        </p:nvSpPr>
        <p:spPr>
          <a:xfrm>
            <a:off x="805912" y="3250033"/>
            <a:ext cx="7618088" cy="1107996"/>
          </a:xfrm>
          <a:prstGeom prst="rect">
            <a:avLst/>
          </a:prstGeom>
          <a:noFill/>
        </p:spPr>
        <p:txBody>
          <a:bodyPr wrap="square">
            <a:spAutoFit/>
          </a:bodyPr>
          <a:lstStyle/>
          <a:p>
            <a:pPr algn="just"/>
            <a:endParaRPr lang="en-IN" dirty="0"/>
          </a:p>
          <a:p>
            <a:pPr algn="just"/>
            <a:endParaRPr lang="en-IN" dirty="0"/>
          </a:p>
          <a:p>
            <a:pPr algn="just"/>
            <a:r>
              <a:rPr lang="en-IN" sz="1200" dirty="0">
                <a:solidFill>
                  <a:schemeClr val="tx1"/>
                </a:solidFill>
              </a:rPr>
              <a:t>However, according to a report, more than two-thirds of all phishing websites used HTTPS in 2019, so a secured URL does not necessarily equate to a legitimate URL. </a:t>
            </a:r>
          </a:p>
          <a:p>
            <a:r>
              <a:rPr lang="en-IN" dirty="0">
                <a:solidFill>
                  <a:schemeClr val="tx1"/>
                </a:solidFill>
              </a:rPr>
              <a:t> </a:t>
            </a:r>
          </a:p>
        </p:txBody>
      </p:sp>
    </p:spTree>
    <p:extLst>
      <p:ext uri="{BB962C8B-B14F-4D97-AF65-F5344CB8AC3E}">
        <p14:creationId xmlns:p14="http://schemas.microsoft.com/office/powerpoint/2010/main" val="366896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765E52-DEC2-BD89-67CC-01D98DBEB1ED}"/>
              </a:ext>
            </a:extLst>
          </p:cNvPr>
          <p:cNvSpPr>
            <a:spLocks noGrp="1"/>
          </p:cNvSpPr>
          <p:nvPr>
            <p:ph type="body" idx="1"/>
          </p:nvPr>
        </p:nvSpPr>
        <p:spPr>
          <a:xfrm>
            <a:off x="720000" y="1192177"/>
            <a:ext cx="3100332" cy="3416400"/>
          </a:xfrm>
        </p:spPr>
        <p:txBody>
          <a:bodyPr/>
          <a:lstStyle/>
          <a:p>
            <a:pPr marL="152400" indent="0">
              <a:buNone/>
            </a:pPr>
            <a:r>
              <a:rPr lang="en-GB" b="1" dirty="0"/>
              <a:t>Requests for sensitive information</a:t>
            </a:r>
          </a:p>
          <a:p>
            <a:pPr marL="152400" indent="0" algn="just">
              <a:buNone/>
            </a:pPr>
            <a:endParaRPr lang="en-GB" b="1" dirty="0"/>
          </a:p>
          <a:p>
            <a:pPr marL="152400" indent="0" algn="just">
              <a:buNone/>
            </a:pPr>
            <a:r>
              <a:rPr lang="en-GB" dirty="0"/>
              <a:t>Phishing emails will often ask you to either reply with personal information or fill out a form on a website. Most legitimate companies do not need you to verify personal information after the original account creation.</a:t>
            </a:r>
          </a:p>
          <a:p>
            <a:pPr marL="152400" indent="0">
              <a:buNone/>
            </a:pPr>
            <a:endParaRPr lang="en-GB" dirty="0"/>
          </a:p>
          <a:p>
            <a:pPr marL="152400" indent="0">
              <a:buNone/>
            </a:pPr>
            <a:endParaRPr lang="en-IN" dirty="0"/>
          </a:p>
        </p:txBody>
      </p:sp>
      <p:sp>
        <p:nvSpPr>
          <p:cNvPr id="3" name="Title 2">
            <a:extLst>
              <a:ext uri="{FF2B5EF4-FFF2-40B4-BE49-F238E27FC236}">
                <a16:creationId xmlns:a16="http://schemas.microsoft.com/office/drawing/2014/main" id="{96866946-88E1-0ABA-27DB-656B181FA8CB}"/>
              </a:ext>
            </a:extLst>
          </p:cNvPr>
          <p:cNvSpPr>
            <a:spLocks noGrp="1"/>
          </p:cNvSpPr>
          <p:nvPr>
            <p:ph type="title"/>
          </p:nvPr>
        </p:nvSpPr>
        <p:spPr/>
        <p:txBody>
          <a:bodyPr/>
          <a:lstStyle/>
          <a:p>
            <a:pPr algn="l"/>
            <a:r>
              <a:rPr lang="en-GB" dirty="0"/>
              <a:t>Website Phishing Attack</a:t>
            </a:r>
            <a:endParaRPr lang="en-IN" dirty="0"/>
          </a:p>
        </p:txBody>
      </p:sp>
      <p:pic>
        <p:nvPicPr>
          <p:cNvPr id="5" name="Picture 4">
            <a:extLst>
              <a:ext uri="{FF2B5EF4-FFF2-40B4-BE49-F238E27FC236}">
                <a16:creationId xmlns:a16="http://schemas.microsoft.com/office/drawing/2014/main" id="{A4E9D083-6E7A-D8AB-275A-451EDB32103A}"/>
              </a:ext>
            </a:extLst>
          </p:cNvPr>
          <p:cNvPicPr>
            <a:picLocks noChangeAspect="1"/>
          </p:cNvPicPr>
          <p:nvPr/>
        </p:nvPicPr>
        <p:blipFill>
          <a:blip r:embed="rId2"/>
          <a:stretch>
            <a:fillRect/>
          </a:stretch>
        </p:blipFill>
        <p:spPr>
          <a:xfrm>
            <a:off x="3975315" y="1192177"/>
            <a:ext cx="4803467" cy="3027301"/>
          </a:xfrm>
          <a:prstGeom prst="rect">
            <a:avLst/>
          </a:prstGeom>
        </p:spPr>
      </p:pic>
    </p:spTree>
    <p:extLst>
      <p:ext uri="{BB962C8B-B14F-4D97-AF65-F5344CB8AC3E}">
        <p14:creationId xmlns:p14="http://schemas.microsoft.com/office/powerpoint/2010/main" val="162242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EC961-972B-AC60-57C6-46E0067AE653}"/>
              </a:ext>
            </a:extLst>
          </p:cNvPr>
          <p:cNvSpPr>
            <a:spLocks noGrp="1"/>
          </p:cNvSpPr>
          <p:nvPr>
            <p:ph type="body" idx="1"/>
          </p:nvPr>
        </p:nvSpPr>
        <p:spPr>
          <a:xfrm>
            <a:off x="541770" y="1336817"/>
            <a:ext cx="3185573" cy="1458033"/>
          </a:xfrm>
        </p:spPr>
        <p:txBody>
          <a:bodyPr/>
          <a:lstStyle/>
          <a:p>
            <a:pPr marL="152400" indent="0" algn="just">
              <a:buNone/>
            </a:pPr>
            <a:r>
              <a:rPr lang="en-GB" b="1" dirty="0"/>
              <a:t>Urgency and scare tactics</a:t>
            </a:r>
          </a:p>
          <a:p>
            <a:pPr marL="152400" indent="0" algn="just">
              <a:buNone/>
            </a:pPr>
            <a:endParaRPr lang="en-GB" dirty="0"/>
          </a:p>
          <a:p>
            <a:pPr marL="152400" indent="0" algn="just">
              <a:buNone/>
            </a:pPr>
            <a:r>
              <a:rPr lang="en-GB" dirty="0"/>
              <a:t>Phishing emails use psychological manipulation to lower our guard and get us to respond quickly without thinking through the consequences.</a:t>
            </a:r>
          </a:p>
          <a:p>
            <a:endParaRPr lang="en-GB" dirty="0"/>
          </a:p>
          <a:p>
            <a:endParaRPr lang="en-IN" dirty="0"/>
          </a:p>
        </p:txBody>
      </p:sp>
      <p:sp>
        <p:nvSpPr>
          <p:cNvPr id="3" name="Title 2">
            <a:extLst>
              <a:ext uri="{FF2B5EF4-FFF2-40B4-BE49-F238E27FC236}">
                <a16:creationId xmlns:a16="http://schemas.microsoft.com/office/drawing/2014/main" id="{EFADC4B4-940B-44DF-1508-3E3807DCB2B2}"/>
              </a:ext>
            </a:extLst>
          </p:cNvPr>
          <p:cNvSpPr>
            <a:spLocks noGrp="1"/>
          </p:cNvSpPr>
          <p:nvPr>
            <p:ph type="title"/>
          </p:nvPr>
        </p:nvSpPr>
        <p:spPr/>
        <p:txBody>
          <a:bodyPr/>
          <a:lstStyle/>
          <a:p>
            <a:pPr algn="l"/>
            <a:r>
              <a:rPr lang="en-GB" dirty="0"/>
              <a:t>Website Phishing Attack</a:t>
            </a:r>
            <a:endParaRPr lang="en-IN" dirty="0"/>
          </a:p>
        </p:txBody>
      </p:sp>
      <p:pic>
        <p:nvPicPr>
          <p:cNvPr id="7" name="Picture 6">
            <a:extLst>
              <a:ext uri="{FF2B5EF4-FFF2-40B4-BE49-F238E27FC236}">
                <a16:creationId xmlns:a16="http://schemas.microsoft.com/office/drawing/2014/main" id="{AE922D52-3981-C083-94A4-32B863BF0371}"/>
              </a:ext>
            </a:extLst>
          </p:cNvPr>
          <p:cNvPicPr>
            <a:picLocks noChangeAspect="1"/>
          </p:cNvPicPr>
          <p:nvPr/>
        </p:nvPicPr>
        <p:blipFill>
          <a:blip r:embed="rId2"/>
          <a:stretch>
            <a:fillRect/>
          </a:stretch>
        </p:blipFill>
        <p:spPr>
          <a:xfrm>
            <a:off x="3820332" y="1336817"/>
            <a:ext cx="5199681" cy="3149942"/>
          </a:xfrm>
          <a:prstGeom prst="rect">
            <a:avLst/>
          </a:prstGeom>
        </p:spPr>
      </p:pic>
    </p:spTree>
    <p:extLst>
      <p:ext uri="{BB962C8B-B14F-4D97-AF65-F5344CB8AC3E}">
        <p14:creationId xmlns:p14="http://schemas.microsoft.com/office/powerpoint/2010/main" val="164001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718072-C38C-1792-0628-9DFAC81582A7}"/>
              </a:ext>
            </a:extLst>
          </p:cNvPr>
          <p:cNvSpPr>
            <a:spLocks noGrp="1"/>
          </p:cNvSpPr>
          <p:nvPr>
            <p:ph type="body" idx="1"/>
          </p:nvPr>
        </p:nvSpPr>
        <p:spPr/>
        <p:txBody>
          <a:bodyPr/>
          <a:lstStyle/>
          <a:p>
            <a:pPr marL="152400" indent="0">
              <a:buNone/>
            </a:pPr>
            <a:r>
              <a:rPr lang="en-GB" b="1" dirty="0"/>
              <a:t>Handling a phishing attack</a:t>
            </a:r>
          </a:p>
          <a:p>
            <a:pPr marL="152400" indent="0">
              <a:buNone/>
            </a:pPr>
            <a:endParaRPr lang="en-GB" b="1" dirty="0"/>
          </a:p>
          <a:p>
            <a:pPr algn="just"/>
            <a:r>
              <a:rPr lang="en-GB" dirty="0"/>
              <a:t>Every phishing scam will vary in its sophistication, so some emails may be very obviously fake while other emails can be incredibly convincing.</a:t>
            </a:r>
          </a:p>
          <a:p>
            <a:pPr algn="just"/>
            <a:r>
              <a:rPr lang="en-GB" dirty="0"/>
              <a:t>If you ever suspect an email is a phishing attack, do not click on any links or download any attached files.</a:t>
            </a:r>
          </a:p>
          <a:p>
            <a:pPr algn="just"/>
            <a:r>
              <a:rPr lang="en-GB" dirty="0"/>
              <a:t>Find another way to contact the supposed sender to see if the email is legit. If the email's from a company, you can search online for their phone number. If it's from a friend or colleague, you can message them or give them a call.</a:t>
            </a:r>
            <a:endParaRPr lang="en-IN" dirty="0"/>
          </a:p>
        </p:txBody>
      </p:sp>
      <p:sp>
        <p:nvSpPr>
          <p:cNvPr id="3" name="Title 2">
            <a:extLst>
              <a:ext uri="{FF2B5EF4-FFF2-40B4-BE49-F238E27FC236}">
                <a16:creationId xmlns:a16="http://schemas.microsoft.com/office/drawing/2014/main" id="{6A40A877-8B67-C301-8E55-7BA87D16E740}"/>
              </a:ext>
            </a:extLst>
          </p:cNvPr>
          <p:cNvSpPr>
            <a:spLocks noGrp="1"/>
          </p:cNvSpPr>
          <p:nvPr>
            <p:ph type="title"/>
          </p:nvPr>
        </p:nvSpPr>
        <p:spPr/>
        <p:txBody>
          <a:bodyPr/>
          <a:lstStyle/>
          <a:p>
            <a:pPr algn="l"/>
            <a:r>
              <a:rPr lang="en-GB" dirty="0"/>
              <a:t>Website Phishing Attack</a:t>
            </a:r>
            <a:endParaRPr lang="en-IN" dirty="0"/>
          </a:p>
        </p:txBody>
      </p:sp>
    </p:spTree>
    <p:extLst>
      <p:ext uri="{BB962C8B-B14F-4D97-AF65-F5344CB8AC3E}">
        <p14:creationId xmlns:p14="http://schemas.microsoft.com/office/powerpoint/2010/main" val="179098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4BA3F-DD22-CBB6-EF4B-0287B2F6F89E}"/>
              </a:ext>
            </a:extLst>
          </p:cNvPr>
          <p:cNvSpPr>
            <a:spLocks noGrp="1"/>
          </p:cNvSpPr>
          <p:nvPr>
            <p:ph type="body" idx="1"/>
          </p:nvPr>
        </p:nvSpPr>
        <p:spPr/>
        <p:txBody>
          <a:bodyPr/>
          <a:lstStyle/>
          <a:p>
            <a:pPr marL="152400" indent="0" algn="just">
              <a:buNone/>
            </a:pPr>
            <a:r>
              <a:rPr lang="en-GB" sz="1500" b="1" dirty="0"/>
              <a:t>5 Ways to Protect Your Organization from Phishing Attacks</a:t>
            </a:r>
          </a:p>
          <a:p>
            <a:pPr marL="152400" indent="0" algn="just">
              <a:buNone/>
            </a:pPr>
            <a:endParaRPr lang="en-GB" sz="1500" b="1" dirty="0"/>
          </a:p>
          <a:p>
            <a:pPr marL="152400" indent="0" algn="just">
              <a:buNone/>
            </a:pPr>
            <a:r>
              <a:rPr lang="en-GB" dirty="0"/>
              <a:t>Here are a few ways your organization can reduce the risk of phishing attacks.</a:t>
            </a:r>
          </a:p>
          <a:p>
            <a:pPr marL="152400" indent="0" algn="just">
              <a:buNone/>
            </a:pPr>
            <a:endParaRPr lang="en-GB" dirty="0"/>
          </a:p>
          <a:p>
            <a:pPr marL="152400" indent="0" algn="just">
              <a:buNone/>
            </a:pPr>
            <a:r>
              <a:rPr lang="en-GB" b="1" dirty="0"/>
              <a:t>1. Employee Awareness Training</a:t>
            </a:r>
          </a:p>
          <a:p>
            <a:pPr marL="152400" indent="0" algn="just">
              <a:buNone/>
            </a:pPr>
            <a:r>
              <a:rPr lang="en-GB" dirty="0"/>
              <a:t>It is paramount to train employees to understand phishing strategies, identify signs of phishing, and report suspicious incidents to the security team.</a:t>
            </a:r>
          </a:p>
          <a:p>
            <a:pPr marL="177800" indent="-25400" algn="just">
              <a:buNone/>
            </a:pPr>
            <a:r>
              <a:rPr lang="en-GB" dirty="0"/>
              <a:t>               Similarly, organizations should encourage employees to look for trust badges or stickers from well-known cyber security or antivirus companies before interacting with a website. This shows that the website is serious about security and is probably not fake or malicious.</a:t>
            </a:r>
          </a:p>
          <a:p>
            <a:pPr algn="just"/>
            <a:endParaRPr lang="en-GB" dirty="0"/>
          </a:p>
          <a:p>
            <a:pPr marL="152400" indent="0" algn="just">
              <a:buNone/>
            </a:pPr>
            <a:r>
              <a:rPr lang="en-GB" b="1" dirty="0"/>
              <a:t>2. Deploy Email Security Solutions</a:t>
            </a:r>
          </a:p>
          <a:p>
            <a:pPr marL="152400" indent="0" algn="just">
              <a:buNone/>
            </a:pPr>
            <a:r>
              <a:rPr lang="en-GB" dirty="0"/>
              <a:t>Modern email filtering solutions can protect against malware and other malicious payloads in email messages. Solutions can detect emails that contain malicious links, attachments, spam content, and language that could suggest a phishing attack.</a:t>
            </a:r>
          </a:p>
          <a:p>
            <a:pPr marL="152400" indent="0" algn="just">
              <a:buNone/>
            </a:pPr>
            <a:r>
              <a:rPr lang="en-GB" dirty="0"/>
              <a:t>              Email security solutions automatically block and quarantine suspicious emails and use sandboxing technology to “detonate” emails to check if they contain malicious code.</a:t>
            </a:r>
          </a:p>
          <a:p>
            <a:endParaRPr lang="en-GB" dirty="0"/>
          </a:p>
        </p:txBody>
      </p:sp>
      <p:sp>
        <p:nvSpPr>
          <p:cNvPr id="3" name="Title 2">
            <a:extLst>
              <a:ext uri="{FF2B5EF4-FFF2-40B4-BE49-F238E27FC236}">
                <a16:creationId xmlns:a16="http://schemas.microsoft.com/office/drawing/2014/main" id="{A52AC766-5146-4A28-DB42-628DCFF2EA76}"/>
              </a:ext>
            </a:extLst>
          </p:cNvPr>
          <p:cNvSpPr>
            <a:spLocks noGrp="1"/>
          </p:cNvSpPr>
          <p:nvPr>
            <p:ph type="title"/>
          </p:nvPr>
        </p:nvSpPr>
        <p:spPr/>
        <p:txBody>
          <a:bodyPr/>
          <a:lstStyle/>
          <a:p>
            <a:pPr algn="l"/>
            <a:r>
              <a:rPr lang="en-GB" dirty="0"/>
              <a:t>Website Phishing Attack</a:t>
            </a:r>
            <a:endParaRPr lang="en-IN" dirty="0"/>
          </a:p>
        </p:txBody>
      </p:sp>
    </p:spTree>
    <p:extLst>
      <p:ext uri="{BB962C8B-B14F-4D97-AF65-F5344CB8AC3E}">
        <p14:creationId xmlns:p14="http://schemas.microsoft.com/office/powerpoint/2010/main" val="3954644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218D98-291D-7635-AB8F-F99391B82B08}"/>
              </a:ext>
            </a:extLst>
          </p:cNvPr>
          <p:cNvSpPr>
            <a:spLocks noGrp="1"/>
          </p:cNvSpPr>
          <p:nvPr>
            <p:ph type="body" idx="1"/>
          </p:nvPr>
        </p:nvSpPr>
        <p:spPr>
          <a:xfrm>
            <a:off x="720000" y="1192177"/>
            <a:ext cx="7704000" cy="3612298"/>
          </a:xfrm>
        </p:spPr>
        <p:txBody>
          <a:bodyPr/>
          <a:lstStyle/>
          <a:p>
            <a:pPr marL="152400" indent="0" algn="just">
              <a:buNone/>
            </a:pPr>
            <a:r>
              <a:rPr lang="en-GB" b="1" dirty="0"/>
              <a:t>3. Make Use of Endpoint Monitoring and Protection</a:t>
            </a:r>
          </a:p>
          <a:p>
            <a:pPr marL="152400" indent="0" algn="just">
              <a:buNone/>
            </a:pPr>
            <a:r>
              <a:rPr lang="en-GB" dirty="0"/>
              <a:t>                 The increasing use of cloud services and personal devices in the workplace has introduced many new endpoints that may not be fully protected. Security teams must assume that some endpoints will be breached by endpoint attacks. it is essential to monitor endpoints for security threats and implement rapid remediation and response on compromised devices.</a:t>
            </a:r>
          </a:p>
          <a:p>
            <a:pPr algn="just"/>
            <a:endParaRPr lang="en-GB" dirty="0"/>
          </a:p>
          <a:p>
            <a:pPr marL="152400" indent="0" algn="just">
              <a:buNone/>
            </a:pPr>
            <a:r>
              <a:rPr lang="en-GB" b="1" dirty="0"/>
              <a:t>4. Conduct Phishing Attack Tests</a:t>
            </a:r>
          </a:p>
          <a:p>
            <a:pPr marL="152400" indent="0" algn="just">
              <a:buNone/>
            </a:pPr>
            <a:r>
              <a:rPr lang="en-GB" dirty="0"/>
              <a:t>                 Simulated phishing attack testing can help security teams evaluate the effectiveness of security awareness training programs and help end users better understand attacks. Even if your employees are good at finding suspicious messages, they should be tested regularly to mimic real phishing attacks. The threat landscape continues to evolve, and cyberattack simulations must also evolve.</a:t>
            </a:r>
          </a:p>
          <a:p>
            <a:pPr algn="just"/>
            <a:endParaRPr lang="en-GB" b="1" dirty="0"/>
          </a:p>
          <a:p>
            <a:pPr marL="152400" indent="0" algn="just">
              <a:buNone/>
            </a:pPr>
            <a:r>
              <a:rPr lang="en-GB" b="1" dirty="0"/>
              <a:t>5. Limit User Access to High-Value Systems and Data</a:t>
            </a:r>
          </a:p>
          <a:p>
            <a:pPr marL="152400" indent="0" algn="just">
              <a:buNone/>
            </a:pPr>
            <a:r>
              <a:rPr lang="en-GB" dirty="0"/>
              <a:t>                 Most phishing methods are designed to trick human operators, and privileged user accounts are attractive targets for cybercriminals. Restricting access to systems and data can help protect sensitive data from leakage. Use the principle of least privilege and only give access to users who absolutely need it.</a:t>
            </a:r>
            <a:endParaRPr lang="en-IN" dirty="0"/>
          </a:p>
          <a:p>
            <a:endParaRPr lang="en-IN" dirty="0"/>
          </a:p>
        </p:txBody>
      </p:sp>
      <p:sp>
        <p:nvSpPr>
          <p:cNvPr id="3" name="Title 2">
            <a:extLst>
              <a:ext uri="{FF2B5EF4-FFF2-40B4-BE49-F238E27FC236}">
                <a16:creationId xmlns:a16="http://schemas.microsoft.com/office/drawing/2014/main" id="{8B3CC3A9-D4D4-0245-7AEA-9FFDB9152288}"/>
              </a:ext>
            </a:extLst>
          </p:cNvPr>
          <p:cNvSpPr>
            <a:spLocks noGrp="1"/>
          </p:cNvSpPr>
          <p:nvPr>
            <p:ph type="title"/>
          </p:nvPr>
        </p:nvSpPr>
        <p:spPr/>
        <p:txBody>
          <a:bodyPr/>
          <a:lstStyle/>
          <a:p>
            <a:pPr algn="l"/>
            <a:r>
              <a:rPr lang="en-GB" dirty="0"/>
              <a:t>Website Phishing Attack</a:t>
            </a:r>
            <a:endParaRPr lang="en-IN" dirty="0"/>
          </a:p>
        </p:txBody>
      </p:sp>
    </p:spTree>
    <p:extLst>
      <p:ext uri="{BB962C8B-B14F-4D97-AF65-F5344CB8AC3E}">
        <p14:creationId xmlns:p14="http://schemas.microsoft.com/office/powerpoint/2010/main" val="361884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35"/>
          <p:cNvSpPr txBox="1">
            <a:spLocks noGrp="1"/>
          </p:cNvSpPr>
          <p:nvPr>
            <p:ph type="subTitle" idx="1"/>
          </p:nvPr>
        </p:nvSpPr>
        <p:spPr>
          <a:xfrm>
            <a:off x="852268" y="1359885"/>
            <a:ext cx="4795071" cy="3249589"/>
          </a:xfrm>
          <a:prstGeom prst="rect">
            <a:avLst/>
          </a:prstGeom>
        </p:spPr>
        <p:txBody>
          <a:bodyPr spcFirstLastPara="1" wrap="square" lIns="91425" tIns="91425" rIns="91425" bIns="91425" anchor="t" anchorCtr="0">
            <a:noAutofit/>
          </a:bodyPr>
          <a:lstStyle/>
          <a:p>
            <a:pPr marL="139700" indent="0" algn="just">
              <a:buNone/>
            </a:pPr>
            <a:r>
              <a:rPr lang="en-GB" sz="1800" b="0" i="0" dirty="0">
                <a:solidFill>
                  <a:schemeClr val="tx1"/>
                </a:solidFill>
                <a:effectLst/>
                <a:latin typeface="-apple-system"/>
              </a:rPr>
              <a:t>“Phishing” refers to an attempt to steal sensitive information, typically in the form of usernames, passwords, credit card numbers, bank account information or other important data in order to utilize or sell the stolen information. By masquerading as a reputable source with an enticing request, an attacker lures in the victim in order to trick them, similarly to how a fisherman uses bait to catch a fish.</a:t>
            </a:r>
          </a:p>
          <a:p>
            <a:br>
              <a:rPr lang="en-GB" dirty="0"/>
            </a:br>
            <a:endParaRPr dirty="0"/>
          </a:p>
        </p:txBody>
      </p:sp>
      <p:sp>
        <p:nvSpPr>
          <p:cNvPr id="2130" name="Google Shape;213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What Is Phishing Attack</a:t>
            </a:r>
            <a:endParaRPr dirty="0">
              <a:solidFill>
                <a:schemeClr val="accent1"/>
              </a:solidFill>
            </a:endParaRPr>
          </a:p>
        </p:txBody>
      </p:sp>
      <p:grpSp>
        <p:nvGrpSpPr>
          <p:cNvPr id="2131" name="Google Shape;2131;p35"/>
          <p:cNvGrpSpPr/>
          <p:nvPr/>
        </p:nvGrpSpPr>
        <p:grpSpPr>
          <a:xfrm>
            <a:off x="5728699" y="2449020"/>
            <a:ext cx="2608588" cy="1809308"/>
            <a:chOff x="2519575" y="3485200"/>
            <a:chExt cx="438050" cy="303825"/>
          </a:xfrm>
        </p:grpSpPr>
        <p:sp>
          <p:nvSpPr>
            <p:cNvPr id="2132" name="Google Shape;2132;p35"/>
            <p:cNvSpPr/>
            <p:nvPr/>
          </p:nvSpPr>
          <p:spPr>
            <a:xfrm>
              <a:off x="2519575" y="3485200"/>
              <a:ext cx="438050" cy="303825"/>
            </a:xfrm>
            <a:custGeom>
              <a:avLst/>
              <a:gdLst/>
              <a:ahLst/>
              <a:cxnLst/>
              <a:rect l="l" t="t" r="r" b="b"/>
              <a:pathLst>
                <a:path w="17522" h="12153" extrusionOk="0">
                  <a:moveTo>
                    <a:pt x="1311" y="0"/>
                  </a:moveTo>
                  <a:cubicBezTo>
                    <a:pt x="589" y="2"/>
                    <a:pt x="3" y="588"/>
                    <a:pt x="1" y="1311"/>
                  </a:cubicBezTo>
                  <a:lnTo>
                    <a:pt x="1" y="11866"/>
                  </a:lnTo>
                  <a:cubicBezTo>
                    <a:pt x="1" y="12038"/>
                    <a:pt x="142" y="12153"/>
                    <a:pt x="289" y="12153"/>
                  </a:cubicBezTo>
                  <a:cubicBezTo>
                    <a:pt x="360" y="12153"/>
                    <a:pt x="431" y="12127"/>
                    <a:pt x="489" y="12069"/>
                  </a:cubicBezTo>
                  <a:lnTo>
                    <a:pt x="2615" y="10034"/>
                  </a:lnTo>
                  <a:cubicBezTo>
                    <a:pt x="3008" y="9658"/>
                    <a:pt x="3530" y="9448"/>
                    <a:pt x="4074" y="9448"/>
                  </a:cubicBezTo>
                  <a:lnTo>
                    <a:pt x="16210" y="9448"/>
                  </a:lnTo>
                  <a:cubicBezTo>
                    <a:pt x="16933" y="9446"/>
                    <a:pt x="17518" y="8861"/>
                    <a:pt x="17521" y="8137"/>
                  </a:cubicBezTo>
                  <a:lnTo>
                    <a:pt x="17521" y="1311"/>
                  </a:lnTo>
                  <a:cubicBezTo>
                    <a:pt x="17519" y="588"/>
                    <a:pt x="16933" y="2"/>
                    <a:pt x="16210"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2527225" y="3493925"/>
              <a:ext cx="422750" cy="220950"/>
            </a:xfrm>
            <a:custGeom>
              <a:avLst/>
              <a:gdLst/>
              <a:ahLst/>
              <a:cxnLst/>
              <a:rect l="l" t="t" r="r" b="b"/>
              <a:pathLst>
                <a:path w="16910" h="8838" extrusionOk="0">
                  <a:moveTo>
                    <a:pt x="1005" y="0"/>
                  </a:moveTo>
                  <a:cubicBezTo>
                    <a:pt x="450" y="0"/>
                    <a:pt x="0" y="450"/>
                    <a:pt x="0" y="1005"/>
                  </a:cubicBezTo>
                  <a:lnTo>
                    <a:pt x="0" y="7832"/>
                  </a:lnTo>
                  <a:cubicBezTo>
                    <a:pt x="0" y="8388"/>
                    <a:pt x="450" y="8838"/>
                    <a:pt x="1005" y="8838"/>
                  </a:cubicBezTo>
                  <a:lnTo>
                    <a:pt x="15904" y="8838"/>
                  </a:lnTo>
                  <a:cubicBezTo>
                    <a:pt x="16460" y="8838"/>
                    <a:pt x="16910" y="8388"/>
                    <a:pt x="16910" y="7832"/>
                  </a:cubicBezTo>
                  <a:lnTo>
                    <a:pt x="16910" y="1005"/>
                  </a:lnTo>
                  <a:cubicBezTo>
                    <a:pt x="16910" y="450"/>
                    <a:pt x="16460" y="0"/>
                    <a:pt x="15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4;p35"/>
            <p:cNvSpPr/>
            <p:nvPr/>
          </p:nvSpPr>
          <p:spPr>
            <a:xfrm>
              <a:off x="2555225" y="3598575"/>
              <a:ext cx="249775" cy="11625"/>
            </a:xfrm>
            <a:custGeom>
              <a:avLst/>
              <a:gdLst/>
              <a:ahLst/>
              <a:cxnLst/>
              <a:rect l="l" t="t" r="r" b="b"/>
              <a:pathLst>
                <a:path w="9991" h="465" extrusionOk="0">
                  <a:moveTo>
                    <a:pt x="0" y="0"/>
                  </a:moveTo>
                  <a:lnTo>
                    <a:pt x="0" y="465"/>
                  </a:lnTo>
                  <a:lnTo>
                    <a:pt x="9990" y="465"/>
                  </a:lnTo>
                  <a:lnTo>
                    <a:pt x="9990"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2555225" y="3572975"/>
              <a:ext cx="259925" cy="11650"/>
            </a:xfrm>
            <a:custGeom>
              <a:avLst/>
              <a:gdLst/>
              <a:ahLst/>
              <a:cxnLst/>
              <a:rect l="l" t="t" r="r" b="b"/>
              <a:pathLst>
                <a:path w="10397" h="466" extrusionOk="0">
                  <a:moveTo>
                    <a:pt x="0" y="0"/>
                  </a:moveTo>
                  <a:lnTo>
                    <a:pt x="0" y="465"/>
                  </a:lnTo>
                  <a:lnTo>
                    <a:pt x="10397" y="465"/>
                  </a:lnTo>
                  <a:lnTo>
                    <a:pt x="10397" y="0"/>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2555225" y="3547375"/>
              <a:ext cx="313675" cy="11650"/>
            </a:xfrm>
            <a:custGeom>
              <a:avLst/>
              <a:gdLst/>
              <a:ahLst/>
              <a:cxnLst/>
              <a:rect l="l" t="t" r="r" b="b"/>
              <a:pathLst>
                <a:path w="12547" h="466" extrusionOk="0">
                  <a:moveTo>
                    <a:pt x="0" y="1"/>
                  </a:moveTo>
                  <a:lnTo>
                    <a:pt x="0" y="465"/>
                  </a:lnTo>
                  <a:lnTo>
                    <a:pt x="12547" y="465"/>
                  </a:lnTo>
                  <a:lnTo>
                    <a:pt x="12547"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2555225" y="3521775"/>
              <a:ext cx="313675" cy="11650"/>
            </a:xfrm>
            <a:custGeom>
              <a:avLst/>
              <a:gdLst/>
              <a:ahLst/>
              <a:cxnLst/>
              <a:rect l="l" t="t" r="r" b="b"/>
              <a:pathLst>
                <a:path w="12547" h="466" extrusionOk="0">
                  <a:moveTo>
                    <a:pt x="0" y="1"/>
                  </a:moveTo>
                  <a:lnTo>
                    <a:pt x="0" y="466"/>
                  </a:lnTo>
                  <a:lnTo>
                    <a:pt x="12547" y="466"/>
                  </a:lnTo>
                  <a:lnTo>
                    <a:pt x="12547"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2756225" y="3661875"/>
              <a:ext cx="165750" cy="11625"/>
            </a:xfrm>
            <a:custGeom>
              <a:avLst/>
              <a:gdLst/>
              <a:ahLst/>
              <a:cxnLst/>
              <a:rect l="l" t="t" r="r" b="b"/>
              <a:pathLst>
                <a:path w="6630" h="465" extrusionOk="0">
                  <a:moveTo>
                    <a:pt x="1" y="0"/>
                  </a:moveTo>
                  <a:lnTo>
                    <a:pt x="1" y="465"/>
                  </a:lnTo>
                  <a:lnTo>
                    <a:pt x="6630" y="465"/>
                  </a:lnTo>
                  <a:lnTo>
                    <a:pt x="6630"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694525" y="3636275"/>
              <a:ext cx="227450" cy="11650"/>
            </a:xfrm>
            <a:custGeom>
              <a:avLst/>
              <a:gdLst/>
              <a:ahLst/>
              <a:cxnLst/>
              <a:rect l="l" t="t" r="r" b="b"/>
              <a:pathLst>
                <a:path w="9098" h="466" extrusionOk="0">
                  <a:moveTo>
                    <a:pt x="0" y="0"/>
                  </a:moveTo>
                  <a:lnTo>
                    <a:pt x="0" y="465"/>
                  </a:lnTo>
                  <a:lnTo>
                    <a:pt x="9098" y="465"/>
                  </a:lnTo>
                  <a:lnTo>
                    <a:pt x="9098"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35"/>
          <p:cNvGrpSpPr/>
          <p:nvPr/>
        </p:nvGrpSpPr>
        <p:grpSpPr>
          <a:xfrm>
            <a:off x="5787893" y="1639874"/>
            <a:ext cx="1123015" cy="1397263"/>
            <a:chOff x="1758475" y="3969450"/>
            <a:chExt cx="371650" cy="462425"/>
          </a:xfrm>
        </p:grpSpPr>
        <p:sp>
          <p:nvSpPr>
            <p:cNvPr id="2141" name="Google Shape;2141;p35"/>
            <p:cNvSpPr/>
            <p:nvPr/>
          </p:nvSpPr>
          <p:spPr>
            <a:xfrm>
              <a:off x="2071550" y="3969450"/>
              <a:ext cx="58575" cy="93850"/>
            </a:xfrm>
            <a:custGeom>
              <a:avLst/>
              <a:gdLst/>
              <a:ahLst/>
              <a:cxnLst/>
              <a:rect l="l" t="t" r="r" b="b"/>
              <a:pathLst>
                <a:path w="2343" h="3754" extrusionOk="0">
                  <a:moveTo>
                    <a:pt x="904" y="1"/>
                  </a:moveTo>
                  <a:cubicBezTo>
                    <a:pt x="877" y="1"/>
                    <a:pt x="850" y="13"/>
                    <a:pt x="833" y="34"/>
                  </a:cubicBezTo>
                  <a:cubicBezTo>
                    <a:pt x="812" y="55"/>
                    <a:pt x="802" y="83"/>
                    <a:pt x="802" y="113"/>
                  </a:cubicBezTo>
                  <a:lnTo>
                    <a:pt x="802" y="422"/>
                  </a:lnTo>
                  <a:cubicBezTo>
                    <a:pt x="695" y="450"/>
                    <a:pt x="592" y="493"/>
                    <a:pt x="497" y="551"/>
                  </a:cubicBezTo>
                  <a:cubicBezTo>
                    <a:pt x="410" y="603"/>
                    <a:pt x="334" y="669"/>
                    <a:pt x="270" y="747"/>
                  </a:cubicBezTo>
                  <a:cubicBezTo>
                    <a:pt x="207" y="820"/>
                    <a:pt x="160" y="904"/>
                    <a:pt x="127" y="995"/>
                  </a:cubicBezTo>
                  <a:cubicBezTo>
                    <a:pt x="94" y="1085"/>
                    <a:pt x="77" y="1181"/>
                    <a:pt x="77" y="1277"/>
                  </a:cubicBezTo>
                  <a:cubicBezTo>
                    <a:pt x="78" y="1515"/>
                    <a:pt x="138" y="1706"/>
                    <a:pt x="258" y="1849"/>
                  </a:cubicBezTo>
                  <a:cubicBezTo>
                    <a:pt x="377" y="1993"/>
                    <a:pt x="568" y="2095"/>
                    <a:pt x="829" y="2156"/>
                  </a:cubicBezTo>
                  <a:cubicBezTo>
                    <a:pt x="967" y="2190"/>
                    <a:pt x="1088" y="2218"/>
                    <a:pt x="1191" y="2240"/>
                  </a:cubicBezTo>
                  <a:cubicBezTo>
                    <a:pt x="1277" y="2257"/>
                    <a:pt x="1361" y="2280"/>
                    <a:pt x="1443" y="2308"/>
                  </a:cubicBezTo>
                  <a:cubicBezTo>
                    <a:pt x="1509" y="2333"/>
                    <a:pt x="1558" y="2359"/>
                    <a:pt x="1591" y="2386"/>
                  </a:cubicBezTo>
                  <a:cubicBezTo>
                    <a:pt x="1623" y="2411"/>
                    <a:pt x="1641" y="2450"/>
                    <a:pt x="1640" y="2490"/>
                  </a:cubicBezTo>
                  <a:cubicBezTo>
                    <a:pt x="1641" y="2574"/>
                    <a:pt x="1596" y="2632"/>
                    <a:pt x="1506" y="2663"/>
                  </a:cubicBezTo>
                  <a:cubicBezTo>
                    <a:pt x="1415" y="2695"/>
                    <a:pt x="1304" y="2712"/>
                    <a:pt x="1169" y="2712"/>
                  </a:cubicBezTo>
                  <a:cubicBezTo>
                    <a:pt x="1166" y="2712"/>
                    <a:pt x="1163" y="2712"/>
                    <a:pt x="1159" y="2712"/>
                  </a:cubicBezTo>
                  <a:cubicBezTo>
                    <a:pt x="1098" y="2712"/>
                    <a:pt x="1037" y="2702"/>
                    <a:pt x="978" y="2682"/>
                  </a:cubicBezTo>
                  <a:cubicBezTo>
                    <a:pt x="896" y="2654"/>
                    <a:pt x="823" y="2603"/>
                    <a:pt x="768" y="2536"/>
                  </a:cubicBezTo>
                  <a:cubicBezTo>
                    <a:pt x="747" y="2511"/>
                    <a:pt x="732" y="2493"/>
                    <a:pt x="722" y="2482"/>
                  </a:cubicBezTo>
                  <a:cubicBezTo>
                    <a:pt x="704" y="2464"/>
                    <a:pt x="684" y="2450"/>
                    <a:pt x="661" y="2438"/>
                  </a:cubicBezTo>
                  <a:cubicBezTo>
                    <a:pt x="639" y="2429"/>
                    <a:pt x="614" y="2423"/>
                    <a:pt x="590" y="2423"/>
                  </a:cubicBezTo>
                  <a:cubicBezTo>
                    <a:pt x="586" y="2423"/>
                    <a:pt x="582" y="2424"/>
                    <a:pt x="578" y="2424"/>
                  </a:cubicBezTo>
                  <a:lnTo>
                    <a:pt x="81" y="2424"/>
                  </a:lnTo>
                  <a:cubicBezTo>
                    <a:pt x="59" y="2424"/>
                    <a:pt x="39" y="2434"/>
                    <a:pt x="25" y="2451"/>
                  </a:cubicBezTo>
                  <a:cubicBezTo>
                    <a:pt x="10" y="2468"/>
                    <a:pt x="0" y="2491"/>
                    <a:pt x="2" y="2515"/>
                  </a:cubicBezTo>
                  <a:cubicBezTo>
                    <a:pt x="5" y="2604"/>
                    <a:pt x="25" y="2691"/>
                    <a:pt x="62" y="2772"/>
                  </a:cubicBezTo>
                  <a:cubicBezTo>
                    <a:pt x="101" y="2859"/>
                    <a:pt x="156" y="2938"/>
                    <a:pt x="223" y="3008"/>
                  </a:cubicBezTo>
                  <a:cubicBezTo>
                    <a:pt x="297" y="3083"/>
                    <a:pt x="381" y="3148"/>
                    <a:pt x="474" y="3201"/>
                  </a:cubicBezTo>
                  <a:cubicBezTo>
                    <a:pt x="576" y="3260"/>
                    <a:pt x="687" y="3305"/>
                    <a:pt x="802" y="3333"/>
                  </a:cubicBezTo>
                  <a:lnTo>
                    <a:pt x="802" y="3641"/>
                  </a:lnTo>
                  <a:cubicBezTo>
                    <a:pt x="801" y="3670"/>
                    <a:pt x="812" y="3699"/>
                    <a:pt x="832" y="3721"/>
                  </a:cubicBezTo>
                  <a:cubicBezTo>
                    <a:pt x="849" y="3742"/>
                    <a:pt x="876" y="3754"/>
                    <a:pt x="904" y="3754"/>
                  </a:cubicBezTo>
                  <a:lnTo>
                    <a:pt x="1401" y="3754"/>
                  </a:lnTo>
                  <a:cubicBezTo>
                    <a:pt x="1429" y="3754"/>
                    <a:pt x="1455" y="3742"/>
                    <a:pt x="1472" y="3721"/>
                  </a:cubicBezTo>
                  <a:cubicBezTo>
                    <a:pt x="1493" y="3699"/>
                    <a:pt x="1503" y="3670"/>
                    <a:pt x="1503" y="3641"/>
                  </a:cubicBezTo>
                  <a:lnTo>
                    <a:pt x="1503" y="3345"/>
                  </a:lnTo>
                  <a:cubicBezTo>
                    <a:pt x="1621" y="3324"/>
                    <a:pt x="1736" y="3288"/>
                    <a:pt x="1844" y="3236"/>
                  </a:cubicBezTo>
                  <a:cubicBezTo>
                    <a:pt x="1943" y="3190"/>
                    <a:pt x="2033" y="3127"/>
                    <a:pt x="2110" y="3049"/>
                  </a:cubicBezTo>
                  <a:cubicBezTo>
                    <a:pt x="2183" y="2975"/>
                    <a:pt x="2240" y="2887"/>
                    <a:pt x="2281" y="2790"/>
                  </a:cubicBezTo>
                  <a:cubicBezTo>
                    <a:pt x="2322" y="2689"/>
                    <a:pt x="2343" y="2579"/>
                    <a:pt x="2341" y="2469"/>
                  </a:cubicBezTo>
                  <a:cubicBezTo>
                    <a:pt x="2341" y="2339"/>
                    <a:pt x="2324" y="2225"/>
                    <a:pt x="2289" y="2130"/>
                  </a:cubicBezTo>
                  <a:cubicBezTo>
                    <a:pt x="2257" y="2036"/>
                    <a:pt x="2204" y="1950"/>
                    <a:pt x="2134" y="1879"/>
                  </a:cubicBezTo>
                  <a:cubicBezTo>
                    <a:pt x="2059" y="1805"/>
                    <a:pt x="1971" y="1745"/>
                    <a:pt x="1874" y="1702"/>
                  </a:cubicBezTo>
                  <a:cubicBezTo>
                    <a:pt x="1757" y="1651"/>
                    <a:pt x="1635" y="1611"/>
                    <a:pt x="1511" y="1585"/>
                  </a:cubicBezTo>
                  <a:cubicBezTo>
                    <a:pt x="1371" y="1555"/>
                    <a:pt x="1254" y="1528"/>
                    <a:pt x="1161" y="1507"/>
                  </a:cubicBezTo>
                  <a:cubicBezTo>
                    <a:pt x="1084" y="1489"/>
                    <a:pt x="1009" y="1466"/>
                    <a:pt x="935" y="1437"/>
                  </a:cubicBezTo>
                  <a:cubicBezTo>
                    <a:pt x="878" y="1414"/>
                    <a:pt x="838" y="1388"/>
                    <a:pt x="814" y="1360"/>
                  </a:cubicBezTo>
                  <a:cubicBezTo>
                    <a:pt x="789" y="1331"/>
                    <a:pt x="777" y="1293"/>
                    <a:pt x="778" y="1255"/>
                  </a:cubicBezTo>
                  <a:cubicBezTo>
                    <a:pt x="777" y="1218"/>
                    <a:pt x="788" y="1182"/>
                    <a:pt x="810" y="1152"/>
                  </a:cubicBezTo>
                  <a:cubicBezTo>
                    <a:pt x="832" y="1124"/>
                    <a:pt x="861" y="1101"/>
                    <a:pt x="894" y="1086"/>
                  </a:cubicBezTo>
                  <a:cubicBezTo>
                    <a:pt x="931" y="1071"/>
                    <a:pt x="970" y="1060"/>
                    <a:pt x="1011" y="1053"/>
                  </a:cubicBezTo>
                  <a:cubicBezTo>
                    <a:pt x="1056" y="1046"/>
                    <a:pt x="1103" y="1043"/>
                    <a:pt x="1149" y="1043"/>
                  </a:cubicBezTo>
                  <a:cubicBezTo>
                    <a:pt x="1153" y="1043"/>
                    <a:pt x="1156" y="1043"/>
                    <a:pt x="1160" y="1043"/>
                  </a:cubicBezTo>
                  <a:cubicBezTo>
                    <a:pt x="1212" y="1043"/>
                    <a:pt x="1266" y="1050"/>
                    <a:pt x="1316" y="1066"/>
                  </a:cubicBezTo>
                  <a:cubicBezTo>
                    <a:pt x="1356" y="1078"/>
                    <a:pt x="1395" y="1097"/>
                    <a:pt x="1430" y="1121"/>
                  </a:cubicBezTo>
                  <a:cubicBezTo>
                    <a:pt x="1456" y="1137"/>
                    <a:pt x="1480" y="1158"/>
                    <a:pt x="1500" y="1181"/>
                  </a:cubicBezTo>
                  <a:cubicBezTo>
                    <a:pt x="1517" y="1200"/>
                    <a:pt x="1528" y="1214"/>
                    <a:pt x="1537" y="1222"/>
                  </a:cubicBezTo>
                  <a:cubicBezTo>
                    <a:pt x="1555" y="1243"/>
                    <a:pt x="1578" y="1259"/>
                    <a:pt x="1603" y="1273"/>
                  </a:cubicBezTo>
                  <a:cubicBezTo>
                    <a:pt x="1628" y="1283"/>
                    <a:pt x="1655" y="1289"/>
                    <a:pt x="1681" y="1289"/>
                  </a:cubicBezTo>
                  <a:cubicBezTo>
                    <a:pt x="1684" y="1289"/>
                    <a:pt x="1686" y="1289"/>
                    <a:pt x="1688" y="1289"/>
                  </a:cubicBezTo>
                  <a:lnTo>
                    <a:pt x="2185" y="1289"/>
                  </a:lnTo>
                  <a:cubicBezTo>
                    <a:pt x="2206" y="1288"/>
                    <a:pt x="2226" y="1279"/>
                    <a:pt x="2239" y="1261"/>
                  </a:cubicBezTo>
                  <a:cubicBezTo>
                    <a:pt x="2256" y="1245"/>
                    <a:pt x="2265" y="1221"/>
                    <a:pt x="2264" y="1197"/>
                  </a:cubicBezTo>
                  <a:cubicBezTo>
                    <a:pt x="2260" y="1119"/>
                    <a:pt x="2239" y="1042"/>
                    <a:pt x="2204" y="973"/>
                  </a:cubicBezTo>
                  <a:cubicBezTo>
                    <a:pt x="2164" y="891"/>
                    <a:pt x="2111" y="815"/>
                    <a:pt x="2049" y="749"/>
                  </a:cubicBezTo>
                  <a:cubicBezTo>
                    <a:pt x="1979" y="674"/>
                    <a:pt x="1899" y="610"/>
                    <a:pt x="1812" y="557"/>
                  </a:cubicBezTo>
                  <a:cubicBezTo>
                    <a:pt x="1716" y="498"/>
                    <a:pt x="1611" y="454"/>
                    <a:pt x="1502" y="426"/>
                  </a:cubicBezTo>
                  <a:lnTo>
                    <a:pt x="1502" y="113"/>
                  </a:lnTo>
                  <a:cubicBezTo>
                    <a:pt x="1502" y="83"/>
                    <a:pt x="1492" y="55"/>
                    <a:pt x="1472" y="34"/>
                  </a:cubicBezTo>
                  <a:cubicBezTo>
                    <a:pt x="1454" y="13"/>
                    <a:pt x="1428" y="1"/>
                    <a:pt x="1400"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1916425" y="4201775"/>
              <a:ext cx="99725" cy="72875"/>
            </a:xfrm>
            <a:custGeom>
              <a:avLst/>
              <a:gdLst/>
              <a:ahLst/>
              <a:cxnLst/>
              <a:rect l="l" t="t" r="r" b="b"/>
              <a:pathLst>
                <a:path w="3989" h="2915" extrusionOk="0">
                  <a:moveTo>
                    <a:pt x="529" y="1"/>
                  </a:moveTo>
                  <a:cubicBezTo>
                    <a:pt x="391" y="212"/>
                    <a:pt x="1" y="1075"/>
                    <a:pt x="154" y="2251"/>
                  </a:cubicBezTo>
                  <a:cubicBezTo>
                    <a:pt x="203" y="2618"/>
                    <a:pt x="486" y="2915"/>
                    <a:pt x="791" y="2915"/>
                  </a:cubicBezTo>
                  <a:lnTo>
                    <a:pt x="3174" y="2915"/>
                  </a:lnTo>
                  <a:cubicBezTo>
                    <a:pt x="3478" y="2915"/>
                    <a:pt x="3763" y="2618"/>
                    <a:pt x="3809" y="2251"/>
                  </a:cubicBezTo>
                  <a:cubicBezTo>
                    <a:pt x="3988" y="876"/>
                    <a:pt x="3434" y="1"/>
                    <a:pt x="3434"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1907500" y="4101050"/>
              <a:ext cx="58875" cy="100750"/>
            </a:xfrm>
            <a:custGeom>
              <a:avLst/>
              <a:gdLst/>
              <a:ahLst/>
              <a:cxnLst/>
              <a:rect l="l" t="t" r="r" b="b"/>
              <a:pathLst>
                <a:path w="2355" h="4030" extrusionOk="0">
                  <a:moveTo>
                    <a:pt x="570" y="0"/>
                  </a:moveTo>
                  <a:cubicBezTo>
                    <a:pt x="1" y="832"/>
                    <a:pt x="152" y="2098"/>
                    <a:pt x="372" y="2812"/>
                  </a:cubicBezTo>
                  <a:cubicBezTo>
                    <a:pt x="679" y="3806"/>
                    <a:pt x="1321" y="4030"/>
                    <a:pt x="2355" y="4030"/>
                  </a:cubicBezTo>
                  <a:cubicBezTo>
                    <a:pt x="1817" y="4030"/>
                    <a:pt x="1162" y="3454"/>
                    <a:pt x="1162" y="2604"/>
                  </a:cubicBezTo>
                  <a:lnTo>
                    <a:pt x="1162" y="1475"/>
                  </a:lnTo>
                  <a:cubicBezTo>
                    <a:pt x="1162" y="909"/>
                    <a:pt x="945" y="372"/>
                    <a:pt x="570"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1966350" y="4101050"/>
              <a:ext cx="58850" cy="100800"/>
            </a:xfrm>
            <a:custGeom>
              <a:avLst/>
              <a:gdLst/>
              <a:ahLst/>
              <a:cxnLst/>
              <a:rect l="l" t="t" r="r" b="b"/>
              <a:pathLst>
                <a:path w="2354" h="4032" extrusionOk="0">
                  <a:moveTo>
                    <a:pt x="1784" y="0"/>
                  </a:moveTo>
                  <a:cubicBezTo>
                    <a:pt x="1409" y="372"/>
                    <a:pt x="1192" y="908"/>
                    <a:pt x="1192" y="1475"/>
                  </a:cubicBezTo>
                  <a:lnTo>
                    <a:pt x="1192" y="2604"/>
                  </a:lnTo>
                  <a:cubicBezTo>
                    <a:pt x="1192" y="3455"/>
                    <a:pt x="538" y="4031"/>
                    <a:pt x="1" y="4031"/>
                  </a:cubicBezTo>
                  <a:cubicBezTo>
                    <a:pt x="1034" y="4031"/>
                    <a:pt x="1677" y="3806"/>
                    <a:pt x="1983" y="2812"/>
                  </a:cubicBezTo>
                  <a:cubicBezTo>
                    <a:pt x="2202" y="2098"/>
                    <a:pt x="2354" y="832"/>
                    <a:pt x="1784"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1930050" y="4036525"/>
              <a:ext cx="72600" cy="72600"/>
            </a:xfrm>
            <a:custGeom>
              <a:avLst/>
              <a:gdLst/>
              <a:ahLst/>
              <a:cxnLst/>
              <a:rect l="l" t="t" r="r" b="b"/>
              <a:pathLst>
                <a:path w="2904" h="2904" extrusionOk="0">
                  <a:moveTo>
                    <a:pt x="1453" y="1"/>
                  </a:moveTo>
                  <a:cubicBezTo>
                    <a:pt x="650" y="1"/>
                    <a:pt x="0" y="650"/>
                    <a:pt x="0" y="1452"/>
                  </a:cubicBezTo>
                  <a:cubicBezTo>
                    <a:pt x="0" y="2253"/>
                    <a:pt x="650" y="2903"/>
                    <a:pt x="1453" y="2903"/>
                  </a:cubicBezTo>
                  <a:cubicBezTo>
                    <a:pt x="2254" y="2903"/>
                    <a:pt x="2904" y="2253"/>
                    <a:pt x="2904" y="1452"/>
                  </a:cubicBezTo>
                  <a:cubicBezTo>
                    <a:pt x="2904" y="650"/>
                    <a:pt x="2254" y="1"/>
                    <a:pt x="1453"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1934975" y="4058550"/>
              <a:ext cx="62775" cy="58550"/>
            </a:xfrm>
            <a:custGeom>
              <a:avLst/>
              <a:gdLst/>
              <a:ahLst/>
              <a:cxnLst/>
              <a:rect l="l" t="t" r="r" b="b"/>
              <a:pathLst>
                <a:path w="2511" h="2342" extrusionOk="0">
                  <a:moveTo>
                    <a:pt x="506" y="1"/>
                  </a:moveTo>
                  <a:cubicBezTo>
                    <a:pt x="506" y="1"/>
                    <a:pt x="607" y="343"/>
                    <a:pt x="607" y="657"/>
                  </a:cubicBezTo>
                  <a:cubicBezTo>
                    <a:pt x="607" y="952"/>
                    <a:pt x="153" y="1066"/>
                    <a:pt x="0" y="1177"/>
                  </a:cubicBezTo>
                  <a:lnTo>
                    <a:pt x="1256" y="2342"/>
                  </a:lnTo>
                  <a:lnTo>
                    <a:pt x="2510" y="1177"/>
                  </a:lnTo>
                  <a:cubicBezTo>
                    <a:pt x="2357" y="1066"/>
                    <a:pt x="1904" y="952"/>
                    <a:pt x="1904" y="657"/>
                  </a:cubicBezTo>
                  <a:cubicBezTo>
                    <a:pt x="1904" y="343"/>
                    <a:pt x="2004" y="1"/>
                    <a:pt x="2004"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1921750" y="4087900"/>
              <a:ext cx="89225" cy="113950"/>
            </a:xfrm>
            <a:custGeom>
              <a:avLst/>
              <a:gdLst/>
              <a:ahLst/>
              <a:cxnLst/>
              <a:rect l="l" t="t" r="r" b="b"/>
              <a:pathLst>
                <a:path w="3569" h="4558" extrusionOk="0">
                  <a:moveTo>
                    <a:pt x="543" y="0"/>
                  </a:moveTo>
                  <a:cubicBezTo>
                    <a:pt x="537" y="0"/>
                    <a:pt x="532" y="1"/>
                    <a:pt x="529" y="3"/>
                  </a:cubicBezTo>
                  <a:cubicBezTo>
                    <a:pt x="321" y="143"/>
                    <a:pt x="142" y="320"/>
                    <a:pt x="0" y="526"/>
                  </a:cubicBezTo>
                  <a:cubicBezTo>
                    <a:pt x="376" y="898"/>
                    <a:pt x="592" y="1434"/>
                    <a:pt x="592" y="2001"/>
                  </a:cubicBezTo>
                  <a:lnTo>
                    <a:pt x="592" y="3130"/>
                  </a:lnTo>
                  <a:cubicBezTo>
                    <a:pt x="592" y="3981"/>
                    <a:pt x="1247" y="4557"/>
                    <a:pt x="1785" y="4557"/>
                  </a:cubicBezTo>
                  <a:cubicBezTo>
                    <a:pt x="2322" y="4557"/>
                    <a:pt x="2976" y="3981"/>
                    <a:pt x="2976" y="3130"/>
                  </a:cubicBezTo>
                  <a:lnTo>
                    <a:pt x="2976" y="2001"/>
                  </a:lnTo>
                  <a:cubicBezTo>
                    <a:pt x="2976" y="1435"/>
                    <a:pt x="3193" y="898"/>
                    <a:pt x="3568" y="526"/>
                  </a:cubicBezTo>
                  <a:cubicBezTo>
                    <a:pt x="3426" y="320"/>
                    <a:pt x="3247" y="143"/>
                    <a:pt x="3039" y="3"/>
                  </a:cubicBezTo>
                  <a:cubicBezTo>
                    <a:pt x="3036" y="1"/>
                    <a:pt x="3032" y="0"/>
                    <a:pt x="3026" y="0"/>
                  </a:cubicBezTo>
                  <a:cubicBezTo>
                    <a:pt x="2941" y="0"/>
                    <a:pt x="2575" y="200"/>
                    <a:pt x="2262" y="380"/>
                  </a:cubicBezTo>
                  <a:cubicBezTo>
                    <a:pt x="2114" y="465"/>
                    <a:pt x="1949" y="508"/>
                    <a:pt x="1784" y="508"/>
                  </a:cubicBezTo>
                  <a:cubicBezTo>
                    <a:pt x="1619" y="508"/>
                    <a:pt x="1454" y="465"/>
                    <a:pt x="1306" y="380"/>
                  </a:cubicBezTo>
                  <a:cubicBezTo>
                    <a:pt x="994" y="201"/>
                    <a:pt x="629" y="0"/>
                    <a:pt x="543"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1937325" y="4009775"/>
              <a:ext cx="58075" cy="63050"/>
            </a:xfrm>
            <a:custGeom>
              <a:avLst/>
              <a:gdLst/>
              <a:ahLst/>
              <a:cxnLst/>
              <a:rect l="l" t="t" r="r" b="b"/>
              <a:pathLst>
                <a:path w="2323" h="2522" extrusionOk="0">
                  <a:moveTo>
                    <a:pt x="1162" y="0"/>
                  </a:moveTo>
                  <a:cubicBezTo>
                    <a:pt x="520" y="0"/>
                    <a:pt x="0" y="564"/>
                    <a:pt x="0" y="1261"/>
                  </a:cubicBezTo>
                  <a:cubicBezTo>
                    <a:pt x="0" y="1958"/>
                    <a:pt x="520" y="2522"/>
                    <a:pt x="1162" y="2522"/>
                  </a:cubicBezTo>
                  <a:cubicBezTo>
                    <a:pt x="1802" y="2522"/>
                    <a:pt x="2322" y="1958"/>
                    <a:pt x="2322" y="1261"/>
                  </a:cubicBezTo>
                  <a:cubicBezTo>
                    <a:pt x="2322" y="564"/>
                    <a:pt x="1802" y="0"/>
                    <a:pt x="1162"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1871050" y="3997575"/>
              <a:ext cx="87125" cy="148500"/>
            </a:xfrm>
            <a:custGeom>
              <a:avLst/>
              <a:gdLst/>
              <a:ahLst/>
              <a:cxnLst/>
              <a:rect l="l" t="t" r="r" b="b"/>
              <a:pathLst>
                <a:path w="3485" h="5940" extrusionOk="0">
                  <a:moveTo>
                    <a:pt x="2940" y="1"/>
                  </a:moveTo>
                  <a:cubicBezTo>
                    <a:pt x="2686" y="1"/>
                    <a:pt x="2441" y="130"/>
                    <a:pt x="2243" y="349"/>
                  </a:cubicBezTo>
                  <a:cubicBezTo>
                    <a:pt x="1875" y="755"/>
                    <a:pt x="1489" y="1334"/>
                    <a:pt x="1292" y="1558"/>
                  </a:cubicBezTo>
                  <a:cubicBezTo>
                    <a:pt x="566" y="2384"/>
                    <a:pt x="0" y="3426"/>
                    <a:pt x="351" y="4461"/>
                  </a:cubicBezTo>
                  <a:cubicBezTo>
                    <a:pt x="681" y="5435"/>
                    <a:pt x="1644" y="5939"/>
                    <a:pt x="1644" y="5939"/>
                  </a:cubicBezTo>
                  <a:cubicBezTo>
                    <a:pt x="1727" y="4604"/>
                    <a:pt x="2188" y="4197"/>
                    <a:pt x="2677" y="3590"/>
                  </a:cubicBezTo>
                  <a:cubicBezTo>
                    <a:pt x="2863" y="3359"/>
                    <a:pt x="2934" y="2933"/>
                    <a:pt x="2830" y="2649"/>
                  </a:cubicBezTo>
                  <a:cubicBezTo>
                    <a:pt x="2581" y="1963"/>
                    <a:pt x="2936" y="1716"/>
                    <a:pt x="3019" y="1333"/>
                  </a:cubicBezTo>
                  <a:cubicBezTo>
                    <a:pt x="3102" y="949"/>
                    <a:pt x="3428" y="942"/>
                    <a:pt x="3460" y="626"/>
                  </a:cubicBezTo>
                  <a:cubicBezTo>
                    <a:pt x="3485" y="372"/>
                    <a:pt x="3346" y="77"/>
                    <a:pt x="3116" y="21"/>
                  </a:cubicBezTo>
                  <a:cubicBezTo>
                    <a:pt x="3057" y="7"/>
                    <a:pt x="2998" y="1"/>
                    <a:pt x="294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1887650" y="4004100"/>
              <a:ext cx="65125" cy="97500"/>
            </a:xfrm>
            <a:custGeom>
              <a:avLst/>
              <a:gdLst/>
              <a:ahLst/>
              <a:cxnLst/>
              <a:rect l="l" t="t" r="r" b="b"/>
              <a:pathLst>
                <a:path w="2605" h="3900" extrusionOk="0">
                  <a:moveTo>
                    <a:pt x="2431" y="0"/>
                  </a:moveTo>
                  <a:cubicBezTo>
                    <a:pt x="2201" y="0"/>
                    <a:pt x="1987" y="141"/>
                    <a:pt x="1850" y="291"/>
                  </a:cubicBezTo>
                  <a:cubicBezTo>
                    <a:pt x="1734" y="420"/>
                    <a:pt x="1645" y="571"/>
                    <a:pt x="1559" y="717"/>
                  </a:cubicBezTo>
                  <a:cubicBezTo>
                    <a:pt x="1516" y="789"/>
                    <a:pt x="1473" y="864"/>
                    <a:pt x="1426" y="934"/>
                  </a:cubicBezTo>
                  <a:cubicBezTo>
                    <a:pt x="1273" y="1166"/>
                    <a:pt x="1078" y="1373"/>
                    <a:pt x="890" y="1574"/>
                  </a:cubicBezTo>
                  <a:cubicBezTo>
                    <a:pt x="820" y="1650"/>
                    <a:pt x="746" y="1727"/>
                    <a:pt x="676" y="1806"/>
                  </a:cubicBezTo>
                  <a:cubicBezTo>
                    <a:pt x="451" y="2057"/>
                    <a:pt x="180" y="2398"/>
                    <a:pt x="84" y="2806"/>
                  </a:cubicBezTo>
                  <a:cubicBezTo>
                    <a:pt x="1" y="3159"/>
                    <a:pt x="67" y="3632"/>
                    <a:pt x="403" y="3893"/>
                  </a:cubicBezTo>
                  <a:cubicBezTo>
                    <a:pt x="410" y="3898"/>
                    <a:pt x="417" y="3900"/>
                    <a:pt x="425" y="3900"/>
                  </a:cubicBezTo>
                  <a:cubicBezTo>
                    <a:pt x="458" y="3900"/>
                    <a:pt x="473" y="3858"/>
                    <a:pt x="447" y="3837"/>
                  </a:cubicBezTo>
                  <a:cubicBezTo>
                    <a:pt x="134" y="3595"/>
                    <a:pt x="74" y="3153"/>
                    <a:pt x="152" y="2822"/>
                  </a:cubicBezTo>
                  <a:cubicBezTo>
                    <a:pt x="245" y="2429"/>
                    <a:pt x="508" y="2098"/>
                    <a:pt x="727" y="1854"/>
                  </a:cubicBezTo>
                  <a:cubicBezTo>
                    <a:pt x="798" y="1775"/>
                    <a:pt x="870" y="1697"/>
                    <a:pt x="942" y="1622"/>
                  </a:cubicBezTo>
                  <a:cubicBezTo>
                    <a:pt x="1132" y="1420"/>
                    <a:pt x="1329" y="1210"/>
                    <a:pt x="1485" y="974"/>
                  </a:cubicBezTo>
                  <a:cubicBezTo>
                    <a:pt x="1533" y="901"/>
                    <a:pt x="1577" y="826"/>
                    <a:pt x="1620" y="753"/>
                  </a:cubicBezTo>
                  <a:cubicBezTo>
                    <a:pt x="1704" y="610"/>
                    <a:pt x="1791" y="462"/>
                    <a:pt x="1902" y="339"/>
                  </a:cubicBezTo>
                  <a:cubicBezTo>
                    <a:pt x="2028" y="201"/>
                    <a:pt x="2223" y="71"/>
                    <a:pt x="2429" y="71"/>
                  </a:cubicBezTo>
                  <a:cubicBezTo>
                    <a:pt x="2468" y="71"/>
                    <a:pt x="2507" y="76"/>
                    <a:pt x="2546" y="86"/>
                  </a:cubicBezTo>
                  <a:cubicBezTo>
                    <a:pt x="2549" y="86"/>
                    <a:pt x="2552" y="86"/>
                    <a:pt x="2555" y="86"/>
                  </a:cubicBezTo>
                  <a:cubicBezTo>
                    <a:pt x="2593" y="86"/>
                    <a:pt x="2604" y="29"/>
                    <a:pt x="2564" y="16"/>
                  </a:cubicBezTo>
                  <a:cubicBezTo>
                    <a:pt x="2519" y="5"/>
                    <a:pt x="2475" y="0"/>
                    <a:pt x="243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1899750" y="4011125"/>
              <a:ext cx="51625" cy="106275"/>
            </a:xfrm>
            <a:custGeom>
              <a:avLst/>
              <a:gdLst/>
              <a:ahLst/>
              <a:cxnLst/>
              <a:rect l="l" t="t" r="r" b="b"/>
              <a:pathLst>
                <a:path w="2065" h="4251" extrusionOk="0">
                  <a:moveTo>
                    <a:pt x="2017" y="1"/>
                  </a:moveTo>
                  <a:cubicBezTo>
                    <a:pt x="2014" y="1"/>
                    <a:pt x="2012" y="1"/>
                    <a:pt x="2009" y="1"/>
                  </a:cubicBezTo>
                  <a:cubicBezTo>
                    <a:pt x="1760" y="35"/>
                    <a:pt x="1547" y="199"/>
                    <a:pt x="1448" y="431"/>
                  </a:cubicBezTo>
                  <a:cubicBezTo>
                    <a:pt x="1403" y="540"/>
                    <a:pt x="1387" y="657"/>
                    <a:pt x="1371" y="771"/>
                  </a:cubicBezTo>
                  <a:cubicBezTo>
                    <a:pt x="1358" y="869"/>
                    <a:pt x="1344" y="970"/>
                    <a:pt x="1312" y="1062"/>
                  </a:cubicBezTo>
                  <a:cubicBezTo>
                    <a:pt x="1249" y="1241"/>
                    <a:pt x="1115" y="1392"/>
                    <a:pt x="986" y="1537"/>
                  </a:cubicBezTo>
                  <a:cubicBezTo>
                    <a:pt x="842" y="1699"/>
                    <a:pt x="694" y="1866"/>
                    <a:pt x="634" y="2079"/>
                  </a:cubicBezTo>
                  <a:cubicBezTo>
                    <a:pt x="583" y="2262"/>
                    <a:pt x="607" y="2452"/>
                    <a:pt x="629" y="2637"/>
                  </a:cubicBezTo>
                  <a:cubicBezTo>
                    <a:pt x="639" y="2717"/>
                    <a:pt x="649" y="2799"/>
                    <a:pt x="652" y="2880"/>
                  </a:cubicBezTo>
                  <a:cubicBezTo>
                    <a:pt x="676" y="3379"/>
                    <a:pt x="431" y="3891"/>
                    <a:pt x="27" y="4186"/>
                  </a:cubicBezTo>
                  <a:cubicBezTo>
                    <a:pt x="0" y="4207"/>
                    <a:pt x="15" y="4250"/>
                    <a:pt x="49" y="4250"/>
                  </a:cubicBezTo>
                  <a:cubicBezTo>
                    <a:pt x="56" y="4250"/>
                    <a:pt x="63" y="4248"/>
                    <a:pt x="70" y="4244"/>
                  </a:cubicBezTo>
                  <a:cubicBezTo>
                    <a:pt x="500" y="3924"/>
                    <a:pt x="746" y="3413"/>
                    <a:pt x="724" y="2877"/>
                  </a:cubicBezTo>
                  <a:cubicBezTo>
                    <a:pt x="720" y="2794"/>
                    <a:pt x="709" y="2710"/>
                    <a:pt x="699" y="2628"/>
                  </a:cubicBezTo>
                  <a:cubicBezTo>
                    <a:pt x="676" y="2443"/>
                    <a:pt x="655" y="2268"/>
                    <a:pt x="702" y="2098"/>
                  </a:cubicBezTo>
                  <a:cubicBezTo>
                    <a:pt x="757" y="1902"/>
                    <a:pt x="895" y="1747"/>
                    <a:pt x="1038" y="1585"/>
                  </a:cubicBezTo>
                  <a:cubicBezTo>
                    <a:pt x="1173" y="1434"/>
                    <a:pt x="1311" y="1279"/>
                    <a:pt x="1379" y="1086"/>
                  </a:cubicBezTo>
                  <a:cubicBezTo>
                    <a:pt x="1413" y="987"/>
                    <a:pt x="1428" y="882"/>
                    <a:pt x="1441" y="782"/>
                  </a:cubicBezTo>
                  <a:cubicBezTo>
                    <a:pt x="1458" y="667"/>
                    <a:pt x="1472" y="559"/>
                    <a:pt x="1514" y="458"/>
                  </a:cubicBezTo>
                  <a:cubicBezTo>
                    <a:pt x="1602" y="250"/>
                    <a:pt x="1794" y="103"/>
                    <a:pt x="2019" y="72"/>
                  </a:cubicBezTo>
                  <a:cubicBezTo>
                    <a:pt x="2065" y="68"/>
                    <a:pt x="2059" y="1"/>
                    <a:pt x="2017"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1954200" y="3986675"/>
              <a:ext cx="97925" cy="165375"/>
            </a:xfrm>
            <a:custGeom>
              <a:avLst/>
              <a:gdLst/>
              <a:ahLst/>
              <a:cxnLst/>
              <a:rect l="l" t="t" r="r" b="b"/>
              <a:pathLst>
                <a:path w="3917" h="6615" extrusionOk="0">
                  <a:moveTo>
                    <a:pt x="928" y="1"/>
                  </a:moveTo>
                  <a:cubicBezTo>
                    <a:pt x="684" y="1"/>
                    <a:pt x="436" y="68"/>
                    <a:pt x="254" y="239"/>
                  </a:cubicBezTo>
                  <a:cubicBezTo>
                    <a:pt x="34" y="444"/>
                    <a:pt x="0" y="807"/>
                    <a:pt x="76" y="1013"/>
                  </a:cubicBezTo>
                  <a:cubicBezTo>
                    <a:pt x="143" y="1194"/>
                    <a:pt x="271" y="1371"/>
                    <a:pt x="456" y="1427"/>
                  </a:cubicBezTo>
                  <a:cubicBezTo>
                    <a:pt x="702" y="1503"/>
                    <a:pt x="1187" y="1593"/>
                    <a:pt x="1325" y="2076"/>
                  </a:cubicBezTo>
                  <a:cubicBezTo>
                    <a:pt x="1474" y="2605"/>
                    <a:pt x="1187" y="2937"/>
                    <a:pt x="1328" y="3337"/>
                  </a:cubicBezTo>
                  <a:cubicBezTo>
                    <a:pt x="1429" y="3627"/>
                    <a:pt x="1647" y="3628"/>
                    <a:pt x="1682" y="4093"/>
                  </a:cubicBezTo>
                  <a:cubicBezTo>
                    <a:pt x="1721" y="4592"/>
                    <a:pt x="2192" y="4890"/>
                    <a:pt x="2444" y="5302"/>
                  </a:cubicBezTo>
                  <a:cubicBezTo>
                    <a:pt x="2728" y="5763"/>
                    <a:pt x="2630" y="6614"/>
                    <a:pt x="2630" y="6614"/>
                  </a:cubicBezTo>
                  <a:cubicBezTo>
                    <a:pt x="3205" y="6092"/>
                    <a:pt x="3776" y="5242"/>
                    <a:pt x="3842" y="4433"/>
                  </a:cubicBezTo>
                  <a:cubicBezTo>
                    <a:pt x="3916" y="3502"/>
                    <a:pt x="3378" y="2956"/>
                    <a:pt x="2768" y="2483"/>
                  </a:cubicBezTo>
                  <a:cubicBezTo>
                    <a:pt x="2417" y="2211"/>
                    <a:pt x="2656" y="1568"/>
                    <a:pt x="2385" y="980"/>
                  </a:cubicBezTo>
                  <a:cubicBezTo>
                    <a:pt x="2130" y="426"/>
                    <a:pt x="1644" y="67"/>
                    <a:pt x="1073" y="8"/>
                  </a:cubicBezTo>
                  <a:cubicBezTo>
                    <a:pt x="1025" y="3"/>
                    <a:pt x="977" y="1"/>
                    <a:pt x="928"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1959275" y="4009300"/>
              <a:ext cx="74250" cy="131300"/>
            </a:xfrm>
            <a:custGeom>
              <a:avLst/>
              <a:gdLst/>
              <a:ahLst/>
              <a:cxnLst/>
              <a:rect l="l" t="t" r="r" b="b"/>
              <a:pathLst>
                <a:path w="2970" h="5252" extrusionOk="0">
                  <a:moveTo>
                    <a:pt x="48" y="1"/>
                  </a:moveTo>
                  <a:cubicBezTo>
                    <a:pt x="23" y="1"/>
                    <a:pt x="0" y="28"/>
                    <a:pt x="18" y="56"/>
                  </a:cubicBezTo>
                  <a:cubicBezTo>
                    <a:pt x="147" y="252"/>
                    <a:pt x="375" y="327"/>
                    <a:pt x="595" y="398"/>
                  </a:cubicBezTo>
                  <a:cubicBezTo>
                    <a:pt x="727" y="442"/>
                    <a:pt x="862" y="486"/>
                    <a:pt x="976" y="556"/>
                  </a:cubicBezTo>
                  <a:cubicBezTo>
                    <a:pt x="1199" y="697"/>
                    <a:pt x="1338" y="940"/>
                    <a:pt x="1349" y="1202"/>
                  </a:cubicBezTo>
                  <a:cubicBezTo>
                    <a:pt x="1352" y="1330"/>
                    <a:pt x="1325" y="1464"/>
                    <a:pt x="1299" y="1594"/>
                  </a:cubicBezTo>
                  <a:cubicBezTo>
                    <a:pt x="1254" y="1820"/>
                    <a:pt x="1207" y="2054"/>
                    <a:pt x="1321" y="2261"/>
                  </a:cubicBezTo>
                  <a:cubicBezTo>
                    <a:pt x="1375" y="2360"/>
                    <a:pt x="1460" y="2436"/>
                    <a:pt x="1541" y="2510"/>
                  </a:cubicBezTo>
                  <a:cubicBezTo>
                    <a:pt x="1639" y="2597"/>
                    <a:pt x="1730" y="2680"/>
                    <a:pt x="1769" y="2792"/>
                  </a:cubicBezTo>
                  <a:cubicBezTo>
                    <a:pt x="1801" y="2881"/>
                    <a:pt x="1796" y="2979"/>
                    <a:pt x="1791" y="3079"/>
                  </a:cubicBezTo>
                  <a:cubicBezTo>
                    <a:pt x="1787" y="3179"/>
                    <a:pt x="1781" y="3282"/>
                    <a:pt x="1813" y="3380"/>
                  </a:cubicBezTo>
                  <a:cubicBezTo>
                    <a:pt x="1874" y="3570"/>
                    <a:pt x="2041" y="3681"/>
                    <a:pt x="2204" y="3789"/>
                  </a:cubicBezTo>
                  <a:cubicBezTo>
                    <a:pt x="2246" y="3817"/>
                    <a:pt x="2290" y="3846"/>
                    <a:pt x="2330" y="3876"/>
                  </a:cubicBezTo>
                  <a:cubicBezTo>
                    <a:pt x="2542" y="4034"/>
                    <a:pt x="2706" y="4248"/>
                    <a:pt x="2802" y="4495"/>
                  </a:cubicBezTo>
                  <a:cubicBezTo>
                    <a:pt x="2893" y="4734"/>
                    <a:pt x="2896" y="5041"/>
                    <a:pt x="2697" y="5189"/>
                  </a:cubicBezTo>
                  <a:cubicBezTo>
                    <a:pt x="2669" y="5208"/>
                    <a:pt x="2683" y="5252"/>
                    <a:pt x="2717" y="5252"/>
                  </a:cubicBezTo>
                  <a:cubicBezTo>
                    <a:pt x="2726" y="5252"/>
                    <a:pt x="2733" y="5249"/>
                    <a:pt x="2739" y="5244"/>
                  </a:cubicBezTo>
                  <a:cubicBezTo>
                    <a:pt x="2969" y="5075"/>
                    <a:pt x="2970" y="4732"/>
                    <a:pt x="2868" y="4468"/>
                  </a:cubicBezTo>
                  <a:cubicBezTo>
                    <a:pt x="2768" y="4210"/>
                    <a:pt x="2596" y="3984"/>
                    <a:pt x="2373" y="3818"/>
                  </a:cubicBezTo>
                  <a:cubicBezTo>
                    <a:pt x="2331" y="3787"/>
                    <a:pt x="2287" y="3758"/>
                    <a:pt x="2244" y="3729"/>
                  </a:cubicBezTo>
                  <a:cubicBezTo>
                    <a:pt x="2091" y="3628"/>
                    <a:pt x="1934" y="3523"/>
                    <a:pt x="1881" y="3359"/>
                  </a:cubicBezTo>
                  <a:cubicBezTo>
                    <a:pt x="1853" y="3272"/>
                    <a:pt x="1858" y="3180"/>
                    <a:pt x="1862" y="3081"/>
                  </a:cubicBezTo>
                  <a:cubicBezTo>
                    <a:pt x="1867" y="2977"/>
                    <a:pt x="1873" y="2870"/>
                    <a:pt x="1836" y="2768"/>
                  </a:cubicBezTo>
                  <a:cubicBezTo>
                    <a:pt x="1791" y="2638"/>
                    <a:pt x="1688" y="2546"/>
                    <a:pt x="1590" y="2457"/>
                  </a:cubicBezTo>
                  <a:cubicBezTo>
                    <a:pt x="1512" y="2388"/>
                    <a:pt x="1432" y="2315"/>
                    <a:pt x="1383" y="2226"/>
                  </a:cubicBezTo>
                  <a:cubicBezTo>
                    <a:pt x="1282" y="2043"/>
                    <a:pt x="1324" y="1831"/>
                    <a:pt x="1368" y="1607"/>
                  </a:cubicBezTo>
                  <a:cubicBezTo>
                    <a:pt x="1395" y="1474"/>
                    <a:pt x="1422" y="1335"/>
                    <a:pt x="1419" y="1200"/>
                  </a:cubicBezTo>
                  <a:cubicBezTo>
                    <a:pt x="1412" y="920"/>
                    <a:pt x="1253" y="644"/>
                    <a:pt x="1013" y="495"/>
                  </a:cubicBezTo>
                  <a:cubicBezTo>
                    <a:pt x="892" y="421"/>
                    <a:pt x="753" y="375"/>
                    <a:pt x="617" y="331"/>
                  </a:cubicBezTo>
                  <a:cubicBezTo>
                    <a:pt x="399" y="261"/>
                    <a:pt x="193" y="193"/>
                    <a:pt x="77" y="16"/>
                  </a:cubicBezTo>
                  <a:cubicBezTo>
                    <a:pt x="69" y="5"/>
                    <a:pt x="58" y="1"/>
                    <a:pt x="4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1959525" y="4001100"/>
              <a:ext cx="72175" cy="99200"/>
            </a:xfrm>
            <a:custGeom>
              <a:avLst/>
              <a:gdLst/>
              <a:ahLst/>
              <a:cxnLst/>
              <a:rect l="l" t="t" r="r" b="b"/>
              <a:pathLst>
                <a:path w="2887" h="3968" extrusionOk="0">
                  <a:moveTo>
                    <a:pt x="46" y="0"/>
                  </a:moveTo>
                  <a:cubicBezTo>
                    <a:pt x="24" y="0"/>
                    <a:pt x="1" y="21"/>
                    <a:pt x="12" y="49"/>
                  </a:cubicBezTo>
                  <a:cubicBezTo>
                    <a:pt x="55" y="167"/>
                    <a:pt x="171" y="257"/>
                    <a:pt x="331" y="298"/>
                  </a:cubicBezTo>
                  <a:cubicBezTo>
                    <a:pt x="402" y="314"/>
                    <a:pt x="474" y="325"/>
                    <a:pt x="547" y="331"/>
                  </a:cubicBezTo>
                  <a:cubicBezTo>
                    <a:pt x="603" y="336"/>
                    <a:pt x="660" y="342"/>
                    <a:pt x="714" y="352"/>
                  </a:cubicBezTo>
                  <a:cubicBezTo>
                    <a:pt x="1060" y="421"/>
                    <a:pt x="1354" y="710"/>
                    <a:pt x="1429" y="1055"/>
                  </a:cubicBezTo>
                  <a:cubicBezTo>
                    <a:pt x="1433" y="1078"/>
                    <a:pt x="1437" y="1100"/>
                    <a:pt x="1441" y="1123"/>
                  </a:cubicBezTo>
                  <a:cubicBezTo>
                    <a:pt x="1454" y="1195"/>
                    <a:pt x="1467" y="1270"/>
                    <a:pt x="1505" y="1337"/>
                  </a:cubicBezTo>
                  <a:cubicBezTo>
                    <a:pt x="1548" y="1411"/>
                    <a:pt x="1614" y="1465"/>
                    <a:pt x="1678" y="1517"/>
                  </a:cubicBezTo>
                  <a:cubicBezTo>
                    <a:pt x="1748" y="1572"/>
                    <a:pt x="1813" y="1625"/>
                    <a:pt x="1845" y="1698"/>
                  </a:cubicBezTo>
                  <a:cubicBezTo>
                    <a:pt x="1872" y="1762"/>
                    <a:pt x="1871" y="1834"/>
                    <a:pt x="1870" y="1910"/>
                  </a:cubicBezTo>
                  <a:cubicBezTo>
                    <a:pt x="1869" y="1982"/>
                    <a:pt x="1868" y="2053"/>
                    <a:pt x="1889" y="2124"/>
                  </a:cubicBezTo>
                  <a:cubicBezTo>
                    <a:pt x="1935" y="2266"/>
                    <a:pt x="2058" y="2354"/>
                    <a:pt x="2178" y="2439"/>
                  </a:cubicBezTo>
                  <a:cubicBezTo>
                    <a:pt x="2208" y="2460"/>
                    <a:pt x="2238" y="2482"/>
                    <a:pt x="2267" y="2503"/>
                  </a:cubicBezTo>
                  <a:cubicBezTo>
                    <a:pt x="2682" y="2825"/>
                    <a:pt x="2809" y="3458"/>
                    <a:pt x="2548" y="3914"/>
                  </a:cubicBezTo>
                  <a:cubicBezTo>
                    <a:pt x="2534" y="3938"/>
                    <a:pt x="2552" y="3967"/>
                    <a:pt x="2579" y="3967"/>
                  </a:cubicBezTo>
                  <a:cubicBezTo>
                    <a:pt x="2591" y="3967"/>
                    <a:pt x="2603" y="3960"/>
                    <a:pt x="2609" y="3950"/>
                  </a:cubicBezTo>
                  <a:cubicBezTo>
                    <a:pt x="2886" y="3464"/>
                    <a:pt x="2752" y="2791"/>
                    <a:pt x="2310" y="2449"/>
                  </a:cubicBezTo>
                  <a:cubicBezTo>
                    <a:pt x="2280" y="2426"/>
                    <a:pt x="2249" y="2403"/>
                    <a:pt x="2219" y="2382"/>
                  </a:cubicBezTo>
                  <a:cubicBezTo>
                    <a:pt x="2103" y="2301"/>
                    <a:pt x="1994" y="2223"/>
                    <a:pt x="1957" y="2103"/>
                  </a:cubicBezTo>
                  <a:cubicBezTo>
                    <a:pt x="1938" y="2044"/>
                    <a:pt x="1939" y="1980"/>
                    <a:pt x="1940" y="1912"/>
                  </a:cubicBezTo>
                  <a:cubicBezTo>
                    <a:pt x="1941" y="1832"/>
                    <a:pt x="1942" y="1749"/>
                    <a:pt x="1909" y="1671"/>
                  </a:cubicBezTo>
                  <a:cubicBezTo>
                    <a:pt x="1870" y="1581"/>
                    <a:pt x="1795" y="1520"/>
                    <a:pt x="1722" y="1462"/>
                  </a:cubicBezTo>
                  <a:cubicBezTo>
                    <a:pt x="1661" y="1412"/>
                    <a:pt x="1602" y="1365"/>
                    <a:pt x="1567" y="1303"/>
                  </a:cubicBezTo>
                  <a:cubicBezTo>
                    <a:pt x="1534" y="1246"/>
                    <a:pt x="1522" y="1181"/>
                    <a:pt x="1511" y="1110"/>
                  </a:cubicBezTo>
                  <a:cubicBezTo>
                    <a:pt x="1507" y="1087"/>
                    <a:pt x="1502" y="1064"/>
                    <a:pt x="1497" y="1041"/>
                  </a:cubicBezTo>
                  <a:cubicBezTo>
                    <a:pt x="1417" y="668"/>
                    <a:pt x="1101" y="357"/>
                    <a:pt x="727" y="283"/>
                  </a:cubicBezTo>
                  <a:cubicBezTo>
                    <a:pt x="669" y="272"/>
                    <a:pt x="611" y="267"/>
                    <a:pt x="554" y="260"/>
                  </a:cubicBezTo>
                  <a:cubicBezTo>
                    <a:pt x="485" y="255"/>
                    <a:pt x="415" y="245"/>
                    <a:pt x="347" y="229"/>
                  </a:cubicBezTo>
                  <a:cubicBezTo>
                    <a:pt x="214" y="195"/>
                    <a:pt x="113" y="120"/>
                    <a:pt x="79" y="25"/>
                  </a:cubicBezTo>
                  <a:cubicBezTo>
                    <a:pt x="73" y="8"/>
                    <a:pt x="60" y="0"/>
                    <a:pt x="4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1961325" y="3993425"/>
              <a:ext cx="50000" cy="42550"/>
            </a:xfrm>
            <a:custGeom>
              <a:avLst/>
              <a:gdLst/>
              <a:ahLst/>
              <a:cxnLst/>
              <a:rect l="l" t="t" r="r" b="b"/>
              <a:pathLst>
                <a:path w="2000" h="1702" extrusionOk="0">
                  <a:moveTo>
                    <a:pt x="566" y="1"/>
                  </a:moveTo>
                  <a:cubicBezTo>
                    <a:pt x="384" y="1"/>
                    <a:pt x="201" y="40"/>
                    <a:pt x="37" y="121"/>
                  </a:cubicBezTo>
                  <a:cubicBezTo>
                    <a:pt x="0" y="139"/>
                    <a:pt x="19" y="188"/>
                    <a:pt x="51" y="188"/>
                  </a:cubicBezTo>
                  <a:cubicBezTo>
                    <a:pt x="57" y="188"/>
                    <a:pt x="62" y="187"/>
                    <a:pt x="68" y="184"/>
                  </a:cubicBezTo>
                  <a:cubicBezTo>
                    <a:pt x="223" y="108"/>
                    <a:pt x="395" y="71"/>
                    <a:pt x="567" y="71"/>
                  </a:cubicBezTo>
                  <a:cubicBezTo>
                    <a:pt x="843" y="71"/>
                    <a:pt x="1120" y="167"/>
                    <a:pt x="1329" y="350"/>
                  </a:cubicBezTo>
                  <a:cubicBezTo>
                    <a:pt x="1683" y="661"/>
                    <a:pt x="1809" y="1134"/>
                    <a:pt x="1926" y="1674"/>
                  </a:cubicBezTo>
                  <a:cubicBezTo>
                    <a:pt x="1930" y="1690"/>
                    <a:pt x="1944" y="1702"/>
                    <a:pt x="1960" y="1702"/>
                  </a:cubicBezTo>
                  <a:lnTo>
                    <a:pt x="1969" y="1701"/>
                  </a:lnTo>
                  <a:cubicBezTo>
                    <a:pt x="1987" y="1697"/>
                    <a:pt x="2000" y="1678"/>
                    <a:pt x="1996" y="1659"/>
                  </a:cubicBezTo>
                  <a:cubicBezTo>
                    <a:pt x="1902" y="1232"/>
                    <a:pt x="1776" y="648"/>
                    <a:pt x="1375" y="297"/>
                  </a:cubicBezTo>
                  <a:cubicBezTo>
                    <a:pt x="1154" y="103"/>
                    <a:pt x="860" y="1"/>
                    <a:pt x="56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1966575" y="4405925"/>
              <a:ext cx="21325" cy="25950"/>
            </a:xfrm>
            <a:custGeom>
              <a:avLst/>
              <a:gdLst/>
              <a:ahLst/>
              <a:cxnLst/>
              <a:rect l="l" t="t" r="r" b="b"/>
              <a:pathLst>
                <a:path w="853" h="1038" extrusionOk="0">
                  <a:moveTo>
                    <a:pt x="709" y="0"/>
                  </a:moveTo>
                  <a:cubicBezTo>
                    <a:pt x="565" y="0"/>
                    <a:pt x="1" y="907"/>
                    <a:pt x="423" y="1028"/>
                  </a:cubicBezTo>
                  <a:cubicBezTo>
                    <a:pt x="446" y="1034"/>
                    <a:pt x="467" y="1038"/>
                    <a:pt x="487" y="1038"/>
                  </a:cubicBezTo>
                  <a:cubicBezTo>
                    <a:pt x="853" y="1038"/>
                    <a:pt x="840" y="36"/>
                    <a:pt x="717" y="1"/>
                  </a:cubicBezTo>
                  <a:cubicBezTo>
                    <a:pt x="715" y="0"/>
                    <a:pt x="712" y="0"/>
                    <a:pt x="709"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1915125" y="4234325"/>
              <a:ext cx="74475" cy="171650"/>
            </a:xfrm>
            <a:custGeom>
              <a:avLst/>
              <a:gdLst/>
              <a:ahLst/>
              <a:cxnLst/>
              <a:rect l="l" t="t" r="r" b="b"/>
              <a:pathLst>
                <a:path w="2979" h="6866" extrusionOk="0">
                  <a:moveTo>
                    <a:pt x="1190" y="1"/>
                  </a:moveTo>
                  <a:cubicBezTo>
                    <a:pt x="607" y="1"/>
                    <a:pt x="1" y="505"/>
                    <a:pt x="274" y="1254"/>
                  </a:cubicBezTo>
                  <a:cubicBezTo>
                    <a:pt x="1012" y="3269"/>
                    <a:pt x="2479" y="6866"/>
                    <a:pt x="2770" y="6866"/>
                  </a:cubicBezTo>
                  <a:cubicBezTo>
                    <a:pt x="2772" y="6866"/>
                    <a:pt x="2774" y="6865"/>
                    <a:pt x="2775" y="6865"/>
                  </a:cubicBezTo>
                  <a:cubicBezTo>
                    <a:pt x="2978" y="6833"/>
                    <a:pt x="2488" y="3466"/>
                    <a:pt x="2063" y="790"/>
                  </a:cubicBezTo>
                  <a:cubicBezTo>
                    <a:pt x="1976" y="236"/>
                    <a:pt x="1589" y="1"/>
                    <a:pt x="1190"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1994575" y="4403725"/>
              <a:ext cx="28200" cy="20775"/>
            </a:xfrm>
            <a:custGeom>
              <a:avLst/>
              <a:gdLst/>
              <a:ahLst/>
              <a:cxnLst/>
              <a:rect l="l" t="t" r="r" b="b"/>
              <a:pathLst>
                <a:path w="1128" h="831" extrusionOk="0">
                  <a:moveTo>
                    <a:pt x="121" y="0"/>
                  </a:moveTo>
                  <a:cubicBezTo>
                    <a:pt x="104" y="0"/>
                    <a:pt x="90" y="4"/>
                    <a:pt x="83" y="12"/>
                  </a:cubicBezTo>
                  <a:cubicBezTo>
                    <a:pt x="1" y="93"/>
                    <a:pt x="383" y="831"/>
                    <a:pt x="694" y="831"/>
                  </a:cubicBezTo>
                  <a:cubicBezTo>
                    <a:pt x="744" y="831"/>
                    <a:pt x="791" y="812"/>
                    <a:pt x="835" y="768"/>
                  </a:cubicBezTo>
                  <a:cubicBezTo>
                    <a:pt x="1128" y="477"/>
                    <a:pt x="325" y="0"/>
                    <a:pt x="12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1900550" y="4155300"/>
              <a:ext cx="131575" cy="59900"/>
            </a:xfrm>
            <a:custGeom>
              <a:avLst/>
              <a:gdLst/>
              <a:ahLst/>
              <a:cxnLst/>
              <a:rect l="l" t="t" r="r" b="b"/>
              <a:pathLst>
                <a:path w="5263" h="2396" extrusionOk="0">
                  <a:moveTo>
                    <a:pt x="264" y="1"/>
                  </a:moveTo>
                  <a:cubicBezTo>
                    <a:pt x="111" y="1"/>
                    <a:pt x="0" y="146"/>
                    <a:pt x="41" y="295"/>
                  </a:cubicBezTo>
                  <a:lnTo>
                    <a:pt x="562" y="2223"/>
                  </a:lnTo>
                  <a:cubicBezTo>
                    <a:pt x="589" y="2325"/>
                    <a:pt x="681" y="2395"/>
                    <a:pt x="787" y="2395"/>
                  </a:cubicBezTo>
                  <a:lnTo>
                    <a:pt x="4476" y="2395"/>
                  </a:lnTo>
                  <a:cubicBezTo>
                    <a:pt x="4582" y="2395"/>
                    <a:pt x="4674" y="2325"/>
                    <a:pt x="4702" y="2223"/>
                  </a:cubicBezTo>
                  <a:lnTo>
                    <a:pt x="5223" y="295"/>
                  </a:lnTo>
                  <a:cubicBezTo>
                    <a:pt x="5263" y="146"/>
                    <a:pt x="5152" y="1"/>
                    <a:pt x="5000" y="1"/>
                  </a:cubicBezTo>
                  <a:cubicBezTo>
                    <a:pt x="4999" y="1"/>
                    <a:pt x="4998" y="1"/>
                    <a:pt x="4998" y="1"/>
                  </a:cubicBezTo>
                  <a:lnTo>
                    <a:pt x="265" y="1"/>
                  </a:lnTo>
                  <a:cubicBezTo>
                    <a:pt x="265" y="1"/>
                    <a:pt x="264" y="1"/>
                    <a:pt x="264"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1963500" y="4230425"/>
              <a:ext cx="48625" cy="173600"/>
            </a:xfrm>
            <a:custGeom>
              <a:avLst/>
              <a:gdLst/>
              <a:ahLst/>
              <a:cxnLst/>
              <a:rect l="l" t="t" r="r" b="b"/>
              <a:pathLst>
                <a:path w="1945" h="6944" extrusionOk="0">
                  <a:moveTo>
                    <a:pt x="977" y="1"/>
                  </a:moveTo>
                  <a:cubicBezTo>
                    <a:pt x="927" y="1"/>
                    <a:pt x="877" y="4"/>
                    <a:pt x="826" y="9"/>
                  </a:cubicBezTo>
                  <a:cubicBezTo>
                    <a:pt x="273" y="68"/>
                    <a:pt x="1" y="446"/>
                    <a:pt x="85" y="952"/>
                  </a:cubicBezTo>
                  <a:cubicBezTo>
                    <a:pt x="525" y="3613"/>
                    <a:pt x="1116" y="6944"/>
                    <a:pt x="1323" y="6944"/>
                  </a:cubicBezTo>
                  <a:cubicBezTo>
                    <a:pt x="1324" y="6944"/>
                    <a:pt x="1325" y="6944"/>
                    <a:pt x="1326" y="6944"/>
                  </a:cubicBezTo>
                  <a:cubicBezTo>
                    <a:pt x="1602" y="6899"/>
                    <a:pt x="1865" y="2988"/>
                    <a:pt x="1929" y="829"/>
                  </a:cubicBezTo>
                  <a:cubicBezTo>
                    <a:pt x="1944" y="297"/>
                    <a:pt x="1495" y="1"/>
                    <a:pt x="977"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1758475" y="4080050"/>
              <a:ext cx="61175" cy="61275"/>
            </a:xfrm>
            <a:custGeom>
              <a:avLst/>
              <a:gdLst/>
              <a:ahLst/>
              <a:cxnLst/>
              <a:rect l="l" t="t" r="r" b="b"/>
              <a:pathLst>
                <a:path w="2447" h="2451" extrusionOk="0">
                  <a:moveTo>
                    <a:pt x="1353" y="1"/>
                  </a:moveTo>
                  <a:cubicBezTo>
                    <a:pt x="1210" y="1"/>
                    <a:pt x="1069" y="26"/>
                    <a:pt x="936" y="75"/>
                  </a:cubicBezTo>
                  <a:cubicBezTo>
                    <a:pt x="813" y="122"/>
                    <a:pt x="699" y="191"/>
                    <a:pt x="603" y="279"/>
                  </a:cubicBezTo>
                  <a:cubicBezTo>
                    <a:pt x="510" y="366"/>
                    <a:pt x="434" y="470"/>
                    <a:pt x="382" y="586"/>
                  </a:cubicBezTo>
                  <a:cubicBezTo>
                    <a:pt x="329" y="707"/>
                    <a:pt x="300" y="838"/>
                    <a:pt x="296" y="971"/>
                  </a:cubicBezTo>
                  <a:lnTo>
                    <a:pt x="92" y="971"/>
                  </a:lnTo>
                  <a:cubicBezTo>
                    <a:pt x="41" y="971"/>
                    <a:pt x="0" y="1012"/>
                    <a:pt x="0" y="1063"/>
                  </a:cubicBezTo>
                  <a:lnTo>
                    <a:pt x="0" y="1389"/>
                  </a:lnTo>
                  <a:cubicBezTo>
                    <a:pt x="0" y="1440"/>
                    <a:pt x="41" y="1480"/>
                    <a:pt x="92" y="1481"/>
                  </a:cubicBezTo>
                  <a:lnTo>
                    <a:pt x="296" y="1481"/>
                  </a:lnTo>
                  <a:cubicBezTo>
                    <a:pt x="300" y="1613"/>
                    <a:pt x="329" y="1744"/>
                    <a:pt x="382" y="1865"/>
                  </a:cubicBezTo>
                  <a:cubicBezTo>
                    <a:pt x="434" y="1982"/>
                    <a:pt x="510" y="2087"/>
                    <a:pt x="603" y="2173"/>
                  </a:cubicBezTo>
                  <a:cubicBezTo>
                    <a:pt x="699" y="2262"/>
                    <a:pt x="812" y="2332"/>
                    <a:pt x="936" y="2377"/>
                  </a:cubicBezTo>
                  <a:cubicBezTo>
                    <a:pt x="1069" y="2426"/>
                    <a:pt x="1210" y="2451"/>
                    <a:pt x="1353" y="2451"/>
                  </a:cubicBezTo>
                  <a:cubicBezTo>
                    <a:pt x="1356" y="2451"/>
                    <a:pt x="1359" y="2451"/>
                    <a:pt x="1362" y="2451"/>
                  </a:cubicBezTo>
                  <a:cubicBezTo>
                    <a:pt x="1499" y="2451"/>
                    <a:pt x="1636" y="2429"/>
                    <a:pt x="1767" y="2388"/>
                  </a:cubicBezTo>
                  <a:cubicBezTo>
                    <a:pt x="1892" y="2348"/>
                    <a:pt x="2008" y="2290"/>
                    <a:pt x="2113" y="2216"/>
                  </a:cubicBezTo>
                  <a:cubicBezTo>
                    <a:pt x="2210" y="2146"/>
                    <a:pt x="2291" y="2058"/>
                    <a:pt x="2353" y="1955"/>
                  </a:cubicBezTo>
                  <a:cubicBezTo>
                    <a:pt x="2412" y="1857"/>
                    <a:pt x="2444" y="1745"/>
                    <a:pt x="2446" y="1630"/>
                  </a:cubicBezTo>
                  <a:cubicBezTo>
                    <a:pt x="2446" y="1610"/>
                    <a:pt x="2438" y="1592"/>
                    <a:pt x="2424" y="1577"/>
                  </a:cubicBezTo>
                  <a:cubicBezTo>
                    <a:pt x="2410" y="1564"/>
                    <a:pt x="2392" y="1556"/>
                    <a:pt x="2372" y="1556"/>
                  </a:cubicBezTo>
                  <a:lnTo>
                    <a:pt x="1926" y="1556"/>
                  </a:lnTo>
                  <a:cubicBezTo>
                    <a:pt x="1887" y="1556"/>
                    <a:pt x="1863" y="1563"/>
                    <a:pt x="1852" y="1577"/>
                  </a:cubicBezTo>
                  <a:cubicBezTo>
                    <a:pt x="1837" y="1602"/>
                    <a:pt x="1823" y="1628"/>
                    <a:pt x="1810" y="1654"/>
                  </a:cubicBezTo>
                  <a:cubicBezTo>
                    <a:pt x="1791" y="1688"/>
                    <a:pt x="1773" y="1720"/>
                    <a:pt x="1753" y="1751"/>
                  </a:cubicBezTo>
                  <a:cubicBezTo>
                    <a:pt x="1731" y="1783"/>
                    <a:pt x="1703" y="1810"/>
                    <a:pt x="1671" y="1831"/>
                  </a:cubicBezTo>
                  <a:cubicBezTo>
                    <a:pt x="1633" y="1856"/>
                    <a:pt x="1590" y="1874"/>
                    <a:pt x="1547" y="1886"/>
                  </a:cubicBezTo>
                  <a:cubicBezTo>
                    <a:pt x="1490" y="1899"/>
                    <a:pt x="1432" y="1907"/>
                    <a:pt x="1373" y="1907"/>
                  </a:cubicBezTo>
                  <a:cubicBezTo>
                    <a:pt x="1369" y="1907"/>
                    <a:pt x="1366" y="1906"/>
                    <a:pt x="1362" y="1906"/>
                  </a:cubicBezTo>
                  <a:cubicBezTo>
                    <a:pt x="1218" y="1905"/>
                    <a:pt x="1111" y="1866"/>
                    <a:pt x="1040" y="1785"/>
                  </a:cubicBezTo>
                  <a:cubicBezTo>
                    <a:pt x="968" y="1705"/>
                    <a:pt x="930" y="1603"/>
                    <a:pt x="926" y="1481"/>
                  </a:cubicBezTo>
                  <a:lnTo>
                    <a:pt x="1423" y="1481"/>
                  </a:lnTo>
                  <a:cubicBezTo>
                    <a:pt x="1472" y="1480"/>
                    <a:pt x="1514" y="1440"/>
                    <a:pt x="1515" y="1389"/>
                  </a:cubicBezTo>
                  <a:lnTo>
                    <a:pt x="1515" y="1063"/>
                  </a:lnTo>
                  <a:cubicBezTo>
                    <a:pt x="1514" y="1012"/>
                    <a:pt x="1472" y="971"/>
                    <a:pt x="1423" y="971"/>
                  </a:cubicBezTo>
                  <a:lnTo>
                    <a:pt x="926" y="971"/>
                  </a:lnTo>
                  <a:cubicBezTo>
                    <a:pt x="930" y="847"/>
                    <a:pt x="968" y="746"/>
                    <a:pt x="1040" y="665"/>
                  </a:cubicBezTo>
                  <a:cubicBezTo>
                    <a:pt x="1111" y="586"/>
                    <a:pt x="1219" y="545"/>
                    <a:pt x="1362" y="545"/>
                  </a:cubicBezTo>
                  <a:cubicBezTo>
                    <a:pt x="1366" y="545"/>
                    <a:pt x="1370" y="545"/>
                    <a:pt x="1375" y="545"/>
                  </a:cubicBezTo>
                  <a:cubicBezTo>
                    <a:pt x="1433" y="545"/>
                    <a:pt x="1490" y="551"/>
                    <a:pt x="1547" y="566"/>
                  </a:cubicBezTo>
                  <a:cubicBezTo>
                    <a:pt x="1590" y="577"/>
                    <a:pt x="1633" y="596"/>
                    <a:pt x="1671" y="620"/>
                  </a:cubicBezTo>
                  <a:cubicBezTo>
                    <a:pt x="1703" y="640"/>
                    <a:pt x="1731" y="668"/>
                    <a:pt x="1753" y="700"/>
                  </a:cubicBezTo>
                  <a:cubicBezTo>
                    <a:pt x="1773" y="731"/>
                    <a:pt x="1792" y="763"/>
                    <a:pt x="1810" y="797"/>
                  </a:cubicBezTo>
                  <a:cubicBezTo>
                    <a:pt x="1823" y="824"/>
                    <a:pt x="1837" y="849"/>
                    <a:pt x="1852" y="873"/>
                  </a:cubicBezTo>
                  <a:cubicBezTo>
                    <a:pt x="1863" y="888"/>
                    <a:pt x="1887" y="895"/>
                    <a:pt x="1926" y="895"/>
                  </a:cubicBezTo>
                  <a:lnTo>
                    <a:pt x="2372" y="895"/>
                  </a:lnTo>
                  <a:cubicBezTo>
                    <a:pt x="2412" y="895"/>
                    <a:pt x="2445" y="862"/>
                    <a:pt x="2446" y="821"/>
                  </a:cubicBezTo>
                  <a:cubicBezTo>
                    <a:pt x="2444" y="706"/>
                    <a:pt x="2412" y="594"/>
                    <a:pt x="2353" y="496"/>
                  </a:cubicBezTo>
                  <a:cubicBezTo>
                    <a:pt x="2291" y="394"/>
                    <a:pt x="2210" y="305"/>
                    <a:pt x="2113" y="236"/>
                  </a:cubicBezTo>
                  <a:cubicBezTo>
                    <a:pt x="2008" y="160"/>
                    <a:pt x="1892" y="102"/>
                    <a:pt x="1767" y="64"/>
                  </a:cubicBezTo>
                  <a:cubicBezTo>
                    <a:pt x="1636" y="21"/>
                    <a:pt x="1499" y="1"/>
                    <a:pt x="1362" y="1"/>
                  </a:cubicBezTo>
                  <a:cubicBezTo>
                    <a:pt x="1359" y="1"/>
                    <a:pt x="1356" y="1"/>
                    <a:pt x="1353"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1835825" y="4176225"/>
              <a:ext cx="43075" cy="46125"/>
            </a:xfrm>
            <a:custGeom>
              <a:avLst/>
              <a:gdLst/>
              <a:ahLst/>
              <a:cxnLst/>
              <a:rect l="l" t="t" r="r" b="b"/>
              <a:pathLst>
                <a:path w="1723" h="1845" extrusionOk="0">
                  <a:moveTo>
                    <a:pt x="58" y="0"/>
                  </a:moveTo>
                  <a:cubicBezTo>
                    <a:pt x="26" y="0"/>
                    <a:pt x="0" y="26"/>
                    <a:pt x="0" y="58"/>
                  </a:cubicBezTo>
                  <a:cubicBezTo>
                    <a:pt x="0" y="71"/>
                    <a:pt x="4" y="82"/>
                    <a:pt x="11" y="92"/>
                  </a:cubicBezTo>
                  <a:lnTo>
                    <a:pt x="564" y="1073"/>
                  </a:lnTo>
                  <a:lnTo>
                    <a:pt x="248" y="1073"/>
                  </a:lnTo>
                  <a:cubicBezTo>
                    <a:pt x="229" y="1073"/>
                    <a:pt x="211" y="1080"/>
                    <a:pt x="197" y="1094"/>
                  </a:cubicBezTo>
                  <a:cubicBezTo>
                    <a:pt x="184" y="1107"/>
                    <a:pt x="176" y="1125"/>
                    <a:pt x="176" y="1144"/>
                  </a:cubicBezTo>
                  <a:lnTo>
                    <a:pt x="176" y="1397"/>
                  </a:lnTo>
                  <a:cubicBezTo>
                    <a:pt x="176" y="1416"/>
                    <a:pt x="184" y="1434"/>
                    <a:pt x="197" y="1447"/>
                  </a:cubicBezTo>
                  <a:cubicBezTo>
                    <a:pt x="211" y="1461"/>
                    <a:pt x="229" y="1468"/>
                    <a:pt x="248" y="1468"/>
                  </a:cubicBezTo>
                  <a:lnTo>
                    <a:pt x="622" y="1468"/>
                  </a:lnTo>
                  <a:lnTo>
                    <a:pt x="622" y="1773"/>
                  </a:lnTo>
                  <a:cubicBezTo>
                    <a:pt x="623" y="1813"/>
                    <a:pt x="654" y="1845"/>
                    <a:pt x="693" y="1845"/>
                  </a:cubicBezTo>
                  <a:lnTo>
                    <a:pt x="1030" y="1845"/>
                  </a:lnTo>
                  <a:cubicBezTo>
                    <a:pt x="1070" y="1845"/>
                    <a:pt x="1101" y="1813"/>
                    <a:pt x="1102" y="1773"/>
                  </a:cubicBezTo>
                  <a:lnTo>
                    <a:pt x="1102" y="1468"/>
                  </a:lnTo>
                  <a:lnTo>
                    <a:pt x="1472" y="1468"/>
                  </a:lnTo>
                  <a:cubicBezTo>
                    <a:pt x="1512" y="1468"/>
                    <a:pt x="1544" y="1436"/>
                    <a:pt x="1544" y="1397"/>
                  </a:cubicBezTo>
                  <a:lnTo>
                    <a:pt x="1544" y="1144"/>
                  </a:lnTo>
                  <a:cubicBezTo>
                    <a:pt x="1544" y="1105"/>
                    <a:pt x="1512" y="1073"/>
                    <a:pt x="1472" y="1073"/>
                  </a:cubicBezTo>
                  <a:lnTo>
                    <a:pt x="1157" y="1073"/>
                  </a:lnTo>
                  <a:lnTo>
                    <a:pt x="1713" y="92"/>
                  </a:lnTo>
                  <a:cubicBezTo>
                    <a:pt x="1719" y="82"/>
                    <a:pt x="1723" y="71"/>
                    <a:pt x="1723" y="58"/>
                  </a:cubicBezTo>
                  <a:cubicBezTo>
                    <a:pt x="1723" y="26"/>
                    <a:pt x="1697" y="0"/>
                    <a:pt x="1665" y="0"/>
                  </a:cubicBezTo>
                  <a:lnTo>
                    <a:pt x="1305" y="0"/>
                  </a:lnTo>
                  <a:cubicBezTo>
                    <a:pt x="1270" y="0"/>
                    <a:pt x="1243" y="9"/>
                    <a:pt x="1225" y="26"/>
                  </a:cubicBezTo>
                  <a:cubicBezTo>
                    <a:pt x="1213" y="38"/>
                    <a:pt x="1202" y="51"/>
                    <a:pt x="1194" y="65"/>
                  </a:cubicBezTo>
                  <a:lnTo>
                    <a:pt x="862" y="667"/>
                  </a:lnTo>
                  <a:lnTo>
                    <a:pt x="529" y="65"/>
                  </a:lnTo>
                  <a:cubicBezTo>
                    <a:pt x="521" y="51"/>
                    <a:pt x="511" y="38"/>
                    <a:pt x="498" y="26"/>
                  </a:cubicBezTo>
                  <a:cubicBezTo>
                    <a:pt x="481" y="10"/>
                    <a:pt x="454" y="0"/>
                    <a:pt x="419"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3" name="Google Shape;2163;p35"/>
          <p:cNvSpPr/>
          <p:nvPr/>
        </p:nvSpPr>
        <p:spPr>
          <a:xfrm>
            <a:off x="7398375" y="1761750"/>
            <a:ext cx="410519" cy="542793"/>
          </a:xfrm>
          <a:custGeom>
            <a:avLst/>
            <a:gdLst/>
            <a:ahLst/>
            <a:cxnLst/>
            <a:rect l="l" t="t" r="r" b="b"/>
            <a:pathLst>
              <a:path w="8721" h="11531" extrusionOk="0">
                <a:moveTo>
                  <a:pt x="4359" y="6113"/>
                </a:moveTo>
                <a:cubicBezTo>
                  <a:pt x="4991" y="6113"/>
                  <a:pt x="5502" y="6579"/>
                  <a:pt x="5502" y="7153"/>
                </a:cubicBezTo>
                <a:cubicBezTo>
                  <a:pt x="5502" y="7497"/>
                  <a:pt x="5316" y="7803"/>
                  <a:pt x="5030" y="7992"/>
                </a:cubicBezTo>
                <a:lnTo>
                  <a:pt x="5225" y="8818"/>
                </a:lnTo>
                <a:lnTo>
                  <a:pt x="5423" y="9663"/>
                </a:lnTo>
                <a:cubicBezTo>
                  <a:pt x="5442" y="9746"/>
                  <a:pt x="5419" y="9833"/>
                  <a:pt x="5361" y="9896"/>
                </a:cubicBezTo>
                <a:cubicBezTo>
                  <a:pt x="5301" y="9962"/>
                  <a:pt x="5216" y="9999"/>
                  <a:pt x="5127" y="9999"/>
                </a:cubicBezTo>
                <a:cubicBezTo>
                  <a:pt x="5126" y="9999"/>
                  <a:pt x="5124" y="9999"/>
                  <a:pt x="5123" y="9999"/>
                </a:cubicBezTo>
                <a:lnTo>
                  <a:pt x="3596" y="9999"/>
                </a:lnTo>
                <a:cubicBezTo>
                  <a:pt x="3595" y="9999"/>
                  <a:pt x="3594" y="9999"/>
                  <a:pt x="3593" y="9999"/>
                </a:cubicBezTo>
                <a:cubicBezTo>
                  <a:pt x="3503" y="9999"/>
                  <a:pt x="3418" y="9962"/>
                  <a:pt x="3357" y="9896"/>
                </a:cubicBezTo>
                <a:cubicBezTo>
                  <a:pt x="3300" y="9833"/>
                  <a:pt x="3278" y="9746"/>
                  <a:pt x="3296" y="9663"/>
                </a:cubicBezTo>
                <a:lnTo>
                  <a:pt x="3689" y="7992"/>
                </a:lnTo>
                <a:cubicBezTo>
                  <a:pt x="3404" y="7803"/>
                  <a:pt x="3217" y="7497"/>
                  <a:pt x="3217" y="7153"/>
                </a:cubicBezTo>
                <a:cubicBezTo>
                  <a:pt x="3217" y="6579"/>
                  <a:pt x="3729" y="6113"/>
                  <a:pt x="4359" y="6113"/>
                </a:cubicBezTo>
                <a:close/>
                <a:moveTo>
                  <a:pt x="4360" y="1"/>
                </a:moveTo>
                <a:cubicBezTo>
                  <a:pt x="2646" y="1"/>
                  <a:pt x="1252" y="1268"/>
                  <a:pt x="1252" y="2826"/>
                </a:cubicBezTo>
                <a:cubicBezTo>
                  <a:pt x="1252" y="3134"/>
                  <a:pt x="1527" y="3385"/>
                  <a:pt x="1868" y="3385"/>
                </a:cubicBezTo>
                <a:cubicBezTo>
                  <a:pt x="2207" y="3385"/>
                  <a:pt x="2483" y="3134"/>
                  <a:pt x="2483" y="2826"/>
                </a:cubicBezTo>
                <a:cubicBezTo>
                  <a:pt x="2483" y="1885"/>
                  <a:pt x="3325" y="1119"/>
                  <a:pt x="4360" y="1119"/>
                </a:cubicBezTo>
                <a:cubicBezTo>
                  <a:pt x="5395" y="1119"/>
                  <a:pt x="6237" y="1885"/>
                  <a:pt x="6237" y="2826"/>
                </a:cubicBezTo>
                <a:lnTo>
                  <a:pt x="6237" y="4505"/>
                </a:lnTo>
                <a:lnTo>
                  <a:pt x="846" y="4505"/>
                </a:lnTo>
                <a:cubicBezTo>
                  <a:pt x="843" y="4505"/>
                  <a:pt x="840" y="4505"/>
                  <a:pt x="838" y="4505"/>
                </a:cubicBezTo>
                <a:cubicBezTo>
                  <a:pt x="620" y="4505"/>
                  <a:pt x="410" y="4584"/>
                  <a:pt x="248" y="4729"/>
                </a:cubicBezTo>
                <a:cubicBezTo>
                  <a:pt x="95" y="4868"/>
                  <a:pt x="0" y="5061"/>
                  <a:pt x="0" y="5273"/>
                </a:cubicBezTo>
                <a:lnTo>
                  <a:pt x="0" y="10761"/>
                </a:lnTo>
                <a:cubicBezTo>
                  <a:pt x="0" y="10973"/>
                  <a:pt x="95" y="11166"/>
                  <a:pt x="248" y="11305"/>
                </a:cubicBezTo>
                <a:cubicBezTo>
                  <a:pt x="410" y="11450"/>
                  <a:pt x="620" y="11530"/>
                  <a:pt x="838" y="11530"/>
                </a:cubicBezTo>
                <a:cubicBezTo>
                  <a:pt x="841" y="11530"/>
                  <a:pt x="843" y="11530"/>
                  <a:pt x="846" y="11530"/>
                </a:cubicBezTo>
                <a:lnTo>
                  <a:pt x="7875" y="11530"/>
                </a:lnTo>
                <a:cubicBezTo>
                  <a:pt x="7877" y="11530"/>
                  <a:pt x="7880" y="11530"/>
                  <a:pt x="7883" y="11530"/>
                </a:cubicBezTo>
                <a:cubicBezTo>
                  <a:pt x="8100" y="11530"/>
                  <a:pt x="8309" y="11450"/>
                  <a:pt x="8472" y="11305"/>
                </a:cubicBezTo>
                <a:cubicBezTo>
                  <a:pt x="8625" y="11166"/>
                  <a:pt x="8720" y="10974"/>
                  <a:pt x="8720" y="10761"/>
                </a:cubicBezTo>
                <a:lnTo>
                  <a:pt x="8720" y="5273"/>
                </a:lnTo>
                <a:cubicBezTo>
                  <a:pt x="8720" y="5061"/>
                  <a:pt x="8625" y="4868"/>
                  <a:pt x="8472" y="4729"/>
                </a:cubicBezTo>
                <a:cubicBezTo>
                  <a:pt x="8309" y="4585"/>
                  <a:pt x="8100" y="4505"/>
                  <a:pt x="7883" y="4505"/>
                </a:cubicBezTo>
                <a:cubicBezTo>
                  <a:pt x="7880" y="4505"/>
                  <a:pt x="7877" y="4505"/>
                  <a:pt x="7875" y="4505"/>
                </a:cubicBezTo>
                <a:lnTo>
                  <a:pt x="7468" y="4505"/>
                </a:lnTo>
                <a:lnTo>
                  <a:pt x="7468" y="2826"/>
                </a:lnTo>
                <a:cubicBezTo>
                  <a:pt x="7468" y="1268"/>
                  <a:pt x="6073" y="1"/>
                  <a:pt x="4360" y="1"/>
                </a:cubicBezTo>
                <a:close/>
              </a:path>
            </a:pathLst>
          </a:custGeom>
          <a:solidFill>
            <a:srgbClr val="EF9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1D6529-AF9F-9DC7-D67E-F42F101941F7}"/>
              </a:ext>
            </a:extLst>
          </p:cNvPr>
          <p:cNvSpPr>
            <a:spLocks noGrp="1"/>
          </p:cNvSpPr>
          <p:nvPr>
            <p:ph type="body" idx="1"/>
          </p:nvPr>
        </p:nvSpPr>
        <p:spPr/>
        <p:txBody>
          <a:bodyPr/>
          <a:lstStyle/>
          <a:p>
            <a:r>
              <a:rPr lang="en-GB" dirty="0"/>
              <a:t> </a:t>
            </a:r>
            <a:r>
              <a:rPr lang="en-GB" dirty="0">
                <a:hlinkClick r:id="rId2"/>
              </a:rPr>
              <a:t>https://www.checkpoint.com/cyber-hub/threat-prevention/what-is-phishing/</a:t>
            </a:r>
            <a:endParaRPr lang="en-GB" dirty="0"/>
          </a:p>
          <a:p>
            <a:pPr marL="152400" indent="0">
              <a:buNone/>
            </a:pPr>
            <a:endParaRPr lang="en-GB" dirty="0"/>
          </a:p>
          <a:p>
            <a:r>
              <a:rPr lang="en-GB" dirty="0"/>
              <a:t> </a:t>
            </a:r>
            <a:r>
              <a:rPr lang="en-GB" dirty="0">
                <a:hlinkClick r:id="rId3"/>
              </a:rPr>
              <a:t>https://www.itgovernance.eu/blog/en/the-5-most-common-types-of-phishing-attack</a:t>
            </a:r>
            <a:endParaRPr lang="en-GB" dirty="0"/>
          </a:p>
          <a:p>
            <a:endParaRPr lang="en-GB" dirty="0"/>
          </a:p>
          <a:p>
            <a:endParaRPr lang="en-GB" dirty="0"/>
          </a:p>
          <a:p>
            <a:r>
              <a:rPr lang="en-GB" dirty="0"/>
              <a:t> </a:t>
            </a:r>
            <a:r>
              <a:rPr lang="en-GB" dirty="0">
                <a:hlinkClick r:id="rId4"/>
              </a:rPr>
              <a:t>https://www.imperva.com/learn/application-security/social-engineering-attack/</a:t>
            </a:r>
            <a:endParaRPr lang="en-GB" dirty="0"/>
          </a:p>
          <a:p>
            <a:pPr marL="152400" indent="0">
              <a:buNone/>
            </a:pPr>
            <a:endParaRPr lang="en-GB" dirty="0"/>
          </a:p>
          <a:p>
            <a:r>
              <a:rPr lang="en-GB" dirty="0"/>
              <a:t> </a:t>
            </a:r>
            <a:r>
              <a:rPr lang="en-GB" dirty="0">
                <a:hlinkClick r:id="rId5"/>
              </a:rPr>
              <a:t>https://www.khanacademy.org/computing/computers-and-internet/xcae6f4a7ff015e7d:online-data-security/xcae6f4a7ff015e7d:cyber-attacks/a/phishi</a:t>
            </a:r>
            <a:r>
              <a:rPr lang="en-GB" dirty="0">
                <a:hlinkClick r:id="rId5"/>
              </a:rPr>
              <a:t>ng-</a:t>
            </a:r>
            <a:r>
              <a:rPr lang="en-GB" dirty="0">
                <a:hlinkClick r:id="rId5"/>
              </a:rPr>
              <a:t>attacks#:~:text=A%20phishing%20attack%20is%20an,UsersR3alP%40ssword%22%20filled%20in</a:t>
            </a:r>
            <a:r>
              <a:rPr lang="en-GB" dirty="0"/>
              <a:t>.</a:t>
            </a:r>
          </a:p>
          <a:p>
            <a:endParaRPr lang="en-IN" dirty="0"/>
          </a:p>
        </p:txBody>
      </p:sp>
      <p:sp>
        <p:nvSpPr>
          <p:cNvPr id="3" name="Title 2">
            <a:extLst>
              <a:ext uri="{FF2B5EF4-FFF2-40B4-BE49-F238E27FC236}">
                <a16:creationId xmlns:a16="http://schemas.microsoft.com/office/drawing/2014/main" id="{F10589A7-93FD-7800-EFD1-DE2552D63B98}"/>
              </a:ext>
            </a:extLst>
          </p:cNvPr>
          <p:cNvSpPr>
            <a:spLocks noGrp="1"/>
          </p:cNvSpPr>
          <p:nvPr>
            <p:ph type="title"/>
          </p:nvPr>
        </p:nvSpPr>
        <p:spPr/>
        <p:txBody>
          <a:bodyPr/>
          <a:lstStyle/>
          <a:p>
            <a:r>
              <a:rPr lang="en-GB" dirty="0"/>
              <a:t>References</a:t>
            </a:r>
            <a:endParaRPr lang="en-IN" dirty="0"/>
          </a:p>
        </p:txBody>
      </p:sp>
    </p:spTree>
    <p:extLst>
      <p:ext uri="{BB962C8B-B14F-4D97-AF65-F5344CB8AC3E}">
        <p14:creationId xmlns:p14="http://schemas.microsoft.com/office/powerpoint/2010/main" val="948334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39"/>
          <p:cNvSpPr txBox="1">
            <a:spLocks noGrp="1"/>
          </p:cNvSpPr>
          <p:nvPr>
            <p:ph type="title"/>
          </p:nvPr>
        </p:nvSpPr>
        <p:spPr>
          <a:xfrm>
            <a:off x="1892700" y="3149125"/>
            <a:ext cx="5358600" cy="15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a:t>
            </a:r>
            <a:r>
              <a:rPr lang="en">
                <a:solidFill>
                  <a:schemeClr val="accent1"/>
                </a:solidFill>
              </a:rPr>
              <a:t>WORDS</a:t>
            </a:r>
            <a:endParaRPr>
              <a:solidFill>
                <a:schemeClr val="accent1"/>
              </a:solidFill>
            </a:endParaRPr>
          </a:p>
        </p:txBody>
      </p:sp>
      <p:cxnSp>
        <p:nvCxnSpPr>
          <p:cNvPr id="2473" name="Google Shape;2473;p39"/>
          <p:cNvCxnSpPr/>
          <p:nvPr/>
        </p:nvCxnSpPr>
        <p:spPr>
          <a:xfrm>
            <a:off x="2266800" y="3003300"/>
            <a:ext cx="4610400" cy="0"/>
          </a:xfrm>
          <a:prstGeom prst="straightConnector1">
            <a:avLst/>
          </a:prstGeom>
          <a:noFill/>
          <a:ln w="28575" cap="flat" cmpd="sng">
            <a:solidFill>
              <a:schemeClr val="lt1"/>
            </a:solidFill>
            <a:prstDash val="solid"/>
            <a:round/>
            <a:headEnd type="none" w="med" len="med"/>
            <a:tailEnd type="none" w="med" len="med"/>
          </a:ln>
        </p:spPr>
      </p:cxnSp>
      <p:grpSp>
        <p:nvGrpSpPr>
          <p:cNvPr id="2474" name="Google Shape;2474;p39"/>
          <p:cNvGrpSpPr/>
          <p:nvPr/>
        </p:nvGrpSpPr>
        <p:grpSpPr>
          <a:xfrm>
            <a:off x="2448378" y="121319"/>
            <a:ext cx="4247229" cy="2686829"/>
            <a:chOff x="4009675" y="741375"/>
            <a:chExt cx="1784400" cy="1128825"/>
          </a:xfrm>
        </p:grpSpPr>
        <p:sp>
          <p:nvSpPr>
            <p:cNvPr id="2475" name="Google Shape;2475;p39"/>
            <p:cNvSpPr/>
            <p:nvPr/>
          </p:nvSpPr>
          <p:spPr>
            <a:xfrm>
              <a:off x="4009675" y="1030525"/>
              <a:ext cx="1750550" cy="839675"/>
            </a:xfrm>
            <a:custGeom>
              <a:avLst/>
              <a:gdLst/>
              <a:ahLst/>
              <a:cxnLst/>
              <a:rect l="l" t="t" r="r" b="b"/>
              <a:pathLst>
                <a:path w="70022" h="33587" extrusionOk="0">
                  <a:moveTo>
                    <a:pt x="41307" y="0"/>
                  </a:moveTo>
                  <a:cubicBezTo>
                    <a:pt x="29864" y="0"/>
                    <a:pt x="12063" y="4874"/>
                    <a:pt x="4728" y="18136"/>
                  </a:cubicBezTo>
                  <a:cubicBezTo>
                    <a:pt x="0" y="26680"/>
                    <a:pt x="4077" y="33586"/>
                    <a:pt x="12380" y="33586"/>
                  </a:cubicBezTo>
                  <a:cubicBezTo>
                    <a:pt x="12845" y="33586"/>
                    <a:pt x="13323" y="33565"/>
                    <a:pt x="13813" y="33520"/>
                  </a:cubicBezTo>
                  <a:cubicBezTo>
                    <a:pt x="20872" y="32884"/>
                    <a:pt x="27794" y="31325"/>
                    <a:pt x="34686" y="31325"/>
                  </a:cubicBezTo>
                  <a:cubicBezTo>
                    <a:pt x="37246" y="31325"/>
                    <a:pt x="39801" y="31540"/>
                    <a:pt x="42357" y="32097"/>
                  </a:cubicBezTo>
                  <a:cubicBezTo>
                    <a:pt x="46076" y="32908"/>
                    <a:pt x="49701" y="33542"/>
                    <a:pt x="52975" y="33542"/>
                  </a:cubicBezTo>
                  <a:cubicBezTo>
                    <a:pt x="57827" y="33542"/>
                    <a:pt x="61906" y="32150"/>
                    <a:pt x="64372" y="27878"/>
                  </a:cubicBezTo>
                  <a:cubicBezTo>
                    <a:pt x="70021" y="18094"/>
                    <a:pt x="59869" y="967"/>
                    <a:pt x="43335" y="55"/>
                  </a:cubicBezTo>
                  <a:cubicBezTo>
                    <a:pt x="42686" y="19"/>
                    <a:pt x="42008" y="0"/>
                    <a:pt x="41307"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9"/>
            <p:cNvSpPr/>
            <p:nvPr/>
          </p:nvSpPr>
          <p:spPr>
            <a:xfrm>
              <a:off x="5451025" y="1190225"/>
              <a:ext cx="19325" cy="16525"/>
            </a:xfrm>
            <a:custGeom>
              <a:avLst/>
              <a:gdLst/>
              <a:ahLst/>
              <a:cxnLst/>
              <a:rect l="l" t="t" r="r" b="b"/>
              <a:pathLst>
                <a:path w="773" h="661" extrusionOk="0">
                  <a:moveTo>
                    <a:pt x="440" y="0"/>
                  </a:moveTo>
                  <a:cubicBezTo>
                    <a:pt x="359" y="0"/>
                    <a:pt x="276" y="31"/>
                    <a:pt x="208" y="98"/>
                  </a:cubicBezTo>
                  <a:cubicBezTo>
                    <a:pt x="0" y="305"/>
                    <a:pt x="147" y="661"/>
                    <a:pt x="442" y="661"/>
                  </a:cubicBezTo>
                  <a:cubicBezTo>
                    <a:pt x="623" y="661"/>
                    <a:pt x="771" y="513"/>
                    <a:pt x="771"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9"/>
            <p:cNvSpPr/>
            <p:nvPr/>
          </p:nvSpPr>
          <p:spPr>
            <a:xfrm>
              <a:off x="5451025" y="1232375"/>
              <a:ext cx="19325" cy="16575"/>
            </a:xfrm>
            <a:custGeom>
              <a:avLst/>
              <a:gdLst/>
              <a:ahLst/>
              <a:cxnLst/>
              <a:rect l="l" t="t" r="r" b="b"/>
              <a:pathLst>
                <a:path w="773" h="663" extrusionOk="0">
                  <a:moveTo>
                    <a:pt x="439" y="1"/>
                  </a:moveTo>
                  <a:cubicBezTo>
                    <a:pt x="358" y="1"/>
                    <a:pt x="276" y="31"/>
                    <a:pt x="208" y="98"/>
                  </a:cubicBezTo>
                  <a:cubicBezTo>
                    <a:pt x="0" y="306"/>
                    <a:pt x="147" y="662"/>
                    <a:pt x="442" y="662"/>
                  </a:cubicBezTo>
                  <a:cubicBezTo>
                    <a:pt x="623" y="662"/>
                    <a:pt x="771" y="514"/>
                    <a:pt x="771" y="332"/>
                  </a:cubicBezTo>
                  <a:cubicBezTo>
                    <a:pt x="772" y="133"/>
                    <a:pt x="609"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9"/>
            <p:cNvSpPr/>
            <p:nvPr/>
          </p:nvSpPr>
          <p:spPr>
            <a:xfrm>
              <a:off x="5451025" y="1274575"/>
              <a:ext cx="19300" cy="16525"/>
            </a:xfrm>
            <a:custGeom>
              <a:avLst/>
              <a:gdLst/>
              <a:ahLst/>
              <a:cxnLst/>
              <a:rect l="l" t="t" r="r" b="b"/>
              <a:pathLst>
                <a:path w="772" h="661" extrusionOk="0">
                  <a:moveTo>
                    <a:pt x="439" y="0"/>
                  </a:moveTo>
                  <a:cubicBezTo>
                    <a:pt x="358" y="0"/>
                    <a:pt x="276" y="30"/>
                    <a:pt x="208" y="97"/>
                  </a:cubicBezTo>
                  <a:cubicBezTo>
                    <a:pt x="0" y="305"/>
                    <a:pt x="148" y="660"/>
                    <a:pt x="442" y="660"/>
                  </a:cubicBezTo>
                  <a:cubicBezTo>
                    <a:pt x="623" y="660"/>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9"/>
            <p:cNvSpPr/>
            <p:nvPr/>
          </p:nvSpPr>
          <p:spPr>
            <a:xfrm>
              <a:off x="5451025" y="1316750"/>
              <a:ext cx="19300" cy="16525"/>
            </a:xfrm>
            <a:custGeom>
              <a:avLst/>
              <a:gdLst/>
              <a:ahLst/>
              <a:cxnLst/>
              <a:rect l="l" t="t" r="r" b="b"/>
              <a:pathLst>
                <a:path w="772" h="661" extrusionOk="0">
                  <a:moveTo>
                    <a:pt x="440" y="0"/>
                  </a:moveTo>
                  <a:cubicBezTo>
                    <a:pt x="358" y="0"/>
                    <a:pt x="276" y="30"/>
                    <a:pt x="208" y="98"/>
                  </a:cubicBezTo>
                  <a:cubicBezTo>
                    <a:pt x="0" y="306"/>
                    <a:pt x="148" y="661"/>
                    <a:pt x="442" y="661"/>
                  </a:cubicBezTo>
                  <a:cubicBezTo>
                    <a:pt x="624"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9"/>
            <p:cNvSpPr/>
            <p:nvPr/>
          </p:nvSpPr>
          <p:spPr>
            <a:xfrm>
              <a:off x="5451025" y="1358925"/>
              <a:ext cx="19300" cy="16550"/>
            </a:xfrm>
            <a:custGeom>
              <a:avLst/>
              <a:gdLst/>
              <a:ahLst/>
              <a:cxnLst/>
              <a:rect l="l" t="t" r="r" b="b"/>
              <a:pathLst>
                <a:path w="772" h="662" extrusionOk="0">
                  <a:moveTo>
                    <a:pt x="440" y="0"/>
                  </a:moveTo>
                  <a:cubicBezTo>
                    <a:pt x="358" y="0"/>
                    <a:pt x="276" y="31"/>
                    <a:pt x="208" y="98"/>
                  </a:cubicBezTo>
                  <a:cubicBezTo>
                    <a:pt x="0" y="305"/>
                    <a:pt x="148" y="661"/>
                    <a:pt x="442" y="661"/>
                  </a:cubicBezTo>
                  <a:cubicBezTo>
                    <a:pt x="624"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9"/>
            <p:cNvSpPr/>
            <p:nvPr/>
          </p:nvSpPr>
          <p:spPr>
            <a:xfrm>
              <a:off x="5451025" y="1401100"/>
              <a:ext cx="19300" cy="16550"/>
            </a:xfrm>
            <a:custGeom>
              <a:avLst/>
              <a:gdLst/>
              <a:ahLst/>
              <a:cxnLst/>
              <a:rect l="l" t="t" r="r" b="b"/>
              <a:pathLst>
                <a:path w="772" h="662" extrusionOk="0">
                  <a:moveTo>
                    <a:pt x="439" y="0"/>
                  </a:moveTo>
                  <a:cubicBezTo>
                    <a:pt x="358" y="0"/>
                    <a:pt x="276" y="30"/>
                    <a:pt x="208" y="97"/>
                  </a:cubicBezTo>
                  <a:cubicBezTo>
                    <a:pt x="0" y="305"/>
                    <a:pt x="148" y="661"/>
                    <a:pt x="442"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9"/>
            <p:cNvSpPr/>
            <p:nvPr/>
          </p:nvSpPr>
          <p:spPr>
            <a:xfrm>
              <a:off x="5451025" y="1443275"/>
              <a:ext cx="19300" cy="16525"/>
            </a:xfrm>
            <a:custGeom>
              <a:avLst/>
              <a:gdLst/>
              <a:ahLst/>
              <a:cxnLst/>
              <a:rect l="l" t="t" r="r" b="b"/>
              <a:pathLst>
                <a:path w="772" h="661" extrusionOk="0">
                  <a:moveTo>
                    <a:pt x="439" y="0"/>
                  </a:moveTo>
                  <a:cubicBezTo>
                    <a:pt x="358" y="0"/>
                    <a:pt x="276" y="30"/>
                    <a:pt x="208" y="97"/>
                  </a:cubicBezTo>
                  <a:cubicBezTo>
                    <a:pt x="0" y="305"/>
                    <a:pt x="148" y="661"/>
                    <a:pt x="442" y="661"/>
                  </a:cubicBezTo>
                  <a:cubicBezTo>
                    <a:pt x="623" y="661"/>
                    <a:pt x="771" y="514"/>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9"/>
            <p:cNvSpPr/>
            <p:nvPr/>
          </p:nvSpPr>
          <p:spPr>
            <a:xfrm>
              <a:off x="5451025" y="1485450"/>
              <a:ext cx="19300" cy="16525"/>
            </a:xfrm>
            <a:custGeom>
              <a:avLst/>
              <a:gdLst/>
              <a:ahLst/>
              <a:cxnLst/>
              <a:rect l="l" t="t" r="r" b="b"/>
              <a:pathLst>
                <a:path w="772" h="661" extrusionOk="0">
                  <a:moveTo>
                    <a:pt x="439" y="0"/>
                  </a:moveTo>
                  <a:cubicBezTo>
                    <a:pt x="358" y="0"/>
                    <a:pt x="276" y="30"/>
                    <a:pt x="208" y="98"/>
                  </a:cubicBezTo>
                  <a:cubicBezTo>
                    <a:pt x="0" y="306"/>
                    <a:pt x="148" y="661"/>
                    <a:pt x="442" y="661"/>
                  </a:cubicBezTo>
                  <a:cubicBezTo>
                    <a:pt x="623" y="661"/>
                    <a:pt x="771" y="513"/>
                    <a:pt x="771" y="332"/>
                  </a:cubicBezTo>
                  <a:cubicBezTo>
                    <a:pt x="771" y="133"/>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9"/>
            <p:cNvSpPr/>
            <p:nvPr/>
          </p:nvSpPr>
          <p:spPr>
            <a:xfrm>
              <a:off x="5451050" y="1527625"/>
              <a:ext cx="19275" cy="16550"/>
            </a:xfrm>
            <a:custGeom>
              <a:avLst/>
              <a:gdLst/>
              <a:ahLst/>
              <a:cxnLst/>
              <a:rect l="l" t="t" r="r" b="b"/>
              <a:pathLst>
                <a:path w="771" h="662" extrusionOk="0">
                  <a:moveTo>
                    <a:pt x="439" y="0"/>
                  </a:moveTo>
                  <a:cubicBezTo>
                    <a:pt x="357" y="0"/>
                    <a:pt x="275" y="31"/>
                    <a:pt x="207" y="98"/>
                  </a:cubicBezTo>
                  <a:cubicBezTo>
                    <a:pt x="0" y="306"/>
                    <a:pt x="147" y="661"/>
                    <a:pt x="441" y="661"/>
                  </a:cubicBezTo>
                  <a:cubicBezTo>
                    <a:pt x="623" y="661"/>
                    <a:pt x="770" y="513"/>
                    <a:pt x="770" y="331"/>
                  </a:cubicBezTo>
                  <a:cubicBezTo>
                    <a:pt x="770"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9"/>
            <p:cNvSpPr/>
            <p:nvPr/>
          </p:nvSpPr>
          <p:spPr>
            <a:xfrm>
              <a:off x="5497300" y="1190225"/>
              <a:ext cx="19300" cy="16525"/>
            </a:xfrm>
            <a:custGeom>
              <a:avLst/>
              <a:gdLst/>
              <a:ahLst/>
              <a:cxnLst/>
              <a:rect l="l" t="t" r="r" b="b"/>
              <a:pathLst>
                <a:path w="772" h="661" extrusionOk="0">
                  <a:moveTo>
                    <a:pt x="439" y="0"/>
                  </a:moveTo>
                  <a:cubicBezTo>
                    <a:pt x="357" y="0"/>
                    <a:pt x="275" y="31"/>
                    <a:pt x="207" y="98"/>
                  </a:cubicBezTo>
                  <a:cubicBezTo>
                    <a:pt x="0" y="306"/>
                    <a:pt x="147" y="661"/>
                    <a:pt x="441" y="661"/>
                  </a:cubicBezTo>
                  <a:cubicBezTo>
                    <a:pt x="623" y="661"/>
                    <a:pt x="770" y="513"/>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9"/>
            <p:cNvSpPr/>
            <p:nvPr/>
          </p:nvSpPr>
          <p:spPr>
            <a:xfrm>
              <a:off x="5497275" y="1232375"/>
              <a:ext cx="19325" cy="16575"/>
            </a:xfrm>
            <a:custGeom>
              <a:avLst/>
              <a:gdLst/>
              <a:ahLst/>
              <a:cxnLst/>
              <a:rect l="l" t="t" r="r" b="b"/>
              <a:pathLst>
                <a:path w="773" h="663" extrusionOk="0">
                  <a:moveTo>
                    <a:pt x="439" y="1"/>
                  </a:moveTo>
                  <a:cubicBezTo>
                    <a:pt x="358" y="1"/>
                    <a:pt x="275" y="31"/>
                    <a:pt x="208" y="98"/>
                  </a:cubicBezTo>
                  <a:cubicBezTo>
                    <a:pt x="0" y="306"/>
                    <a:pt x="148" y="662"/>
                    <a:pt x="442" y="662"/>
                  </a:cubicBezTo>
                  <a:cubicBezTo>
                    <a:pt x="624" y="661"/>
                    <a:pt x="771" y="514"/>
                    <a:pt x="772" y="332"/>
                  </a:cubicBezTo>
                  <a:cubicBezTo>
                    <a:pt x="772" y="133"/>
                    <a:pt x="609"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9"/>
            <p:cNvSpPr/>
            <p:nvPr/>
          </p:nvSpPr>
          <p:spPr>
            <a:xfrm>
              <a:off x="5497300" y="1274575"/>
              <a:ext cx="19300" cy="16525"/>
            </a:xfrm>
            <a:custGeom>
              <a:avLst/>
              <a:gdLst/>
              <a:ahLst/>
              <a:cxnLst/>
              <a:rect l="l" t="t" r="r" b="b"/>
              <a:pathLst>
                <a:path w="772" h="661" extrusionOk="0">
                  <a:moveTo>
                    <a:pt x="438" y="0"/>
                  </a:moveTo>
                  <a:cubicBezTo>
                    <a:pt x="357" y="0"/>
                    <a:pt x="274" y="30"/>
                    <a:pt x="207" y="97"/>
                  </a:cubicBezTo>
                  <a:cubicBezTo>
                    <a:pt x="0" y="305"/>
                    <a:pt x="147" y="660"/>
                    <a:pt x="441" y="660"/>
                  </a:cubicBezTo>
                  <a:cubicBezTo>
                    <a:pt x="623" y="660"/>
                    <a:pt x="770" y="512"/>
                    <a:pt x="771" y="331"/>
                  </a:cubicBezTo>
                  <a:cubicBezTo>
                    <a:pt x="771" y="132"/>
                    <a:pt x="608" y="0"/>
                    <a:pt x="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9"/>
            <p:cNvSpPr/>
            <p:nvPr/>
          </p:nvSpPr>
          <p:spPr>
            <a:xfrm>
              <a:off x="5497300" y="1316750"/>
              <a:ext cx="19300" cy="16525"/>
            </a:xfrm>
            <a:custGeom>
              <a:avLst/>
              <a:gdLst/>
              <a:ahLst/>
              <a:cxnLst/>
              <a:rect l="l" t="t" r="r" b="b"/>
              <a:pathLst>
                <a:path w="772" h="661" extrusionOk="0">
                  <a:moveTo>
                    <a:pt x="439" y="0"/>
                  </a:moveTo>
                  <a:cubicBezTo>
                    <a:pt x="357" y="0"/>
                    <a:pt x="275" y="30"/>
                    <a:pt x="207" y="98"/>
                  </a:cubicBezTo>
                  <a:cubicBezTo>
                    <a:pt x="0" y="306"/>
                    <a:pt x="147" y="661"/>
                    <a:pt x="441" y="661"/>
                  </a:cubicBezTo>
                  <a:cubicBezTo>
                    <a:pt x="623" y="661"/>
                    <a:pt x="770" y="513"/>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9"/>
            <p:cNvSpPr/>
            <p:nvPr/>
          </p:nvSpPr>
          <p:spPr>
            <a:xfrm>
              <a:off x="5497300" y="1358925"/>
              <a:ext cx="19300" cy="16550"/>
            </a:xfrm>
            <a:custGeom>
              <a:avLst/>
              <a:gdLst/>
              <a:ahLst/>
              <a:cxnLst/>
              <a:rect l="l" t="t" r="r" b="b"/>
              <a:pathLst>
                <a:path w="772" h="662" extrusionOk="0">
                  <a:moveTo>
                    <a:pt x="439" y="0"/>
                  </a:moveTo>
                  <a:cubicBezTo>
                    <a:pt x="357" y="0"/>
                    <a:pt x="275" y="31"/>
                    <a:pt x="207" y="98"/>
                  </a:cubicBezTo>
                  <a:cubicBezTo>
                    <a:pt x="0" y="306"/>
                    <a:pt x="147" y="661"/>
                    <a:pt x="441" y="661"/>
                  </a:cubicBezTo>
                  <a:cubicBezTo>
                    <a:pt x="623" y="661"/>
                    <a:pt x="770" y="513"/>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9"/>
            <p:cNvSpPr/>
            <p:nvPr/>
          </p:nvSpPr>
          <p:spPr>
            <a:xfrm>
              <a:off x="5497300" y="1401100"/>
              <a:ext cx="19300" cy="16550"/>
            </a:xfrm>
            <a:custGeom>
              <a:avLst/>
              <a:gdLst/>
              <a:ahLst/>
              <a:cxnLst/>
              <a:rect l="l" t="t" r="r" b="b"/>
              <a:pathLst>
                <a:path w="772" h="662" extrusionOk="0">
                  <a:moveTo>
                    <a:pt x="439" y="1"/>
                  </a:moveTo>
                  <a:cubicBezTo>
                    <a:pt x="357" y="1"/>
                    <a:pt x="275" y="31"/>
                    <a:pt x="207" y="98"/>
                  </a:cubicBezTo>
                  <a:cubicBezTo>
                    <a:pt x="0" y="305"/>
                    <a:pt x="147" y="661"/>
                    <a:pt x="441" y="661"/>
                  </a:cubicBezTo>
                  <a:cubicBezTo>
                    <a:pt x="623" y="660"/>
                    <a:pt x="770" y="513"/>
                    <a:pt x="771" y="331"/>
                  </a:cubicBezTo>
                  <a:cubicBezTo>
                    <a:pt x="771" y="132"/>
                    <a:pt x="608"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9"/>
            <p:cNvSpPr/>
            <p:nvPr/>
          </p:nvSpPr>
          <p:spPr>
            <a:xfrm>
              <a:off x="5497300" y="1443275"/>
              <a:ext cx="19300" cy="16525"/>
            </a:xfrm>
            <a:custGeom>
              <a:avLst/>
              <a:gdLst/>
              <a:ahLst/>
              <a:cxnLst/>
              <a:rect l="l" t="t" r="r" b="b"/>
              <a:pathLst>
                <a:path w="772" h="661" extrusionOk="0">
                  <a:moveTo>
                    <a:pt x="438" y="0"/>
                  </a:moveTo>
                  <a:cubicBezTo>
                    <a:pt x="357" y="0"/>
                    <a:pt x="274" y="30"/>
                    <a:pt x="207" y="97"/>
                  </a:cubicBezTo>
                  <a:cubicBezTo>
                    <a:pt x="0" y="305"/>
                    <a:pt x="147" y="661"/>
                    <a:pt x="440" y="661"/>
                  </a:cubicBezTo>
                  <a:cubicBezTo>
                    <a:pt x="440" y="661"/>
                    <a:pt x="441" y="661"/>
                    <a:pt x="441" y="661"/>
                  </a:cubicBezTo>
                  <a:cubicBezTo>
                    <a:pt x="623" y="661"/>
                    <a:pt x="770" y="514"/>
                    <a:pt x="771" y="331"/>
                  </a:cubicBezTo>
                  <a:cubicBezTo>
                    <a:pt x="771" y="132"/>
                    <a:pt x="608" y="0"/>
                    <a:pt x="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9"/>
            <p:cNvSpPr/>
            <p:nvPr/>
          </p:nvSpPr>
          <p:spPr>
            <a:xfrm>
              <a:off x="5497300" y="1485450"/>
              <a:ext cx="19300" cy="16525"/>
            </a:xfrm>
            <a:custGeom>
              <a:avLst/>
              <a:gdLst/>
              <a:ahLst/>
              <a:cxnLst/>
              <a:rect l="l" t="t" r="r" b="b"/>
              <a:pathLst>
                <a:path w="772" h="661" extrusionOk="0">
                  <a:moveTo>
                    <a:pt x="438" y="0"/>
                  </a:moveTo>
                  <a:cubicBezTo>
                    <a:pt x="357" y="0"/>
                    <a:pt x="274" y="30"/>
                    <a:pt x="207" y="98"/>
                  </a:cubicBezTo>
                  <a:cubicBezTo>
                    <a:pt x="0" y="306"/>
                    <a:pt x="147" y="661"/>
                    <a:pt x="441" y="661"/>
                  </a:cubicBezTo>
                  <a:cubicBezTo>
                    <a:pt x="623" y="661"/>
                    <a:pt x="770" y="513"/>
                    <a:pt x="771" y="332"/>
                  </a:cubicBezTo>
                  <a:cubicBezTo>
                    <a:pt x="771" y="132"/>
                    <a:pt x="608" y="0"/>
                    <a:pt x="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9"/>
            <p:cNvSpPr/>
            <p:nvPr/>
          </p:nvSpPr>
          <p:spPr>
            <a:xfrm>
              <a:off x="5497300" y="1527625"/>
              <a:ext cx="19300" cy="16550"/>
            </a:xfrm>
            <a:custGeom>
              <a:avLst/>
              <a:gdLst/>
              <a:ahLst/>
              <a:cxnLst/>
              <a:rect l="l" t="t" r="r" b="b"/>
              <a:pathLst>
                <a:path w="772" h="662" extrusionOk="0">
                  <a:moveTo>
                    <a:pt x="438" y="0"/>
                  </a:moveTo>
                  <a:cubicBezTo>
                    <a:pt x="357" y="0"/>
                    <a:pt x="275" y="31"/>
                    <a:pt x="207" y="98"/>
                  </a:cubicBezTo>
                  <a:cubicBezTo>
                    <a:pt x="0" y="306"/>
                    <a:pt x="147" y="661"/>
                    <a:pt x="441" y="661"/>
                  </a:cubicBezTo>
                  <a:cubicBezTo>
                    <a:pt x="623" y="661"/>
                    <a:pt x="770" y="513"/>
                    <a:pt x="771" y="331"/>
                  </a:cubicBezTo>
                  <a:cubicBezTo>
                    <a:pt x="771" y="132"/>
                    <a:pt x="608" y="0"/>
                    <a:pt x="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9"/>
            <p:cNvSpPr/>
            <p:nvPr/>
          </p:nvSpPr>
          <p:spPr>
            <a:xfrm>
              <a:off x="5543525" y="1190225"/>
              <a:ext cx="19325" cy="16525"/>
            </a:xfrm>
            <a:custGeom>
              <a:avLst/>
              <a:gdLst/>
              <a:ahLst/>
              <a:cxnLst/>
              <a:rect l="l" t="t" r="r" b="b"/>
              <a:pathLst>
                <a:path w="773" h="661" extrusionOk="0">
                  <a:moveTo>
                    <a:pt x="440" y="0"/>
                  </a:moveTo>
                  <a:cubicBezTo>
                    <a:pt x="359" y="0"/>
                    <a:pt x="276" y="31"/>
                    <a:pt x="209" y="98"/>
                  </a:cubicBezTo>
                  <a:cubicBezTo>
                    <a:pt x="1" y="305"/>
                    <a:pt x="148" y="661"/>
                    <a:pt x="442" y="661"/>
                  </a:cubicBezTo>
                  <a:cubicBezTo>
                    <a:pt x="624" y="661"/>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9"/>
            <p:cNvSpPr/>
            <p:nvPr/>
          </p:nvSpPr>
          <p:spPr>
            <a:xfrm>
              <a:off x="5543525" y="1232400"/>
              <a:ext cx="19325" cy="16550"/>
            </a:xfrm>
            <a:custGeom>
              <a:avLst/>
              <a:gdLst/>
              <a:ahLst/>
              <a:cxnLst/>
              <a:rect l="l" t="t" r="r" b="b"/>
              <a:pathLst>
                <a:path w="773" h="662" extrusionOk="0">
                  <a:moveTo>
                    <a:pt x="440" y="0"/>
                  </a:moveTo>
                  <a:cubicBezTo>
                    <a:pt x="359" y="0"/>
                    <a:pt x="276" y="30"/>
                    <a:pt x="209" y="97"/>
                  </a:cubicBezTo>
                  <a:cubicBezTo>
                    <a:pt x="1" y="305"/>
                    <a:pt x="148" y="661"/>
                    <a:pt x="442" y="661"/>
                  </a:cubicBezTo>
                  <a:cubicBezTo>
                    <a:pt x="624"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9"/>
            <p:cNvSpPr/>
            <p:nvPr/>
          </p:nvSpPr>
          <p:spPr>
            <a:xfrm>
              <a:off x="5543525" y="1274575"/>
              <a:ext cx="19325" cy="16525"/>
            </a:xfrm>
            <a:custGeom>
              <a:avLst/>
              <a:gdLst/>
              <a:ahLst/>
              <a:cxnLst/>
              <a:rect l="l" t="t" r="r" b="b"/>
              <a:pathLst>
                <a:path w="773" h="661" extrusionOk="0">
                  <a:moveTo>
                    <a:pt x="440" y="0"/>
                  </a:moveTo>
                  <a:cubicBezTo>
                    <a:pt x="359" y="0"/>
                    <a:pt x="276" y="30"/>
                    <a:pt x="209" y="97"/>
                  </a:cubicBezTo>
                  <a:cubicBezTo>
                    <a:pt x="1" y="305"/>
                    <a:pt x="148" y="660"/>
                    <a:pt x="442" y="660"/>
                  </a:cubicBezTo>
                  <a:cubicBezTo>
                    <a:pt x="624" y="660"/>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9"/>
            <p:cNvSpPr/>
            <p:nvPr/>
          </p:nvSpPr>
          <p:spPr>
            <a:xfrm>
              <a:off x="5543525" y="1316750"/>
              <a:ext cx="19325" cy="16525"/>
            </a:xfrm>
            <a:custGeom>
              <a:avLst/>
              <a:gdLst/>
              <a:ahLst/>
              <a:cxnLst/>
              <a:rect l="l" t="t" r="r" b="b"/>
              <a:pathLst>
                <a:path w="773" h="661" extrusionOk="0">
                  <a:moveTo>
                    <a:pt x="440" y="0"/>
                  </a:moveTo>
                  <a:cubicBezTo>
                    <a:pt x="359" y="0"/>
                    <a:pt x="276" y="30"/>
                    <a:pt x="209" y="98"/>
                  </a:cubicBezTo>
                  <a:cubicBezTo>
                    <a:pt x="1" y="306"/>
                    <a:pt x="148" y="661"/>
                    <a:pt x="442" y="661"/>
                  </a:cubicBezTo>
                  <a:cubicBezTo>
                    <a:pt x="624" y="661"/>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9"/>
            <p:cNvSpPr/>
            <p:nvPr/>
          </p:nvSpPr>
          <p:spPr>
            <a:xfrm>
              <a:off x="5543525" y="1358925"/>
              <a:ext cx="19325" cy="16550"/>
            </a:xfrm>
            <a:custGeom>
              <a:avLst/>
              <a:gdLst/>
              <a:ahLst/>
              <a:cxnLst/>
              <a:rect l="l" t="t" r="r" b="b"/>
              <a:pathLst>
                <a:path w="773" h="662" extrusionOk="0">
                  <a:moveTo>
                    <a:pt x="440" y="0"/>
                  </a:moveTo>
                  <a:cubicBezTo>
                    <a:pt x="359" y="0"/>
                    <a:pt x="276" y="31"/>
                    <a:pt x="209" y="98"/>
                  </a:cubicBezTo>
                  <a:cubicBezTo>
                    <a:pt x="1" y="305"/>
                    <a:pt x="148" y="661"/>
                    <a:pt x="442" y="661"/>
                  </a:cubicBezTo>
                  <a:cubicBezTo>
                    <a:pt x="624" y="661"/>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9"/>
            <p:cNvSpPr/>
            <p:nvPr/>
          </p:nvSpPr>
          <p:spPr>
            <a:xfrm>
              <a:off x="5543525" y="1401100"/>
              <a:ext cx="19325" cy="16550"/>
            </a:xfrm>
            <a:custGeom>
              <a:avLst/>
              <a:gdLst/>
              <a:ahLst/>
              <a:cxnLst/>
              <a:rect l="l" t="t" r="r" b="b"/>
              <a:pathLst>
                <a:path w="773" h="662" extrusionOk="0">
                  <a:moveTo>
                    <a:pt x="440" y="0"/>
                  </a:moveTo>
                  <a:cubicBezTo>
                    <a:pt x="359" y="0"/>
                    <a:pt x="276" y="30"/>
                    <a:pt x="209" y="97"/>
                  </a:cubicBezTo>
                  <a:cubicBezTo>
                    <a:pt x="1" y="305"/>
                    <a:pt x="148" y="660"/>
                    <a:pt x="442" y="661"/>
                  </a:cubicBezTo>
                  <a:cubicBezTo>
                    <a:pt x="624"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9"/>
            <p:cNvSpPr/>
            <p:nvPr/>
          </p:nvSpPr>
          <p:spPr>
            <a:xfrm>
              <a:off x="5543525" y="1443275"/>
              <a:ext cx="19325" cy="16525"/>
            </a:xfrm>
            <a:custGeom>
              <a:avLst/>
              <a:gdLst/>
              <a:ahLst/>
              <a:cxnLst/>
              <a:rect l="l" t="t" r="r" b="b"/>
              <a:pathLst>
                <a:path w="773" h="661" extrusionOk="0">
                  <a:moveTo>
                    <a:pt x="440" y="0"/>
                  </a:moveTo>
                  <a:cubicBezTo>
                    <a:pt x="359" y="0"/>
                    <a:pt x="276" y="30"/>
                    <a:pt x="209" y="97"/>
                  </a:cubicBezTo>
                  <a:cubicBezTo>
                    <a:pt x="1" y="305"/>
                    <a:pt x="148" y="661"/>
                    <a:pt x="442" y="661"/>
                  </a:cubicBezTo>
                  <a:cubicBezTo>
                    <a:pt x="624" y="661"/>
                    <a:pt x="772" y="514"/>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9"/>
            <p:cNvSpPr/>
            <p:nvPr/>
          </p:nvSpPr>
          <p:spPr>
            <a:xfrm>
              <a:off x="5543525" y="1485450"/>
              <a:ext cx="19325" cy="16525"/>
            </a:xfrm>
            <a:custGeom>
              <a:avLst/>
              <a:gdLst/>
              <a:ahLst/>
              <a:cxnLst/>
              <a:rect l="l" t="t" r="r" b="b"/>
              <a:pathLst>
                <a:path w="773" h="661" extrusionOk="0">
                  <a:moveTo>
                    <a:pt x="440" y="0"/>
                  </a:moveTo>
                  <a:cubicBezTo>
                    <a:pt x="359" y="0"/>
                    <a:pt x="276" y="30"/>
                    <a:pt x="209" y="98"/>
                  </a:cubicBezTo>
                  <a:cubicBezTo>
                    <a:pt x="1" y="306"/>
                    <a:pt x="148" y="661"/>
                    <a:pt x="442" y="661"/>
                  </a:cubicBezTo>
                  <a:cubicBezTo>
                    <a:pt x="624" y="661"/>
                    <a:pt x="772" y="514"/>
                    <a:pt x="772" y="332"/>
                  </a:cubicBezTo>
                  <a:cubicBezTo>
                    <a:pt x="772" y="133"/>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9"/>
            <p:cNvSpPr/>
            <p:nvPr/>
          </p:nvSpPr>
          <p:spPr>
            <a:xfrm>
              <a:off x="5543525" y="1527625"/>
              <a:ext cx="19325" cy="16550"/>
            </a:xfrm>
            <a:custGeom>
              <a:avLst/>
              <a:gdLst/>
              <a:ahLst/>
              <a:cxnLst/>
              <a:rect l="l" t="t" r="r" b="b"/>
              <a:pathLst>
                <a:path w="773" h="662" extrusionOk="0">
                  <a:moveTo>
                    <a:pt x="440" y="0"/>
                  </a:moveTo>
                  <a:cubicBezTo>
                    <a:pt x="359" y="0"/>
                    <a:pt x="276" y="31"/>
                    <a:pt x="209" y="98"/>
                  </a:cubicBezTo>
                  <a:cubicBezTo>
                    <a:pt x="1" y="306"/>
                    <a:pt x="148" y="661"/>
                    <a:pt x="442" y="661"/>
                  </a:cubicBezTo>
                  <a:cubicBezTo>
                    <a:pt x="624" y="661"/>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9"/>
            <p:cNvSpPr/>
            <p:nvPr/>
          </p:nvSpPr>
          <p:spPr>
            <a:xfrm>
              <a:off x="5589775" y="1190225"/>
              <a:ext cx="19300" cy="16525"/>
            </a:xfrm>
            <a:custGeom>
              <a:avLst/>
              <a:gdLst/>
              <a:ahLst/>
              <a:cxnLst/>
              <a:rect l="l" t="t" r="r" b="b"/>
              <a:pathLst>
                <a:path w="772" h="661" extrusionOk="0">
                  <a:moveTo>
                    <a:pt x="440" y="0"/>
                  </a:moveTo>
                  <a:cubicBezTo>
                    <a:pt x="359" y="0"/>
                    <a:pt x="276" y="31"/>
                    <a:pt x="209" y="98"/>
                  </a:cubicBezTo>
                  <a:cubicBezTo>
                    <a:pt x="1" y="306"/>
                    <a:pt x="149" y="661"/>
                    <a:pt x="443" y="661"/>
                  </a:cubicBezTo>
                  <a:cubicBezTo>
                    <a:pt x="624"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9"/>
            <p:cNvSpPr/>
            <p:nvPr/>
          </p:nvSpPr>
          <p:spPr>
            <a:xfrm>
              <a:off x="5589775" y="1232400"/>
              <a:ext cx="19300" cy="16550"/>
            </a:xfrm>
            <a:custGeom>
              <a:avLst/>
              <a:gdLst/>
              <a:ahLst/>
              <a:cxnLst/>
              <a:rect l="l" t="t" r="r" b="b"/>
              <a:pathLst>
                <a:path w="772" h="662" extrusionOk="0">
                  <a:moveTo>
                    <a:pt x="440" y="0"/>
                  </a:moveTo>
                  <a:cubicBezTo>
                    <a:pt x="358" y="0"/>
                    <a:pt x="276" y="30"/>
                    <a:pt x="209" y="98"/>
                  </a:cubicBezTo>
                  <a:cubicBezTo>
                    <a:pt x="1" y="306"/>
                    <a:pt x="148" y="661"/>
                    <a:pt x="443" y="661"/>
                  </a:cubicBezTo>
                  <a:cubicBezTo>
                    <a:pt x="624" y="660"/>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9"/>
            <p:cNvSpPr/>
            <p:nvPr/>
          </p:nvSpPr>
          <p:spPr>
            <a:xfrm>
              <a:off x="5589775" y="1274550"/>
              <a:ext cx="19300" cy="16550"/>
            </a:xfrm>
            <a:custGeom>
              <a:avLst/>
              <a:gdLst/>
              <a:ahLst/>
              <a:cxnLst/>
              <a:rect l="l" t="t" r="r" b="b"/>
              <a:pathLst>
                <a:path w="772" h="662" extrusionOk="0">
                  <a:moveTo>
                    <a:pt x="440" y="1"/>
                  </a:moveTo>
                  <a:cubicBezTo>
                    <a:pt x="359" y="1"/>
                    <a:pt x="276" y="31"/>
                    <a:pt x="209" y="98"/>
                  </a:cubicBezTo>
                  <a:cubicBezTo>
                    <a:pt x="1" y="306"/>
                    <a:pt x="148" y="661"/>
                    <a:pt x="441" y="661"/>
                  </a:cubicBezTo>
                  <a:cubicBezTo>
                    <a:pt x="442" y="661"/>
                    <a:pt x="442" y="661"/>
                    <a:pt x="443" y="661"/>
                  </a:cubicBezTo>
                  <a:cubicBezTo>
                    <a:pt x="624" y="661"/>
                    <a:pt x="772" y="513"/>
                    <a:pt x="772" y="332"/>
                  </a:cubicBezTo>
                  <a:cubicBezTo>
                    <a:pt x="772" y="133"/>
                    <a:pt x="609"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9"/>
            <p:cNvSpPr/>
            <p:nvPr/>
          </p:nvSpPr>
          <p:spPr>
            <a:xfrm>
              <a:off x="5589775" y="1316750"/>
              <a:ext cx="19300" cy="16525"/>
            </a:xfrm>
            <a:custGeom>
              <a:avLst/>
              <a:gdLst/>
              <a:ahLst/>
              <a:cxnLst/>
              <a:rect l="l" t="t" r="r" b="b"/>
              <a:pathLst>
                <a:path w="772" h="661" extrusionOk="0">
                  <a:moveTo>
                    <a:pt x="440" y="0"/>
                  </a:moveTo>
                  <a:cubicBezTo>
                    <a:pt x="358" y="0"/>
                    <a:pt x="276" y="30"/>
                    <a:pt x="209" y="98"/>
                  </a:cubicBezTo>
                  <a:cubicBezTo>
                    <a:pt x="1" y="305"/>
                    <a:pt x="148" y="661"/>
                    <a:pt x="441" y="661"/>
                  </a:cubicBezTo>
                  <a:cubicBezTo>
                    <a:pt x="442" y="661"/>
                    <a:pt x="442" y="661"/>
                    <a:pt x="443" y="661"/>
                  </a:cubicBezTo>
                  <a:cubicBezTo>
                    <a:pt x="625"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9"/>
            <p:cNvSpPr/>
            <p:nvPr/>
          </p:nvSpPr>
          <p:spPr>
            <a:xfrm>
              <a:off x="5589775" y="1358925"/>
              <a:ext cx="19300" cy="16550"/>
            </a:xfrm>
            <a:custGeom>
              <a:avLst/>
              <a:gdLst/>
              <a:ahLst/>
              <a:cxnLst/>
              <a:rect l="l" t="t" r="r" b="b"/>
              <a:pathLst>
                <a:path w="772" h="662" extrusionOk="0">
                  <a:moveTo>
                    <a:pt x="440" y="0"/>
                  </a:moveTo>
                  <a:cubicBezTo>
                    <a:pt x="358" y="0"/>
                    <a:pt x="276" y="31"/>
                    <a:pt x="209" y="98"/>
                  </a:cubicBezTo>
                  <a:cubicBezTo>
                    <a:pt x="1" y="306"/>
                    <a:pt x="149" y="661"/>
                    <a:pt x="443" y="661"/>
                  </a:cubicBezTo>
                  <a:cubicBezTo>
                    <a:pt x="625" y="660"/>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9"/>
            <p:cNvSpPr/>
            <p:nvPr/>
          </p:nvSpPr>
          <p:spPr>
            <a:xfrm>
              <a:off x="5589775" y="1401100"/>
              <a:ext cx="19300" cy="16550"/>
            </a:xfrm>
            <a:custGeom>
              <a:avLst/>
              <a:gdLst/>
              <a:ahLst/>
              <a:cxnLst/>
              <a:rect l="l" t="t" r="r" b="b"/>
              <a:pathLst>
                <a:path w="772" h="662" extrusionOk="0">
                  <a:moveTo>
                    <a:pt x="440" y="1"/>
                  </a:moveTo>
                  <a:cubicBezTo>
                    <a:pt x="359" y="1"/>
                    <a:pt x="276" y="31"/>
                    <a:pt x="209" y="98"/>
                  </a:cubicBezTo>
                  <a:cubicBezTo>
                    <a:pt x="1" y="306"/>
                    <a:pt x="149" y="661"/>
                    <a:pt x="443" y="661"/>
                  </a:cubicBezTo>
                  <a:cubicBezTo>
                    <a:pt x="624" y="660"/>
                    <a:pt x="772" y="513"/>
                    <a:pt x="772" y="331"/>
                  </a:cubicBezTo>
                  <a:cubicBezTo>
                    <a:pt x="772" y="132"/>
                    <a:pt x="609"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9"/>
            <p:cNvSpPr/>
            <p:nvPr/>
          </p:nvSpPr>
          <p:spPr>
            <a:xfrm>
              <a:off x="5589775" y="1443275"/>
              <a:ext cx="19300" cy="16525"/>
            </a:xfrm>
            <a:custGeom>
              <a:avLst/>
              <a:gdLst/>
              <a:ahLst/>
              <a:cxnLst/>
              <a:rect l="l" t="t" r="r" b="b"/>
              <a:pathLst>
                <a:path w="772" h="661" extrusionOk="0">
                  <a:moveTo>
                    <a:pt x="439" y="0"/>
                  </a:moveTo>
                  <a:cubicBezTo>
                    <a:pt x="358" y="0"/>
                    <a:pt x="276" y="30"/>
                    <a:pt x="209" y="97"/>
                  </a:cubicBezTo>
                  <a:cubicBezTo>
                    <a:pt x="1" y="305"/>
                    <a:pt x="148" y="661"/>
                    <a:pt x="441" y="661"/>
                  </a:cubicBezTo>
                  <a:cubicBezTo>
                    <a:pt x="442" y="661"/>
                    <a:pt x="442" y="661"/>
                    <a:pt x="443" y="661"/>
                  </a:cubicBezTo>
                  <a:cubicBezTo>
                    <a:pt x="624" y="661"/>
                    <a:pt x="772" y="512"/>
                    <a:pt x="772" y="331"/>
                  </a:cubicBezTo>
                  <a:cubicBezTo>
                    <a:pt x="772"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9"/>
            <p:cNvSpPr/>
            <p:nvPr/>
          </p:nvSpPr>
          <p:spPr>
            <a:xfrm>
              <a:off x="5589775" y="1485450"/>
              <a:ext cx="19300" cy="16525"/>
            </a:xfrm>
            <a:custGeom>
              <a:avLst/>
              <a:gdLst/>
              <a:ahLst/>
              <a:cxnLst/>
              <a:rect l="l" t="t" r="r" b="b"/>
              <a:pathLst>
                <a:path w="772" h="661" extrusionOk="0">
                  <a:moveTo>
                    <a:pt x="440" y="0"/>
                  </a:moveTo>
                  <a:cubicBezTo>
                    <a:pt x="359" y="0"/>
                    <a:pt x="276" y="30"/>
                    <a:pt x="209" y="98"/>
                  </a:cubicBezTo>
                  <a:cubicBezTo>
                    <a:pt x="1" y="305"/>
                    <a:pt x="148" y="661"/>
                    <a:pt x="441" y="661"/>
                  </a:cubicBezTo>
                  <a:cubicBezTo>
                    <a:pt x="442" y="661"/>
                    <a:pt x="442" y="661"/>
                    <a:pt x="443" y="661"/>
                  </a:cubicBezTo>
                  <a:cubicBezTo>
                    <a:pt x="624" y="661"/>
                    <a:pt x="772" y="513"/>
                    <a:pt x="772" y="332"/>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9"/>
            <p:cNvSpPr/>
            <p:nvPr/>
          </p:nvSpPr>
          <p:spPr>
            <a:xfrm>
              <a:off x="5589775" y="1527625"/>
              <a:ext cx="19300" cy="16550"/>
            </a:xfrm>
            <a:custGeom>
              <a:avLst/>
              <a:gdLst/>
              <a:ahLst/>
              <a:cxnLst/>
              <a:rect l="l" t="t" r="r" b="b"/>
              <a:pathLst>
                <a:path w="772" h="662" extrusionOk="0">
                  <a:moveTo>
                    <a:pt x="440" y="0"/>
                  </a:moveTo>
                  <a:cubicBezTo>
                    <a:pt x="358" y="0"/>
                    <a:pt x="276" y="31"/>
                    <a:pt x="209" y="98"/>
                  </a:cubicBezTo>
                  <a:cubicBezTo>
                    <a:pt x="1" y="306"/>
                    <a:pt x="149" y="661"/>
                    <a:pt x="443" y="661"/>
                  </a:cubicBezTo>
                  <a:cubicBezTo>
                    <a:pt x="625" y="660"/>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9"/>
            <p:cNvSpPr/>
            <p:nvPr/>
          </p:nvSpPr>
          <p:spPr>
            <a:xfrm>
              <a:off x="5636025" y="1190225"/>
              <a:ext cx="19300" cy="16525"/>
            </a:xfrm>
            <a:custGeom>
              <a:avLst/>
              <a:gdLst/>
              <a:ahLst/>
              <a:cxnLst/>
              <a:rect l="l" t="t" r="r" b="b"/>
              <a:pathLst>
                <a:path w="772" h="661" extrusionOk="0">
                  <a:moveTo>
                    <a:pt x="440" y="0"/>
                  </a:moveTo>
                  <a:cubicBezTo>
                    <a:pt x="359" y="0"/>
                    <a:pt x="276" y="31"/>
                    <a:pt x="209" y="98"/>
                  </a:cubicBezTo>
                  <a:cubicBezTo>
                    <a:pt x="0" y="305"/>
                    <a:pt x="147" y="661"/>
                    <a:pt x="442" y="661"/>
                  </a:cubicBezTo>
                  <a:cubicBezTo>
                    <a:pt x="624"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9"/>
            <p:cNvSpPr/>
            <p:nvPr/>
          </p:nvSpPr>
          <p:spPr>
            <a:xfrm>
              <a:off x="5636025" y="1232375"/>
              <a:ext cx="19300" cy="16575"/>
            </a:xfrm>
            <a:custGeom>
              <a:avLst/>
              <a:gdLst/>
              <a:ahLst/>
              <a:cxnLst/>
              <a:rect l="l" t="t" r="r" b="b"/>
              <a:pathLst>
                <a:path w="772" h="663" extrusionOk="0">
                  <a:moveTo>
                    <a:pt x="439" y="1"/>
                  </a:moveTo>
                  <a:cubicBezTo>
                    <a:pt x="358" y="1"/>
                    <a:pt x="276" y="31"/>
                    <a:pt x="209" y="98"/>
                  </a:cubicBezTo>
                  <a:cubicBezTo>
                    <a:pt x="0" y="306"/>
                    <a:pt x="147" y="662"/>
                    <a:pt x="442" y="662"/>
                  </a:cubicBezTo>
                  <a:cubicBezTo>
                    <a:pt x="624" y="662"/>
                    <a:pt x="772" y="514"/>
                    <a:pt x="772" y="332"/>
                  </a:cubicBezTo>
                  <a:cubicBezTo>
                    <a:pt x="772" y="133"/>
                    <a:pt x="609"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9"/>
            <p:cNvSpPr/>
            <p:nvPr/>
          </p:nvSpPr>
          <p:spPr>
            <a:xfrm>
              <a:off x="5636025" y="1274575"/>
              <a:ext cx="19300" cy="16525"/>
            </a:xfrm>
            <a:custGeom>
              <a:avLst/>
              <a:gdLst/>
              <a:ahLst/>
              <a:cxnLst/>
              <a:rect l="l" t="t" r="r" b="b"/>
              <a:pathLst>
                <a:path w="772" h="661" extrusionOk="0">
                  <a:moveTo>
                    <a:pt x="439" y="0"/>
                  </a:moveTo>
                  <a:cubicBezTo>
                    <a:pt x="358" y="0"/>
                    <a:pt x="276" y="30"/>
                    <a:pt x="209" y="97"/>
                  </a:cubicBezTo>
                  <a:cubicBezTo>
                    <a:pt x="0" y="305"/>
                    <a:pt x="147" y="660"/>
                    <a:pt x="442" y="660"/>
                  </a:cubicBezTo>
                  <a:cubicBezTo>
                    <a:pt x="624" y="660"/>
                    <a:pt x="772" y="513"/>
                    <a:pt x="772" y="331"/>
                  </a:cubicBezTo>
                  <a:cubicBezTo>
                    <a:pt x="772"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9"/>
            <p:cNvSpPr/>
            <p:nvPr/>
          </p:nvSpPr>
          <p:spPr>
            <a:xfrm>
              <a:off x="5636025" y="1316750"/>
              <a:ext cx="19300" cy="16525"/>
            </a:xfrm>
            <a:custGeom>
              <a:avLst/>
              <a:gdLst/>
              <a:ahLst/>
              <a:cxnLst/>
              <a:rect l="l" t="t" r="r" b="b"/>
              <a:pathLst>
                <a:path w="772" h="661" extrusionOk="0">
                  <a:moveTo>
                    <a:pt x="440" y="0"/>
                  </a:moveTo>
                  <a:cubicBezTo>
                    <a:pt x="359" y="0"/>
                    <a:pt x="276" y="30"/>
                    <a:pt x="209" y="98"/>
                  </a:cubicBezTo>
                  <a:cubicBezTo>
                    <a:pt x="0" y="306"/>
                    <a:pt x="148" y="661"/>
                    <a:pt x="442" y="661"/>
                  </a:cubicBezTo>
                  <a:cubicBezTo>
                    <a:pt x="625"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9"/>
            <p:cNvSpPr/>
            <p:nvPr/>
          </p:nvSpPr>
          <p:spPr>
            <a:xfrm>
              <a:off x="5636025" y="1358925"/>
              <a:ext cx="19300" cy="16550"/>
            </a:xfrm>
            <a:custGeom>
              <a:avLst/>
              <a:gdLst/>
              <a:ahLst/>
              <a:cxnLst/>
              <a:rect l="l" t="t" r="r" b="b"/>
              <a:pathLst>
                <a:path w="772" h="662" extrusionOk="0">
                  <a:moveTo>
                    <a:pt x="440" y="0"/>
                  </a:moveTo>
                  <a:cubicBezTo>
                    <a:pt x="359" y="0"/>
                    <a:pt x="276" y="31"/>
                    <a:pt x="209" y="98"/>
                  </a:cubicBezTo>
                  <a:cubicBezTo>
                    <a:pt x="0" y="306"/>
                    <a:pt x="148" y="661"/>
                    <a:pt x="442" y="661"/>
                  </a:cubicBezTo>
                  <a:cubicBezTo>
                    <a:pt x="625"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9"/>
            <p:cNvSpPr/>
            <p:nvPr/>
          </p:nvSpPr>
          <p:spPr>
            <a:xfrm>
              <a:off x="5636025" y="1401100"/>
              <a:ext cx="19300" cy="16550"/>
            </a:xfrm>
            <a:custGeom>
              <a:avLst/>
              <a:gdLst/>
              <a:ahLst/>
              <a:cxnLst/>
              <a:rect l="l" t="t" r="r" b="b"/>
              <a:pathLst>
                <a:path w="772" h="662" extrusionOk="0">
                  <a:moveTo>
                    <a:pt x="439" y="0"/>
                  </a:moveTo>
                  <a:cubicBezTo>
                    <a:pt x="358" y="0"/>
                    <a:pt x="276" y="30"/>
                    <a:pt x="209" y="97"/>
                  </a:cubicBezTo>
                  <a:cubicBezTo>
                    <a:pt x="0" y="305"/>
                    <a:pt x="147" y="661"/>
                    <a:pt x="442" y="661"/>
                  </a:cubicBezTo>
                  <a:cubicBezTo>
                    <a:pt x="624" y="661"/>
                    <a:pt x="772" y="513"/>
                    <a:pt x="772" y="331"/>
                  </a:cubicBezTo>
                  <a:cubicBezTo>
                    <a:pt x="772"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9"/>
            <p:cNvSpPr/>
            <p:nvPr/>
          </p:nvSpPr>
          <p:spPr>
            <a:xfrm>
              <a:off x="5636025" y="1443275"/>
              <a:ext cx="19300" cy="16525"/>
            </a:xfrm>
            <a:custGeom>
              <a:avLst/>
              <a:gdLst/>
              <a:ahLst/>
              <a:cxnLst/>
              <a:rect l="l" t="t" r="r" b="b"/>
              <a:pathLst>
                <a:path w="772" h="661" extrusionOk="0">
                  <a:moveTo>
                    <a:pt x="439" y="0"/>
                  </a:moveTo>
                  <a:cubicBezTo>
                    <a:pt x="358" y="0"/>
                    <a:pt x="276" y="30"/>
                    <a:pt x="209" y="97"/>
                  </a:cubicBezTo>
                  <a:cubicBezTo>
                    <a:pt x="0" y="305"/>
                    <a:pt x="147" y="661"/>
                    <a:pt x="442" y="661"/>
                  </a:cubicBezTo>
                  <a:cubicBezTo>
                    <a:pt x="624" y="661"/>
                    <a:pt x="772" y="514"/>
                    <a:pt x="772" y="331"/>
                  </a:cubicBezTo>
                  <a:cubicBezTo>
                    <a:pt x="772"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9"/>
            <p:cNvSpPr/>
            <p:nvPr/>
          </p:nvSpPr>
          <p:spPr>
            <a:xfrm>
              <a:off x="5636025" y="1485450"/>
              <a:ext cx="19300" cy="16525"/>
            </a:xfrm>
            <a:custGeom>
              <a:avLst/>
              <a:gdLst/>
              <a:ahLst/>
              <a:cxnLst/>
              <a:rect l="l" t="t" r="r" b="b"/>
              <a:pathLst>
                <a:path w="772" h="661" extrusionOk="0">
                  <a:moveTo>
                    <a:pt x="440" y="0"/>
                  </a:moveTo>
                  <a:cubicBezTo>
                    <a:pt x="359" y="0"/>
                    <a:pt x="276" y="30"/>
                    <a:pt x="209" y="98"/>
                  </a:cubicBezTo>
                  <a:cubicBezTo>
                    <a:pt x="0" y="306"/>
                    <a:pt x="147" y="661"/>
                    <a:pt x="442" y="661"/>
                  </a:cubicBezTo>
                  <a:cubicBezTo>
                    <a:pt x="624" y="661"/>
                    <a:pt x="772" y="513"/>
                    <a:pt x="772" y="332"/>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9"/>
            <p:cNvSpPr/>
            <p:nvPr/>
          </p:nvSpPr>
          <p:spPr>
            <a:xfrm>
              <a:off x="5636025" y="1527625"/>
              <a:ext cx="19300" cy="16550"/>
            </a:xfrm>
            <a:custGeom>
              <a:avLst/>
              <a:gdLst/>
              <a:ahLst/>
              <a:cxnLst/>
              <a:rect l="l" t="t" r="r" b="b"/>
              <a:pathLst>
                <a:path w="772" h="662" extrusionOk="0">
                  <a:moveTo>
                    <a:pt x="440" y="0"/>
                  </a:moveTo>
                  <a:cubicBezTo>
                    <a:pt x="359" y="0"/>
                    <a:pt x="276" y="31"/>
                    <a:pt x="209" y="98"/>
                  </a:cubicBezTo>
                  <a:cubicBezTo>
                    <a:pt x="0" y="306"/>
                    <a:pt x="148" y="661"/>
                    <a:pt x="442" y="661"/>
                  </a:cubicBezTo>
                  <a:cubicBezTo>
                    <a:pt x="625" y="661"/>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9"/>
            <p:cNvSpPr/>
            <p:nvPr/>
          </p:nvSpPr>
          <p:spPr>
            <a:xfrm>
              <a:off x="5682300" y="1190225"/>
              <a:ext cx="19300" cy="16525"/>
            </a:xfrm>
            <a:custGeom>
              <a:avLst/>
              <a:gdLst/>
              <a:ahLst/>
              <a:cxnLst/>
              <a:rect l="l" t="t" r="r" b="b"/>
              <a:pathLst>
                <a:path w="772" h="661" extrusionOk="0">
                  <a:moveTo>
                    <a:pt x="440" y="0"/>
                  </a:moveTo>
                  <a:cubicBezTo>
                    <a:pt x="358" y="0"/>
                    <a:pt x="276" y="31"/>
                    <a:pt x="208" y="98"/>
                  </a:cubicBezTo>
                  <a:cubicBezTo>
                    <a:pt x="0" y="305"/>
                    <a:pt x="147" y="661"/>
                    <a:pt x="441" y="661"/>
                  </a:cubicBezTo>
                  <a:cubicBezTo>
                    <a:pt x="623"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9"/>
            <p:cNvSpPr/>
            <p:nvPr/>
          </p:nvSpPr>
          <p:spPr>
            <a:xfrm>
              <a:off x="5682300" y="1232400"/>
              <a:ext cx="19300" cy="16550"/>
            </a:xfrm>
            <a:custGeom>
              <a:avLst/>
              <a:gdLst/>
              <a:ahLst/>
              <a:cxnLst/>
              <a:rect l="l" t="t" r="r" b="b"/>
              <a:pathLst>
                <a:path w="772" h="662" extrusionOk="0">
                  <a:moveTo>
                    <a:pt x="439" y="0"/>
                  </a:moveTo>
                  <a:cubicBezTo>
                    <a:pt x="358" y="0"/>
                    <a:pt x="276" y="30"/>
                    <a:pt x="208" y="97"/>
                  </a:cubicBezTo>
                  <a:cubicBezTo>
                    <a:pt x="0" y="305"/>
                    <a:pt x="147" y="661"/>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9"/>
            <p:cNvSpPr/>
            <p:nvPr/>
          </p:nvSpPr>
          <p:spPr>
            <a:xfrm>
              <a:off x="5682300" y="1274575"/>
              <a:ext cx="19300" cy="16525"/>
            </a:xfrm>
            <a:custGeom>
              <a:avLst/>
              <a:gdLst/>
              <a:ahLst/>
              <a:cxnLst/>
              <a:rect l="l" t="t" r="r" b="b"/>
              <a:pathLst>
                <a:path w="772" h="661" extrusionOk="0">
                  <a:moveTo>
                    <a:pt x="439" y="0"/>
                  </a:moveTo>
                  <a:cubicBezTo>
                    <a:pt x="358" y="0"/>
                    <a:pt x="276" y="30"/>
                    <a:pt x="208" y="97"/>
                  </a:cubicBezTo>
                  <a:cubicBezTo>
                    <a:pt x="0" y="305"/>
                    <a:pt x="147" y="660"/>
                    <a:pt x="441" y="660"/>
                  </a:cubicBezTo>
                  <a:cubicBezTo>
                    <a:pt x="623" y="660"/>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9"/>
            <p:cNvSpPr/>
            <p:nvPr/>
          </p:nvSpPr>
          <p:spPr>
            <a:xfrm>
              <a:off x="5682300" y="1316750"/>
              <a:ext cx="19300" cy="16525"/>
            </a:xfrm>
            <a:custGeom>
              <a:avLst/>
              <a:gdLst/>
              <a:ahLst/>
              <a:cxnLst/>
              <a:rect l="l" t="t" r="r" b="b"/>
              <a:pathLst>
                <a:path w="772" h="661" extrusionOk="0">
                  <a:moveTo>
                    <a:pt x="440" y="0"/>
                  </a:moveTo>
                  <a:cubicBezTo>
                    <a:pt x="358" y="0"/>
                    <a:pt x="276" y="30"/>
                    <a:pt x="208" y="98"/>
                  </a:cubicBezTo>
                  <a:cubicBezTo>
                    <a:pt x="0" y="306"/>
                    <a:pt x="147" y="661"/>
                    <a:pt x="441" y="661"/>
                  </a:cubicBezTo>
                  <a:cubicBezTo>
                    <a:pt x="623"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9"/>
            <p:cNvSpPr/>
            <p:nvPr/>
          </p:nvSpPr>
          <p:spPr>
            <a:xfrm>
              <a:off x="5682300" y="1358925"/>
              <a:ext cx="19300" cy="16550"/>
            </a:xfrm>
            <a:custGeom>
              <a:avLst/>
              <a:gdLst/>
              <a:ahLst/>
              <a:cxnLst/>
              <a:rect l="l" t="t" r="r" b="b"/>
              <a:pathLst>
                <a:path w="772" h="662" extrusionOk="0">
                  <a:moveTo>
                    <a:pt x="440" y="0"/>
                  </a:moveTo>
                  <a:cubicBezTo>
                    <a:pt x="358" y="0"/>
                    <a:pt x="276" y="31"/>
                    <a:pt x="208" y="98"/>
                  </a:cubicBezTo>
                  <a:cubicBezTo>
                    <a:pt x="0" y="305"/>
                    <a:pt x="147" y="661"/>
                    <a:pt x="441" y="661"/>
                  </a:cubicBezTo>
                  <a:cubicBezTo>
                    <a:pt x="623"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9"/>
            <p:cNvSpPr/>
            <p:nvPr/>
          </p:nvSpPr>
          <p:spPr>
            <a:xfrm>
              <a:off x="5682300" y="1401100"/>
              <a:ext cx="19300" cy="16550"/>
            </a:xfrm>
            <a:custGeom>
              <a:avLst/>
              <a:gdLst/>
              <a:ahLst/>
              <a:cxnLst/>
              <a:rect l="l" t="t" r="r" b="b"/>
              <a:pathLst>
                <a:path w="772" h="662" extrusionOk="0">
                  <a:moveTo>
                    <a:pt x="439" y="0"/>
                  </a:moveTo>
                  <a:cubicBezTo>
                    <a:pt x="358" y="0"/>
                    <a:pt x="276" y="30"/>
                    <a:pt x="208" y="97"/>
                  </a:cubicBezTo>
                  <a:cubicBezTo>
                    <a:pt x="0" y="305"/>
                    <a:pt x="147" y="660"/>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9"/>
            <p:cNvSpPr/>
            <p:nvPr/>
          </p:nvSpPr>
          <p:spPr>
            <a:xfrm>
              <a:off x="5682300" y="1443275"/>
              <a:ext cx="19300" cy="16525"/>
            </a:xfrm>
            <a:custGeom>
              <a:avLst/>
              <a:gdLst/>
              <a:ahLst/>
              <a:cxnLst/>
              <a:rect l="l" t="t" r="r" b="b"/>
              <a:pathLst>
                <a:path w="772" h="661" extrusionOk="0">
                  <a:moveTo>
                    <a:pt x="439" y="0"/>
                  </a:moveTo>
                  <a:cubicBezTo>
                    <a:pt x="358" y="0"/>
                    <a:pt x="276" y="30"/>
                    <a:pt x="208" y="97"/>
                  </a:cubicBezTo>
                  <a:cubicBezTo>
                    <a:pt x="0" y="305"/>
                    <a:pt x="147" y="661"/>
                    <a:pt x="441" y="661"/>
                  </a:cubicBezTo>
                  <a:cubicBezTo>
                    <a:pt x="623" y="661"/>
                    <a:pt x="771" y="514"/>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9"/>
            <p:cNvSpPr/>
            <p:nvPr/>
          </p:nvSpPr>
          <p:spPr>
            <a:xfrm>
              <a:off x="5682300" y="1485450"/>
              <a:ext cx="19300" cy="16525"/>
            </a:xfrm>
            <a:custGeom>
              <a:avLst/>
              <a:gdLst/>
              <a:ahLst/>
              <a:cxnLst/>
              <a:rect l="l" t="t" r="r" b="b"/>
              <a:pathLst>
                <a:path w="772" h="661" extrusionOk="0">
                  <a:moveTo>
                    <a:pt x="439" y="0"/>
                  </a:moveTo>
                  <a:cubicBezTo>
                    <a:pt x="358" y="0"/>
                    <a:pt x="276" y="30"/>
                    <a:pt x="208" y="98"/>
                  </a:cubicBezTo>
                  <a:cubicBezTo>
                    <a:pt x="0" y="306"/>
                    <a:pt x="147" y="661"/>
                    <a:pt x="441" y="661"/>
                  </a:cubicBezTo>
                  <a:cubicBezTo>
                    <a:pt x="623" y="661"/>
                    <a:pt x="771" y="514"/>
                    <a:pt x="771" y="332"/>
                  </a:cubicBezTo>
                  <a:cubicBezTo>
                    <a:pt x="771" y="133"/>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9"/>
            <p:cNvSpPr/>
            <p:nvPr/>
          </p:nvSpPr>
          <p:spPr>
            <a:xfrm>
              <a:off x="5682300" y="1527625"/>
              <a:ext cx="19300" cy="16550"/>
            </a:xfrm>
            <a:custGeom>
              <a:avLst/>
              <a:gdLst/>
              <a:ahLst/>
              <a:cxnLst/>
              <a:rect l="l" t="t" r="r" b="b"/>
              <a:pathLst>
                <a:path w="772" h="662" extrusionOk="0">
                  <a:moveTo>
                    <a:pt x="440" y="0"/>
                  </a:moveTo>
                  <a:cubicBezTo>
                    <a:pt x="358" y="0"/>
                    <a:pt x="276" y="31"/>
                    <a:pt x="208" y="98"/>
                  </a:cubicBezTo>
                  <a:cubicBezTo>
                    <a:pt x="0" y="306"/>
                    <a:pt x="147" y="661"/>
                    <a:pt x="441" y="661"/>
                  </a:cubicBezTo>
                  <a:cubicBezTo>
                    <a:pt x="623" y="661"/>
                    <a:pt x="771" y="513"/>
                    <a:pt x="771" y="331"/>
                  </a:cubicBezTo>
                  <a:cubicBezTo>
                    <a:pt x="771"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9"/>
            <p:cNvSpPr/>
            <p:nvPr/>
          </p:nvSpPr>
          <p:spPr>
            <a:xfrm>
              <a:off x="5728550" y="1190225"/>
              <a:ext cx="19300" cy="16525"/>
            </a:xfrm>
            <a:custGeom>
              <a:avLst/>
              <a:gdLst/>
              <a:ahLst/>
              <a:cxnLst/>
              <a:rect l="l" t="t" r="r" b="b"/>
              <a:pathLst>
                <a:path w="772" h="661" extrusionOk="0">
                  <a:moveTo>
                    <a:pt x="439" y="0"/>
                  </a:moveTo>
                  <a:cubicBezTo>
                    <a:pt x="358" y="0"/>
                    <a:pt x="275" y="31"/>
                    <a:pt x="208" y="98"/>
                  </a:cubicBezTo>
                  <a:cubicBezTo>
                    <a:pt x="0" y="305"/>
                    <a:pt x="147" y="661"/>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9"/>
            <p:cNvSpPr/>
            <p:nvPr/>
          </p:nvSpPr>
          <p:spPr>
            <a:xfrm>
              <a:off x="5728550" y="1232375"/>
              <a:ext cx="19300" cy="16575"/>
            </a:xfrm>
            <a:custGeom>
              <a:avLst/>
              <a:gdLst/>
              <a:ahLst/>
              <a:cxnLst/>
              <a:rect l="l" t="t" r="r" b="b"/>
              <a:pathLst>
                <a:path w="772" h="663" extrusionOk="0">
                  <a:moveTo>
                    <a:pt x="439" y="1"/>
                  </a:moveTo>
                  <a:cubicBezTo>
                    <a:pt x="358" y="1"/>
                    <a:pt x="275" y="31"/>
                    <a:pt x="208" y="98"/>
                  </a:cubicBezTo>
                  <a:cubicBezTo>
                    <a:pt x="0" y="306"/>
                    <a:pt x="147" y="662"/>
                    <a:pt x="441" y="662"/>
                  </a:cubicBezTo>
                  <a:cubicBezTo>
                    <a:pt x="623" y="662"/>
                    <a:pt x="771" y="514"/>
                    <a:pt x="771" y="332"/>
                  </a:cubicBezTo>
                  <a:cubicBezTo>
                    <a:pt x="771" y="133"/>
                    <a:pt x="608"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9"/>
            <p:cNvSpPr/>
            <p:nvPr/>
          </p:nvSpPr>
          <p:spPr>
            <a:xfrm>
              <a:off x="5728550" y="1274575"/>
              <a:ext cx="19300" cy="16525"/>
            </a:xfrm>
            <a:custGeom>
              <a:avLst/>
              <a:gdLst/>
              <a:ahLst/>
              <a:cxnLst/>
              <a:rect l="l" t="t" r="r" b="b"/>
              <a:pathLst>
                <a:path w="772" h="661" extrusionOk="0">
                  <a:moveTo>
                    <a:pt x="439" y="0"/>
                  </a:moveTo>
                  <a:cubicBezTo>
                    <a:pt x="358" y="0"/>
                    <a:pt x="275" y="30"/>
                    <a:pt x="208" y="97"/>
                  </a:cubicBezTo>
                  <a:cubicBezTo>
                    <a:pt x="0" y="305"/>
                    <a:pt x="147" y="660"/>
                    <a:pt x="441" y="660"/>
                  </a:cubicBezTo>
                  <a:cubicBezTo>
                    <a:pt x="623" y="660"/>
                    <a:pt x="771" y="513"/>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9"/>
            <p:cNvSpPr/>
            <p:nvPr/>
          </p:nvSpPr>
          <p:spPr>
            <a:xfrm>
              <a:off x="5728550" y="1316750"/>
              <a:ext cx="19300" cy="16525"/>
            </a:xfrm>
            <a:custGeom>
              <a:avLst/>
              <a:gdLst/>
              <a:ahLst/>
              <a:cxnLst/>
              <a:rect l="l" t="t" r="r" b="b"/>
              <a:pathLst>
                <a:path w="772" h="661" extrusionOk="0">
                  <a:moveTo>
                    <a:pt x="439" y="0"/>
                  </a:moveTo>
                  <a:cubicBezTo>
                    <a:pt x="358" y="0"/>
                    <a:pt x="275" y="30"/>
                    <a:pt x="208" y="98"/>
                  </a:cubicBezTo>
                  <a:cubicBezTo>
                    <a:pt x="0" y="306"/>
                    <a:pt x="147" y="661"/>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9"/>
            <p:cNvSpPr/>
            <p:nvPr/>
          </p:nvSpPr>
          <p:spPr>
            <a:xfrm>
              <a:off x="5728550" y="1358925"/>
              <a:ext cx="19300" cy="16550"/>
            </a:xfrm>
            <a:custGeom>
              <a:avLst/>
              <a:gdLst/>
              <a:ahLst/>
              <a:cxnLst/>
              <a:rect l="l" t="t" r="r" b="b"/>
              <a:pathLst>
                <a:path w="772" h="662" extrusionOk="0">
                  <a:moveTo>
                    <a:pt x="439" y="0"/>
                  </a:moveTo>
                  <a:cubicBezTo>
                    <a:pt x="358" y="0"/>
                    <a:pt x="275" y="31"/>
                    <a:pt x="208" y="98"/>
                  </a:cubicBezTo>
                  <a:cubicBezTo>
                    <a:pt x="0" y="305"/>
                    <a:pt x="147" y="661"/>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9"/>
            <p:cNvSpPr/>
            <p:nvPr/>
          </p:nvSpPr>
          <p:spPr>
            <a:xfrm>
              <a:off x="5728550" y="1401100"/>
              <a:ext cx="19300" cy="16550"/>
            </a:xfrm>
            <a:custGeom>
              <a:avLst/>
              <a:gdLst/>
              <a:ahLst/>
              <a:cxnLst/>
              <a:rect l="l" t="t" r="r" b="b"/>
              <a:pathLst>
                <a:path w="772" h="662" extrusionOk="0">
                  <a:moveTo>
                    <a:pt x="439" y="0"/>
                  </a:moveTo>
                  <a:cubicBezTo>
                    <a:pt x="358" y="0"/>
                    <a:pt x="275" y="30"/>
                    <a:pt x="208" y="97"/>
                  </a:cubicBezTo>
                  <a:cubicBezTo>
                    <a:pt x="0" y="305"/>
                    <a:pt x="147" y="661"/>
                    <a:pt x="441" y="661"/>
                  </a:cubicBezTo>
                  <a:cubicBezTo>
                    <a:pt x="623" y="661"/>
                    <a:pt x="771" y="513"/>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9"/>
            <p:cNvSpPr/>
            <p:nvPr/>
          </p:nvSpPr>
          <p:spPr>
            <a:xfrm>
              <a:off x="5728550" y="1443275"/>
              <a:ext cx="19300" cy="16525"/>
            </a:xfrm>
            <a:custGeom>
              <a:avLst/>
              <a:gdLst/>
              <a:ahLst/>
              <a:cxnLst/>
              <a:rect l="l" t="t" r="r" b="b"/>
              <a:pathLst>
                <a:path w="772" h="661" extrusionOk="0">
                  <a:moveTo>
                    <a:pt x="439" y="0"/>
                  </a:moveTo>
                  <a:cubicBezTo>
                    <a:pt x="358" y="0"/>
                    <a:pt x="275" y="30"/>
                    <a:pt x="208" y="97"/>
                  </a:cubicBezTo>
                  <a:cubicBezTo>
                    <a:pt x="0" y="305"/>
                    <a:pt x="147" y="661"/>
                    <a:pt x="441" y="661"/>
                  </a:cubicBezTo>
                  <a:cubicBezTo>
                    <a:pt x="623" y="661"/>
                    <a:pt x="771" y="514"/>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9"/>
            <p:cNvSpPr/>
            <p:nvPr/>
          </p:nvSpPr>
          <p:spPr>
            <a:xfrm>
              <a:off x="5728550" y="1485450"/>
              <a:ext cx="19300" cy="16525"/>
            </a:xfrm>
            <a:custGeom>
              <a:avLst/>
              <a:gdLst/>
              <a:ahLst/>
              <a:cxnLst/>
              <a:rect l="l" t="t" r="r" b="b"/>
              <a:pathLst>
                <a:path w="772" h="661" extrusionOk="0">
                  <a:moveTo>
                    <a:pt x="439" y="0"/>
                  </a:moveTo>
                  <a:cubicBezTo>
                    <a:pt x="358" y="0"/>
                    <a:pt x="275" y="30"/>
                    <a:pt x="208" y="98"/>
                  </a:cubicBezTo>
                  <a:cubicBezTo>
                    <a:pt x="0" y="306"/>
                    <a:pt x="147" y="661"/>
                    <a:pt x="441" y="661"/>
                  </a:cubicBezTo>
                  <a:cubicBezTo>
                    <a:pt x="623" y="661"/>
                    <a:pt x="771" y="513"/>
                    <a:pt x="771" y="332"/>
                  </a:cubicBezTo>
                  <a:cubicBezTo>
                    <a:pt x="771" y="133"/>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9"/>
            <p:cNvSpPr/>
            <p:nvPr/>
          </p:nvSpPr>
          <p:spPr>
            <a:xfrm>
              <a:off x="5728550" y="1527625"/>
              <a:ext cx="19300" cy="16550"/>
            </a:xfrm>
            <a:custGeom>
              <a:avLst/>
              <a:gdLst/>
              <a:ahLst/>
              <a:cxnLst/>
              <a:rect l="l" t="t" r="r" b="b"/>
              <a:pathLst>
                <a:path w="772" h="662" extrusionOk="0">
                  <a:moveTo>
                    <a:pt x="439" y="0"/>
                  </a:moveTo>
                  <a:cubicBezTo>
                    <a:pt x="358" y="0"/>
                    <a:pt x="275" y="31"/>
                    <a:pt x="208" y="98"/>
                  </a:cubicBezTo>
                  <a:cubicBezTo>
                    <a:pt x="0" y="306"/>
                    <a:pt x="147" y="661"/>
                    <a:pt x="441" y="661"/>
                  </a:cubicBezTo>
                  <a:cubicBezTo>
                    <a:pt x="623"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9"/>
            <p:cNvSpPr/>
            <p:nvPr/>
          </p:nvSpPr>
          <p:spPr>
            <a:xfrm>
              <a:off x="5774775" y="1190225"/>
              <a:ext cx="19300" cy="16525"/>
            </a:xfrm>
            <a:custGeom>
              <a:avLst/>
              <a:gdLst/>
              <a:ahLst/>
              <a:cxnLst/>
              <a:rect l="l" t="t" r="r" b="b"/>
              <a:pathLst>
                <a:path w="772" h="661" extrusionOk="0">
                  <a:moveTo>
                    <a:pt x="440" y="0"/>
                  </a:moveTo>
                  <a:cubicBezTo>
                    <a:pt x="359" y="0"/>
                    <a:pt x="276" y="31"/>
                    <a:pt x="209" y="98"/>
                  </a:cubicBezTo>
                  <a:cubicBezTo>
                    <a:pt x="1" y="306"/>
                    <a:pt x="149" y="661"/>
                    <a:pt x="443" y="661"/>
                  </a:cubicBezTo>
                  <a:cubicBezTo>
                    <a:pt x="625" y="661"/>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9"/>
            <p:cNvSpPr/>
            <p:nvPr/>
          </p:nvSpPr>
          <p:spPr>
            <a:xfrm>
              <a:off x="5774775" y="1232400"/>
              <a:ext cx="19300" cy="16550"/>
            </a:xfrm>
            <a:custGeom>
              <a:avLst/>
              <a:gdLst/>
              <a:ahLst/>
              <a:cxnLst/>
              <a:rect l="l" t="t" r="r" b="b"/>
              <a:pathLst>
                <a:path w="772" h="662" extrusionOk="0">
                  <a:moveTo>
                    <a:pt x="440" y="0"/>
                  </a:moveTo>
                  <a:cubicBezTo>
                    <a:pt x="359" y="0"/>
                    <a:pt x="276" y="30"/>
                    <a:pt x="209" y="98"/>
                  </a:cubicBezTo>
                  <a:cubicBezTo>
                    <a:pt x="1" y="306"/>
                    <a:pt x="149" y="661"/>
                    <a:pt x="443" y="661"/>
                  </a:cubicBezTo>
                  <a:cubicBezTo>
                    <a:pt x="625" y="660"/>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9"/>
            <p:cNvSpPr/>
            <p:nvPr/>
          </p:nvSpPr>
          <p:spPr>
            <a:xfrm>
              <a:off x="5774800" y="1274550"/>
              <a:ext cx="19275" cy="16550"/>
            </a:xfrm>
            <a:custGeom>
              <a:avLst/>
              <a:gdLst/>
              <a:ahLst/>
              <a:cxnLst/>
              <a:rect l="l" t="t" r="r" b="b"/>
              <a:pathLst>
                <a:path w="771" h="662" extrusionOk="0">
                  <a:moveTo>
                    <a:pt x="439" y="1"/>
                  </a:moveTo>
                  <a:cubicBezTo>
                    <a:pt x="358" y="1"/>
                    <a:pt x="275" y="31"/>
                    <a:pt x="208" y="98"/>
                  </a:cubicBezTo>
                  <a:cubicBezTo>
                    <a:pt x="0" y="306"/>
                    <a:pt x="147" y="661"/>
                    <a:pt x="441" y="661"/>
                  </a:cubicBezTo>
                  <a:cubicBezTo>
                    <a:pt x="441" y="661"/>
                    <a:pt x="441" y="661"/>
                    <a:pt x="442" y="661"/>
                  </a:cubicBezTo>
                  <a:cubicBezTo>
                    <a:pt x="624" y="661"/>
                    <a:pt x="771" y="513"/>
                    <a:pt x="771" y="332"/>
                  </a:cubicBezTo>
                  <a:cubicBezTo>
                    <a:pt x="771" y="133"/>
                    <a:pt x="609" y="1"/>
                    <a:pt x="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9"/>
            <p:cNvSpPr/>
            <p:nvPr/>
          </p:nvSpPr>
          <p:spPr>
            <a:xfrm>
              <a:off x="5774800" y="1316750"/>
              <a:ext cx="19275" cy="16525"/>
            </a:xfrm>
            <a:custGeom>
              <a:avLst/>
              <a:gdLst/>
              <a:ahLst/>
              <a:cxnLst/>
              <a:rect l="l" t="t" r="r" b="b"/>
              <a:pathLst>
                <a:path w="771" h="661" extrusionOk="0">
                  <a:moveTo>
                    <a:pt x="439" y="0"/>
                  </a:moveTo>
                  <a:cubicBezTo>
                    <a:pt x="358" y="0"/>
                    <a:pt x="275" y="30"/>
                    <a:pt x="208" y="98"/>
                  </a:cubicBezTo>
                  <a:cubicBezTo>
                    <a:pt x="0" y="305"/>
                    <a:pt x="147" y="661"/>
                    <a:pt x="441" y="661"/>
                  </a:cubicBezTo>
                  <a:cubicBezTo>
                    <a:pt x="441" y="661"/>
                    <a:pt x="441" y="661"/>
                    <a:pt x="442" y="661"/>
                  </a:cubicBezTo>
                  <a:cubicBezTo>
                    <a:pt x="624" y="661"/>
                    <a:pt x="771" y="513"/>
                    <a:pt x="771" y="331"/>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9"/>
            <p:cNvSpPr/>
            <p:nvPr/>
          </p:nvSpPr>
          <p:spPr>
            <a:xfrm>
              <a:off x="5774775" y="1358925"/>
              <a:ext cx="19300" cy="16550"/>
            </a:xfrm>
            <a:custGeom>
              <a:avLst/>
              <a:gdLst/>
              <a:ahLst/>
              <a:cxnLst/>
              <a:rect l="l" t="t" r="r" b="b"/>
              <a:pathLst>
                <a:path w="772" h="662" extrusionOk="0">
                  <a:moveTo>
                    <a:pt x="440" y="0"/>
                  </a:moveTo>
                  <a:cubicBezTo>
                    <a:pt x="359" y="0"/>
                    <a:pt x="276" y="31"/>
                    <a:pt x="209" y="98"/>
                  </a:cubicBezTo>
                  <a:cubicBezTo>
                    <a:pt x="1" y="306"/>
                    <a:pt x="149" y="661"/>
                    <a:pt x="443" y="661"/>
                  </a:cubicBezTo>
                  <a:cubicBezTo>
                    <a:pt x="625" y="660"/>
                    <a:pt x="772" y="513"/>
                    <a:pt x="772" y="331"/>
                  </a:cubicBezTo>
                  <a:cubicBezTo>
                    <a:pt x="772" y="132"/>
                    <a:pt x="610"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9"/>
            <p:cNvSpPr/>
            <p:nvPr/>
          </p:nvSpPr>
          <p:spPr>
            <a:xfrm>
              <a:off x="5774775" y="1401100"/>
              <a:ext cx="19300" cy="16550"/>
            </a:xfrm>
            <a:custGeom>
              <a:avLst/>
              <a:gdLst/>
              <a:ahLst/>
              <a:cxnLst/>
              <a:rect l="l" t="t" r="r" b="b"/>
              <a:pathLst>
                <a:path w="772" h="662" extrusionOk="0">
                  <a:moveTo>
                    <a:pt x="440" y="1"/>
                  </a:moveTo>
                  <a:cubicBezTo>
                    <a:pt x="359" y="1"/>
                    <a:pt x="276" y="31"/>
                    <a:pt x="209" y="98"/>
                  </a:cubicBezTo>
                  <a:cubicBezTo>
                    <a:pt x="1" y="306"/>
                    <a:pt x="149" y="661"/>
                    <a:pt x="443" y="661"/>
                  </a:cubicBezTo>
                  <a:cubicBezTo>
                    <a:pt x="625" y="660"/>
                    <a:pt x="772" y="513"/>
                    <a:pt x="772" y="331"/>
                  </a:cubicBezTo>
                  <a:cubicBezTo>
                    <a:pt x="772" y="132"/>
                    <a:pt x="610"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9"/>
            <p:cNvSpPr/>
            <p:nvPr/>
          </p:nvSpPr>
          <p:spPr>
            <a:xfrm>
              <a:off x="5774800" y="1443275"/>
              <a:ext cx="19275" cy="16525"/>
            </a:xfrm>
            <a:custGeom>
              <a:avLst/>
              <a:gdLst/>
              <a:ahLst/>
              <a:cxnLst/>
              <a:rect l="l" t="t" r="r" b="b"/>
              <a:pathLst>
                <a:path w="771" h="661" extrusionOk="0">
                  <a:moveTo>
                    <a:pt x="439" y="0"/>
                  </a:moveTo>
                  <a:cubicBezTo>
                    <a:pt x="358" y="0"/>
                    <a:pt x="275" y="30"/>
                    <a:pt x="208" y="97"/>
                  </a:cubicBezTo>
                  <a:cubicBezTo>
                    <a:pt x="0" y="305"/>
                    <a:pt x="147" y="661"/>
                    <a:pt x="441" y="661"/>
                  </a:cubicBezTo>
                  <a:cubicBezTo>
                    <a:pt x="441" y="661"/>
                    <a:pt x="441" y="661"/>
                    <a:pt x="442" y="661"/>
                  </a:cubicBezTo>
                  <a:cubicBezTo>
                    <a:pt x="624" y="661"/>
                    <a:pt x="771" y="512"/>
                    <a:pt x="771" y="331"/>
                  </a:cubicBezTo>
                  <a:cubicBezTo>
                    <a:pt x="771" y="132"/>
                    <a:pt x="608"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9"/>
            <p:cNvSpPr/>
            <p:nvPr/>
          </p:nvSpPr>
          <p:spPr>
            <a:xfrm>
              <a:off x="5774800" y="1485450"/>
              <a:ext cx="19275" cy="16525"/>
            </a:xfrm>
            <a:custGeom>
              <a:avLst/>
              <a:gdLst/>
              <a:ahLst/>
              <a:cxnLst/>
              <a:rect l="l" t="t" r="r" b="b"/>
              <a:pathLst>
                <a:path w="771" h="661" extrusionOk="0">
                  <a:moveTo>
                    <a:pt x="439" y="0"/>
                  </a:moveTo>
                  <a:cubicBezTo>
                    <a:pt x="358" y="0"/>
                    <a:pt x="275" y="30"/>
                    <a:pt x="208" y="98"/>
                  </a:cubicBezTo>
                  <a:cubicBezTo>
                    <a:pt x="0" y="305"/>
                    <a:pt x="147" y="661"/>
                    <a:pt x="441" y="661"/>
                  </a:cubicBezTo>
                  <a:cubicBezTo>
                    <a:pt x="441" y="661"/>
                    <a:pt x="441" y="661"/>
                    <a:pt x="442" y="661"/>
                  </a:cubicBezTo>
                  <a:cubicBezTo>
                    <a:pt x="624" y="661"/>
                    <a:pt x="771" y="513"/>
                    <a:pt x="771" y="332"/>
                  </a:cubicBezTo>
                  <a:cubicBezTo>
                    <a:pt x="771" y="132"/>
                    <a:pt x="60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9"/>
            <p:cNvSpPr/>
            <p:nvPr/>
          </p:nvSpPr>
          <p:spPr>
            <a:xfrm>
              <a:off x="5774775" y="1527625"/>
              <a:ext cx="19300" cy="16550"/>
            </a:xfrm>
            <a:custGeom>
              <a:avLst/>
              <a:gdLst/>
              <a:ahLst/>
              <a:cxnLst/>
              <a:rect l="l" t="t" r="r" b="b"/>
              <a:pathLst>
                <a:path w="772" h="662" extrusionOk="0">
                  <a:moveTo>
                    <a:pt x="440" y="0"/>
                  </a:moveTo>
                  <a:cubicBezTo>
                    <a:pt x="359" y="0"/>
                    <a:pt x="276" y="31"/>
                    <a:pt x="209" y="98"/>
                  </a:cubicBezTo>
                  <a:cubicBezTo>
                    <a:pt x="1" y="306"/>
                    <a:pt x="149" y="661"/>
                    <a:pt x="443" y="661"/>
                  </a:cubicBezTo>
                  <a:cubicBezTo>
                    <a:pt x="625" y="660"/>
                    <a:pt x="772" y="513"/>
                    <a:pt x="772" y="331"/>
                  </a:cubicBezTo>
                  <a:cubicBezTo>
                    <a:pt x="772" y="132"/>
                    <a:pt x="609"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9"/>
            <p:cNvSpPr/>
            <p:nvPr/>
          </p:nvSpPr>
          <p:spPr>
            <a:xfrm>
              <a:off x="4949200" y="1469325"/>
              <a:ext cx="12950" cy="11100"/>
            </a:xfrm>
            <a:custGeom>
              <a:avLst/>
              <a:gdLst/>
              <a:ahLst/>
              <a:cxnLst/>
              <a:rect l="l" t="t" r="r" b="b"/>
              <a:pathLst>
                <a:path w="518" h="444" extrusionOk="0">
                  <a:moveTo>
                    <a:pt x="295" y="1"/>
                  </a:moveTo>
                  <a:cubicBezTo>
                    <a:pt x="240" y="1"/>
                    <a:pt x="185" y="21"/>
                    <a:pt x="140" y="66"/>
                  </a:cubicBezTo>
                  <a:cubicBezTo>
                    <a:pt x="0" y="205"/>
                    <a:pt x="98" y="444"/>
                    <a:pt x="296" y="444"/>
                  </a:cubicBezTo>
                  <a:cubicBezTo>
                    <a:pt x="418" y="444"/>
                    <a:pt x="518" y="345"/>
                    <a:pt x="518" y="223"/>
                  </a:cubicBezTo>
                  <a:cubicBezTo>
                    <a:pt x="518" y="89"/>
                    <a:pt x="408"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9"/>
            <p:cNvSpPr/>
            <p:nvPr/>
          </p:nvSpPr>
          <p:spPr>
            <a:xfrm>
              <a:off x="4949200" y="1497625"/>
              <a:ext cx="12950" cy="11075"/>
            </a:xfrm>
            <a:custGeom>
              <a:avLst/>
              <a:gdLst/>
              <a:ahLst/>
              <a:cxnLst/>
              <a:rect l="l" t="t" r="r" b="b"/>
              <a:pathLst>
                <a:path w="518" h="443" extrusionOk="0">
                  <a:moveTo>
                    <a:pt x="295" y="0"/>
                  </a:moveTo>
                  <a:cubicBezTo>
                    <a:pt x="240" y="0"/>
                    <a:pt x="185" y="20"/>
                    <a:pt x="140" y="65"/>
                  </a:cubicBezTo>
                  <a:cubicBezTo>
                    <a:pt x="0" y="205"/>
                    <a:pt x="99" y="443"/>
                    <a:pt x="296" y="443"/>
                  </a:cubicBezTo>
                  <a:cubicBezTo>
                    <a:pt x="418" y="443"/>
                    <a:pt x="518" y="345"/>
                    <a:pt x="518" y="222"/>
                  </a:cubicBezTo>
                  <a:cubicBezTo>
                    <a:pt x="518"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9"/>
            <p:cNvSpPr/>
            <p:nvPr/>
          </p:nvSpPr>
          <p:spPr>
            <a:xfrm>
              <a:off x="4949200" y="1525900"/>
              <a:ext cx="12950" cy="11100"/>
            </a:xfrm>
            <a:custGeom>
              <a:avLst/>
              <a:gdLst/>
              <a:ahLst/>
              <a:cxnLst/>
              <a:rect l="l" t="t" r="r" b="b"/>
              <a:pathLst>
                <a:path w="518" h="444" extrusionOk="0">
                  <a:moveTo>
                    <a:pt x="295" y="0"/>
                  </a:moveTo>
                  <a:cubicBezTo>
                    <a:pt x="240" y="0"/>
                    <a:pt x="185" y="20"/>
                    <a:pt x="140" y="65"/>
                  </a:cubicBezTo>
                  <a:cubicBezTo>
                    <a:pt x="0" y="205"/>
                    <a:pt x="99" y="443"/>
                    <a:pt x="296" y="443"/>
                  </a:cubicBezTo>
                  <a:cubicBezTo>
                    <a:pt x="418"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9"/>
            <p:cNvSpPr/>
            <p:nvPr/>
          </p:nvSpPr>
          <p:spPr>
            <a:xfrm>
              <a:off x="4949200" y="1554175"/>
              <a:ext cx="12950" cy="11100"/>
            </a:xfrm>
            <a:custGeom>
              <a:avLst/>
              <a:gdLst/>
              <a:ahLst/>
              <a:cxnLst/>
              <a:rect l="l" t="t" r="r" b="b"/>
              <a:pathLst>
                <a:path w="518" h="444" extrusionOk="0">
                  <a:moveTo>
                    <a:pt x="295" y="0"/>
                  </a:moveTo>
                  <a:cubicBezTo>
                    <a:pt x="240" y="0"/>
                    <a:pt x="185" y="21"/>
                    <a:pt x="140" y="66"/>
                  </a:cubicBezTo>
                  <a:cubicBezTo>
                    <a:pt x="0" y="206"/>
                    <a:pt x="99" y="444"/>
                    <a:pt x="296" y="444"/>
                  </a:cubicBezTo>
                  <a:cubicBezTo>
                    <a:pt x="418" y="444"/>
                    <a:pt x="518" y="344"/>
                    <a:pt x="518" y="222"/>
                  </a:cubicBezTo>
                  <a:cubicBezTo>
                    <a:pt x="518"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9"/>
            <p:cNvSpPr/>
            <p:nvPr/>
          </p:nvSpPr>
          <p:spPr>
            <a:xfrm>
              <a:off x="4949200" y="1582450"/>
              <a:ext cx="12950" cy="11125"/>
            </a:xfrm>
            <a:custGeom>
              <a:avLst/>
              <a:gdLst/>
              <a:ahLst/>
              <a:cxnLst/>
              <a:rect l="l" t="t" r="r" b="b"/>
              <a:pathLst>
                <a:path w="518" h="445" extrusionOk="0">
                  <a:moveTo>
                    <a:pt x="295" y="1"/>
                  </a:moveTo>
                  <a:cubicBezTo>
                    <a:pt x="240" y="1"/>
                    <a:pt x="185" y="21"/>
                    <a:pt x="140" y="66"/>
                  </a:cubicBezTo>
                  <a:cubicBezTo>
                    <a:pt x="0" y="205"/>
                    <a:pt x="99" y="443"/>
                    <a:pt x="296" y="444"/>
                  </a:cubicBezTo>
                  <a:cubicBezTo>
                    <a:pt x="418" y="443"/>
                    <a:pt x="518" y="345"/>
                    <a:pt x="518" y="223"/>
                  </a:cubicBezTo>
                  <a:cubicBezTo>
                    <a:pt x="518" y="89"/>
                    <a:pt x="408"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9"/>
            <p:cNvSpPr/>
            <p:nvPr/>
          </p:nvSpPr>
          <p:spPr>
            <a:xfrm>
              <a:off x="4949200" y="1610725"/>
              <a:ext cx="12950" cy="11100"/>
            </a:xfrm>
            <a:custGeom>
              <a:avLst/>
              <a:gdLst/>
              <a:ahLst/>
              <a:cxnLst/>
              <a:rect l="l" t="t" r="r" b="b"/>
              <a:pathLst>
                <a:path w="518" h="444" extrusionOk="0">
                  <a:moveTo>
                    <a:pt x="295" y="1"/>
                  </a:moveTo>
                  <a:cubicBezTo>
                    <a:pt x="240" y="1"/>
                    <a:pt x="185" y="21"/>
                    <a:pt x="140" y="66"/>
                  </a:cubicBezTo>
                  <a:cubicBezTo>
                    <a:pt x="0" y="205"/>
                    <a:pt x="99" y="443"/>
                    <a:pt x="296" y="443"/>
                  </a:cubicBezTo>
                  <a:cubicBezTo>
                    <a:pt x="418" y="443"/>
                    <a:pt x="518" y="345"/>
                    <a:pt x="518" y="223"/>
                  </a:cubicBezTo>
                  <a:cubicBezTo>
                    <a:pt x="518" y="89"/>
                    <a:pt x="408"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9"/>
            <p:cNvSpPr/>
            <p:nvPr/>
          </p:nvSpPr>
          <p:spPr>
            <a:xfrm>
              <a:off x="4949200" y="1639025"/>
              <a:ext cx="12950" cy="11100"/>
            </a:xfrm>
            <a:custGeom>
              <a:avLst/>
              <a:gdLst/>
              <a:ahLst/>
              <a:cxnLst/>
              <a:rect l="l" t="t" r="r" b="b"/>
              <a:pathLst>
                <a:path w="518" h="444" extrusionOk="0">
                  <a:moveTo>
                    <a:pt x="295" y="1"/>
                  </a:moveTo>
                  <a:cubicBezTo>
                    <a:pt x="241" y="1"/>
                    <a:pt x="185" y="21"/>
                    <a:pt x="140" y="66"/>
                  </a:cubicBezTo>
                  <a:cubicBezTo>
                    <a:pt x="0" y="205"/>
                    <a:pt x="99" y="443"/>
                    <a:pt x="296" y="444"/>
                  </a:cubicBezTo>
                  <a:cubicBezTo>
                    <a:pt x="418" y="444"/>
                    <a:pt x="518" y="345"/>
                    <a:pt x="518" y="222"/>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9"/>
            <p:cNvSpPr/>
            <p:nvPr/>
          </p:nvSpPr>
          <p:spPr>
            <a:xfrm>
              <a:off x="4949200" y="1667300"/>
              <a:ext cx="12950" cy="11100"/>
            </a:xfrm>
            <a:custGeom>
              <a:avLst/>
              <a:gdLst/>
              <a:ahLst/>
              <a:cxnLst/>
              <a:rect l="l" t="t" r="r" b="b"/>
              <a:pathLst>
                <a:path w="518" h="444" extrusionOk="0">
                  <a:moveTo>
                    <a:pt x="295" y="0"/>
                  </a:moveTo>
                  <a:cubicBezTo>
                    <a:pt x="240" y="0"/>
                    <a:pt x="185" y="20"/>
                    <a:pt x="140" y="65"/>
                  </a:cubicBezTo>
                  <a:cubicBezTo>
                    <a:pt x="0" y="205"/>
                    <a:pt x="99" y="443"/>
                    <a:pt x="296" y="443"/>
                  </a:cubicBezTo>
                  <a:cubicBezTo>
                    <a:pt x="418"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9"/>
            <p:cNvSpPr/>
            <p:nvPr/>
          </p:nvSpPr>
          <p:spPr>
            <a:xfrm>
              <a:off x="4949200" y="1695575"/>
              <a:ext cx="12950" cy="11100"/>
            </a:xfrm>
            <a:custGeom>
              <a:avLst/>
              <a:gdLst/>
              <a:ahLst/>
              <a:cxnLst/>
              <a:rect l="l" t="t" r="r" b="b"/>
              <a:pathLst>
                <a:path w="518" h="444" extrusionOk="0">
                  <a:moveTo>
                    <a:pt x="295" y="0"/>
                  </a:moveTo>
                  <a:cubicBezTo>
                    <a:pt x="240" y="0"/>
                    <a:pt x="185" y="21"/>
                    <a:pt x="140" y="66"/>
                  </a:cubicBezTo>
                  <a:cubicBezTo>
                    <a:pt x="0" y="206"/>
                    <a:pt x="99" y="444"/>
                    <a:pt x="296" y="444"/>
                  </a:cubicBezTo>
                  <a:cubicBezTo>
                    <a:pt x="418" y="444"/>
                    <a:pt x="518" y="344"/>
                    <a:pt x="518" y="222"/>
                  </a:cubicBezTo>
                  <a:cubicBezTo>
                    <a:pt x="518"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9"/>
            <p:cNvSpPr/>
            <p:nvPr/>
          </p:nvSpPr>
          <p:spPr>
            <a:xfrm>
              <a:off x="4980225" y="1469325"/>
              <a:ext cx="12925" cy="11100"/>
            </a:xfrm>
            <a:custGeom>
              <a:avLst/>
              <a:gdLst/>
              <a:ahLst/>
              <a:cxnLst/>
              <a:rect l="l" t="t" r="r" b="b"/>
              <a:pathLst>
                <a:path w="517" h="444" extrusionOk="0">
                  <a:moveTo>
                    <a:pt x="294" y="1"/>
                  </a:moveTo>
                  <a:cubicBezTo>
                    <a:pt x="239" y="1"/>
                    <a:pt x="184" y="21"/>
                    <a:pt x="139" y="66"/>
                  </a:cubicBezTo>
                  <a:cubicBezTo>
                    <a:pt x="0" y="205"/>
                    <a:pt x="99" y="444"/>
                    <a:pt x="296" y="444"/>
                  </a:cubicBezTo>
                  <a:cubicBezTo>
                    <a:pt x="418" y="444"/>
                    <a:pt x="517" y="345"/>
                    <a:pt x="517" y="223"/>
                  </a:cubicBezTo>
                  <a:cubicBezTo>
                    <a:pt x="517"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9"/>
            <p:cNvSpPr/>
            <p:nvPr/>
          </p:nvSpPr>
          <p:spPr>
            <a:xfrm>
              <a:off x="4980225" y="1497625"/>
              <a:ext cx="12925" cy="11075"/>
            </a:xfrm>
            <a:custGeom>
              <a:avLst/>
              <a:gdLst/>
              <a:ahLst/>
              <a:cxnLst/>
              <a:rect l="l" t="t" r="r" b="b"/>
              <a:pathLst>
                <a:path w="517" h="443" extrusionOk="0">
                  <a:moveTo>
                    <a:pt x="294" y="0"/>
                  </a:moveTo>
                  <a:cubicBezTo>
                    <a:pt x="239" y="0"/>
                    <a:pt x="184" y="20"/>
                    <a:pt x="139" y="65"/>
                  </a:cubicBezTo>
                  <a:cubicBezTo>
                    <a:pt x="0" y="205"/>
                    <a:pt x="99" y="443"/>
                    <a:pt x="296" y="443"/>
                  </a:cubicBezTo>
                  <a:cubicBezTo>
                    <a:pt x="418"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9"/>
            <p:cNvSpPr/>
            <p:nvPr/>
          </p:nvSpPr>
          <p:spPr>
            <a:xfrm>
              <a:off x="4980225" y="1525900"/>
              <a:ext cx="12925" cy="11100"/>
            </a:xfrm>
            <a:custGeom>
              <a:avLst/>
              <a:gdLst/>
              <a:ahLst/>
              <a:cxnLst/>
              <a:rect l="l" t="t" r="r" b="b"/>
              <a:pathLst>
                <a:path w="517" h="444" extrusionOk="0">
                  <a:moveTo>
                    <a:pt x="294" y="0"/>
                  </a:moveTo>
                  <a:cubicBezTo>
                    <a:pt x="239" y="0"/>
                    <a:pt x="184" y="20"/>
                    <a:pt x="139" y="65"/>
                  </a:cubicBezTo>
                  <a:cubicBezTo>
                    <a:pt x="0" y="205"/>
                    <a:pt x="99" y="443"/>
                    <a:pt x="296" y="443"/>
                  </a:cubicBezTo>
                  <a:cubicBezTo>
                    <a:pt x="418"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9"/>
            <p:cNvSpPr/>
            <p:nvPr/>
          </p:nvSpPr>
          <p:spPr>
            <a:xfrm>
              <a:off x="4980225" y="1554175"/>
              <a:ext cx="12925" cy="11100"/>
            </a:xfrm>
            <a:custGeom>
              <a:avLst/>
              <a:gdLst/>
              <a:ahLst/>
              <a:cxnLst/>
              <a:rect l="l" t="t" r="r" b="b"/>
              <a:pathLst>
                <a:path w="517" h="444" extrusionOk="0">
                  <a:moveTo>
                    <a:pt x="294" y="0"/>
                  </a:moveTo>
                  <a:cubicBezTo>
                    <a:pt x="240" y="0"/>
                    <a:pt x="184" y="21"/>
                    <a:pt x="139" y="66"/>
                  </a:cubicBezTo>
                  <a:cubicBezTo>
                    <a:pt x="0" y="206"/>
                    <a:pt x="99" y="444"/>
                    <a:pt x="296" y="444"/>
                  </a:cubicBezTo>
                  <a:cubicBezTo>
                    <a:pt x="418"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9"/>
            <p:cNvSpPr/>
            <p:nvPr/>
          </p:nvSpPr>
          <p:spPr>
            <a:xfrm>
              <a:off x="4980225" y="1582450"/>
              <a:ext cx="12925" cy="11125"/>
            </a:xfrm>
            <a:custGeom>
              <a:avLst/>
              <a:gdLst/>
              <a:ahLst/>
              <a:cxnLst/>
              <a:rect l="l" t="t" r="r" b="b"/>
              <a:pathLst>
                <a:path w="517" h="445" extrusionOk="0">
                  <a:moveTo>
                    <a:pt x="294" y="1"/>
                  </a:moveTo>
                  <a:cubicBezTo>
                    <a:pt x="240" y="1"/>
                    <a:pt x="184" y="21"/>
                    <a:pt x="139" y="66"/>
                  </a:cubicBezTo>
                  <a:cubicBezTo>
                    <a:pt x="0" y="205"/>
                    <a:pt x="99" y="444"/>
                    <a:pt x="296" y="444"/>
                  </a:cubicBezTo>
                  <a:cubicBezTo>
                    <a:pt x="418" y="443"/>
                    <a:pt x="517" y="345"/>
                    <a:pt x="517" y="223"/>
                  </a:cubicBezTo>
                  <a:cubicBezTo>
                    <a:pt x="517"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9"/>
            <p:cNvSpPr/>
            <p:nvPr/>
          </p:nvSpPr>
          <p:spPr>
            <a:xfrm>
              <a:off x="4980225" y="1610725"/>
              <a:ext cx="12925" cy="11100"/>
            </a:xfrm>
            <a:custGeom>
              <a:avLst/>
              <a:gdLst/>
              <a:ahLst/>
              <a:cxnLst/>
              <a:rect l="l" t="t" r="r" b="b"/>
              <a:pathLst>
                <a:path w="517" h="444" extrusionOk="0">
                  <a:moveTo>
                    <a:pt x="294" y="1"/>
                  </a:moveTo>
                  <a:cubicBezTo>
                    <a:pt x="239" y="1"/>
                    <a:pt x="184" y="21"/>
                    <a:pt x="139" y="66"/>
                  </a:cubicBezTo>
                  <a:cubicBezTo>
                    <a:pt x="0" y="205"/>
                    <a:pt x="99" y="443"/>
                    <a:pt x="296" y="443"/>
                  </a:cubicBezTo>
                  <a:cubicBezTo>
                    <a:pt x="418" y="443"/>
                    <a:pt x="517" y="345"/>
                    <a:pt x="517" y="223"/>
                  </a:cubicBezTo>
                  <a:cubicBezTo>
                    <a:pt x="517"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9"/>
            <p:cNvSpPr/>
            <p:nvPr/>
          </p:nvSpPr>
          <p:spPr>
            <a:xfrm>
              <a:off x="4980225" y="1639025"/>
              <a:ext cx="12925" cy="11100"/>
            </a:xfrm>
            <a:custGeom>
              <a:avLst/>
              <a:gdLst/>
              <a:ahLst/>
              <a:cxnLst/>
              <a:rect l="l" t="t" r="r" b="b"/>
              <a:pathLst>
                <a:path w="517" h="444" extrusionOk="0">
                  <a:moveTo>
                    <a:pt x="294" y="1"/>
                  </a:moveTo>
                  <a:cubicBezTo>
                    <a:pt x="240" y="1"/>
                    <a:pt x="184" y="21"/>
                    <a:pt x="139" y="66"/>
                  </a:cubicBezTo>
                  <a:cubicBezTo>
                    <a:pt x="0" y="205"/>
                    <a:pt x="99" y="444"/>
                    <a:pt x="296" y="444"/>
                  </a:cubicBezTo>
                  <a:cubicBezTo>
                    <a:pt x="418" y="443"/>
                    <a:pt x="517" y="345"/>
                    <a:pt x="517" y="222"/>
                  </a:cubicBezTo>
                  <a:cubicBezTo>
                    <a:pt x="517"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9"/>
            <p:cNvSpPr/>
            <p:nvPr/>
          </p:nvSpPr>
          <p:spPr>
            <a:xfrm>
              <a:off x="4980225" y="1667300"/>
              <a:ext cx="12925" cy="11100"/>
            </a:xfrm>
            <a:custGeom>
              <a:avLst/>
              <a:gdLst/>
              <a:ahLst/>
              <a:cxnLst/>
              <a:rect l="l" t="t" r="r" b="b"/>
              <a:pathLst>
                <a:path w="517" h="444" extrusionOk="0">
                  <a:moveTo>
                    <a:pt x="294" y="0"/>
                  </a:moveTo>
                  <a:cubicBezTo>
                    <a:pt x="239" y="0"/>
                    <a:pt x="184" y="20"/>
                    <a:pt x="139" y="65"/>
                  </a:cubicBezTo>
                  <a:cubicBezTo>
                    <a:pt x="0" y="205"/>
                    <a:pt x="99" y="443"/>
                    <a:pt x="296" y="443"/>
                  </a:cubicBezTo>
                  <a:cubicBezTo>
                    <a:pt x="418"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9"/>
            <p:cNvSpPr/>
            <p:nvPr/>
          </p:nvSpPr>
          <p:spPr>
            <a:xfrm>
              <a:off x="4980225" y="1695575"/>
              <a:ext cx="12925" cy="11100"/>
            </a:xfrm>
            <a:custGeom>
              <a:avLst/>
              <a:gdLst/>
              <a:ahLst/>
              <a:cxnLst/>
              <a:rect l="l" t="t" r="r" b="b"/>
              <a:pathLst>
                <a:path w="517" h="444" extrusionOk="0">
                  <a:moveTo>
                    <a:pt x="294" y="0"/>
                  </a:moveTo>
                  <a:cubicBezTo>
                    <a:pt x="240" y="0"/>
                    <a:pt x="184" y="21"/>
                    <a:pt x="139" y="66"/>
                  </a:cubicBezTo>
                  <a:cubicBezTo>
                    <a:pt x="0" y="206"/>
                    <a:pt x="99" y="444"/>
                    <a:pt x="296" y="444"/>
                  </a:cubicBezTo>
                  <a:cubicBezTo>
                    <a:pt x="418"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9"/>
            <p:cNvSpPr/>
            <p:nvPr/>
          </p:nvSpPr>
          <p:spPr>
            <a:xfrm>
              <a:off x="5011225" y="1469325"/>
              <a:ext cx="12950" cy="11100"/>
            </a:xfrm>
            <a:custGeom>
              <a:avLst/>
              <a:gdLst/>
              <a:ahLst/>
              <a:cxnLst/>
              <a:rect l="l" t="t" r="r" b="b"/>
              <a:pathLst>
                <a:path w="518" h="444" extrusionOk="0">
                  <a:moveTo>
                    <a:pt x="295" y="1"/>
                  </a:moveTo>
                  <a:cubicBezTo>
                    <a:pt x="240" y="1"/>
                    <a:pt x="185" y="21"/>
                    <a:pt x="140" y="66"/>
                  </a:cubicBezTo>
                  <a:cubicBezTo>
                    <a:pt x="0" y="205"/>
                    <a:pt x="99" y="444"/>
                    <a:pt x="296" y="444"/>
                  </a:cubicBezTo>
                  <a:cubicBezTo>
                    <a:pt x="418" y="444"/>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9"/>
            <p:cNvSpPr/>
            <p:nvPr/>
          </p:nvSpPr>
          <p:spPr>
            <a:xfrm>
              <a:off x="5011225" y="1497625"/>
              <a:ext cx="12950" cy="11075"/>
            </a:xfrm>
            <a:custGeom>
              <a:avLst/>
              <a:gdLst/>
              <a:ahLst/>
              <a:cxnLst/>
              <a:rect l="l" t="t" r="r" b="b"/>
              <a:pathLst>
                <a:path w="518" h="443" extrusionOk="0">
                  <a:moveTo>
                    <a:pt x="295" y="0"/>
                  </a:moveTo>
                  <a:cubicBezTo>
                    <a:pt x="240" y="0"/>
                    <a:pt x="185" y="20"/>
                    <a:pt x="140" y="65"/>
                  </a:cubicBezTo>
                  <a:cubicBezTo>
                    <a:pt x="0" y="205"/>
                    <a:pt x="99" y="443"/>
                    <a:pt x="296" y="443"/>
                  </a:cubicBezTo>
                  <a:cubicBezTo>
                    <a:pt x="418" y="443"/>
                    <a:pt x="518" y="345"/>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9"/>
            <p:cNvSpPr/>
            <p:nvPr/>
          </p:nvSpPr>
          <p:spPr>
            <a:xfrm>
              <a:off x="5011225" y="1525900"/>
              <a:ext cx="12950" cy="11100"/>
            </a:xfrm>
            <a:custGeom>
              <a:avLst/>
              <a:gdLst/>
              <a:ahLst/>
              <a:cxnLst/>
              <a:rect l="l" t="t" r="r" b="b"/>
              <a:pathLst>
                <a:path w="518" h="444" extrusionOk="0">
                  <a:moveTo>
                    <a:pt x="295" y="0"/>
                  </a:moveTo>
                  <a:cubicBezTo>
                    <a:pt x="241" y="0"/>
                    <a:pt x="185" y="20"/>
                    <a:pt x="140" y="65"/>
                  </a:cubicBezTo>
                  <a:cubicBezTo>
                    <a:pt x="0" y="205"/>
                    <a:pt x="99" y="443"/>
                    <a:pt x="296" y="443"/>
                  </a:cubicBezTo>
                  <a:cubicBezTo>
                    <a:pt x="418"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9"/>
            <p:cNvSpPr/>
            <p:nvPr/>
          </p:nvSpPr>
          <p:spPr>
            <a:xfrm>
              <a:off x="5011225" y="1554175"/>
              <a:ext cx="12950" cy="11100"/>
            </a:xfrm>
            <a:custGeom>
              <a:avLst/>
              <a:gdLst/>
              <a:ahLst/>
              <a:cxnLst/>
              <a:rect l="l" t="t" r="r" b="b"/>
              <a:pathLst>
                <a:path w="518" h="444" extrusionOk="0">
                  <a:moveTo>
                    <a:pt x="295" y="0"/>
                  </a:moveTo>
                  <a:cubicBezTo>
                    <a:pt x="240" y="0"/>
                    <a:pt x="185" y="21"/>
                    <a:pt x="140" y="66"/>
                  </a:cubicBezTo>
                  <a:cubicBezTo>
                    <a:pt x="0" y="205"/>
                    <a:pt x="99" y="444"/>
                    <a:pt x="296" y="444"/>
                  </a:cubicBezTo>
                  <a:cubicBezTo>
                    <a:pt x="418" y="444"/>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9"/>
            <p:cNvSpPr/>
            <p:nvPr/>
          </p:nvSpPr>
          <p:spPr>
            <a:xfrm>
              <a:off x="5011225" y="1582450"/>
              <a:ext cx="12950" cy="11125"/>
            </a:xfrm>
            <a:custGeom>
              <a:avLst/>
              <a:gdLst/>
              <a:ahLst/>
              <a:cxnLst/>
              <a:rect l="l" t="t" r="r" b="b"/>
              <a:pathLst>
                <a:path w="518" h="445" extrusionOk="0">
                  <a:moveTo>
                    <a:pt x="295" y="1"/>
                  </a:moveTo>
                  <a:cubicBezTo>
                    <a:pt x="240" y="1"/>
                    <a:pt x="185" y="21"/>
                    <a:pt x="140" y="66"/>
                  </a:cubicBezTo>
                  <a:cubicBezTo>
                    <a:pt x="0" y="205"/>
                    <a:pt x="99" y="443"/>
                    <a:pt x="296" y="444"/>
                  </a:cubicBezTo>
                  <a:cubicBezTo>
                    <a:pt x="418"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9"/>
            <p:cNvSpPr/>
            <p:nvPr/>
          </p:nvSpPr>
          <p:spPr>
            <a:xfrm>
              <a:off x="5011225" y="1610725"/>
              <a:ext cx="12950" cy="11100"/>
            </a:xfrm>
            <a:custGeom>
              <a:avLst/>
              <a:gdLst/>
              <a:ahLst/>
              <a:cxnLst/>
              <a:rect l="l" t="t" r="r" b="b"/>
              <a:pathLst>
                <a:path w="518" h="444" extrusionOk="0">
                  <a:moveTo>
                    <a:pt x="295" y="1"/>
                  </a:moveTo>
                  <a:cubicBezTo>
                    <a:pt x="240" y="1"/>
                    <a:pt x="185" y="21"/>
                    <a:pt x="140" y="66"/>
                  </a:cubicBezTo>
                  <a:cubicBezTo>
                    <a:pt x="0" y="205"/>
                    <a:pt x="99" y="443"/>
                    <a:pt x="296" y="443"/>
                  </a:cubicBezTo>
                  <a:cubicBezTo>
                    <a:pt x="418"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9"/>
            <p:cNvSpPr/>
            <p:nvPr/>
          </p:nvSpPr>
          <p:spPr>
            <a:xfrm>
              <a:off x="5011225" y="1639025"/>
              <a:ext cx="12950" cy="11100"/>
            </a:xfrm>
            <a:custGeom>
              <a:avLst/>
              <a:gdLst/>
              <a:ahLst/>
              <a:cxnLst/>
              <a:rect l="l" t="t" r="r" b="b"/>
              <a:pathLst>
                <a:path w="518" h="444" extrusionOk="0">
                  <a:moveTo>
                    <a:pt x="295" y="1"/>
                  </a:moveTo>
                  <a:cubicBezTo>
                    <a:pt x="241" y="1"/>
                    <a:pt x="185" y="21"/>
                    <a:pt x="140" y="66"/>
                  </a:cubicBezTo>
                  <a:cubicBezTo>
                    <a:pt x="0" y="205"/>
                    <a:pt x="99" y="443"/>
                    <a:pt x="296" y="444"/>
                  </a:cubicBezTo>
                  <a:cubicBezTo>
                    <a:pt x="418" y="444"/>
                    <a:pt x="518" y="345"/>
                    <a:pt x="518" y="222"/>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9"/>
            <p:cNvSpPr/>
            <p:nvPr/>
          </p:nvSpPr>
          <p:spPr>
            <a:xfrm>
              <a:off x="5011225" y="1667300"/>
              <a:ext cx="12950" cy="11100"/>
            </a:xfrm>
            <a:custGeom>
              <a:avLst/>
              <a:gdLst/>
              <a:ahLst/>
              <a:cxnLst/>
              <a:rect l="l" t="t" r="r" b="b"/>
              <a:pathLst>
                <a:path w="518" h="444" extrusionOk="0">
                  <a:moveTo>
                    <a:pt x="295" y="0"/>
                  </a:moveTo>
                  <a:cubicBezTo>
                    <a:pt x="241" y="0"/>
                    <a:pt x="185" y="20"/>
                    <a:pt x="140" y="65"/>
                  </a:cubicBezTo>
                  <a:cubicBezTo>
                    <a:pt x="0" y="205"/>
                    <a:pt x="99" y="443"/>
                    <a:pt x="296" y="443"/>
                  </a:cubicBezTo>
                  <a:cubicBezTo>
                    <a:pt x="418"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9"/>
            <p:cNvSpPr/>
            <p:nvPr/>
          </p:nvSpPr>
          <p:spPr>
            <a:xfrm>
              <a:off x="5011225" y="1695575"/>
              <a:ext cx="12950" cy="11100"/>
            </a:xfrm>
            <a:custGeom>
              <a:avLst/>
              <a:gdLst/>
              <a:ahLst/>
              <a:cxnLst/>
              <a:rect l="l" t="t" r="r" b="b"/>
              <a:pathLst>
                <a:path w="518" h="444" extrusionOk="0">
                  <a:moveTo>
                    <a:pt x="295" y="0"/>
                  </a:moveTo>
                  <a:cubicBezTo>
                    <a:pt x="240" y="0"/>
                    <a:pt x="185" y="21"/>
                    <a:pt x="140" y="66"/>
                  </a:cubicBezTo>
                  <a:cubicBezTo>
                    <a:pt x="0" y="205"/>
                    <a:pt x="99" y="444"/>
                    <a:pt x="296" y="444"/>
                  </a:cubicBezTo>
                  <a:cubicBezTo>
                    <a:pt x="418" y="444"/>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9"/>
            <p:cNvSpPr/>
            <p:nvPr/>
          </p:nvSpPr>
          <p:spPr>
            <a:xfrm>
              <a:off x="5042225" y="1469325"/>
              <a:ext cx="12950" cy="11100"/>
            </a:xfrm>
            <a:custGeom>
              <a:avLst/>
              <a:gdLst/>
              <a:ahLst/>
              <a:cxnLst/>
              <a:rect l="l" t="t" r="r" b="b"/>
              <a:pathLst>
                <a:path w="518" h="444" extrusionOk="0">
                  <a:moveTo>
                    <a:pt x="295" y="1"/>
                  </a:moveTo>
                  <a:cubicBezTo>
                    <a:pt x="241" y="1"/>
                    <a:pt x="185" y="21"/>
                    <a:pt x="140" y="66"/>
                  </a:cubicBezTo>
                  <a:cubicBezTo>
                    <a:pt x="0" y="205"/>
                    <a:pt x="100" y="444"/>
                    <a:pt x="297" y="444"/>
                  </a:cubicBezTo>
                  <a:cubicBezTo>
                    <a:pt x="419" y="444"/>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9"/>
            <p:cNvSpPr/>
            <p:nvPr/>
          </p:nvSpPr>
          <p:spPr>
            <a:xfrm>
              <a:off x="5042225" y="1497625"/>
              <a:ext cx="12950" cy="11075"/>
            </a:xfrm>
            <a:custGeom>
              <a:avLst/>
              <a:gdLst/>
              <a:ahLst/>
              <a:cxnLst/>
              <a:rect l="l" t="t" r="r" b="b"/>
              <a:pathLst>
                <a:path w="518" h="443" extrusionOk="0">
                  <a:moveTo>
                    <a:pt x="295" y="0"/>
                  </a:moveTo>
                  <a:cubicBezTo>
                    <a:pt x="241" y="0"/>
                    <a:pt x="185" y="20"/>
                    <a:pt x="140" y="65"/>
                  </a:cubicBezTo>
                  <a:cubicBezTo>
                    <a:pt x="0"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9"/>
            <p:cNvSpPr/>
            <p:nvPr/>
          </p:nvSpPr>
          <p:spPr>
            <a:xfrm>
              <a:off x="5042225" y="1525900"/>
              <a:ext cx="12950" cy="11100"/>
            </a:xfrm>
            <a:custGeom>
              <a:avLst/>
              <a:gdLst/>
              <a:ahLst/>
              <a:cxnLst/>
              <a:rect l="l" t="t" r="r" b="b"/>
              <a:pathLst>
                <a:path w="518" h="444" extrusionOk="0">
                  <a:moveTo>
                    <a:pt x="295" y="0"/>
                  </a:moveTo>
                  <a:cubicBezTo>
                    <a:pt x="241" y="0"/>
                    <a:pt x="185" y="20"/>
                    <a:pt x="140" y="65"/>
                  </a:cubicBezTo>
                  <a:cubicBezTo>
                    <a:pt x="0"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9"/>
            <p:cNvSpPr/>
            <p:nvPr/>
          </p:nvSpPr>
          <p:spPr>
            <a:xfrm>
              <a:off x="5042225" y="1554175"/>
              <a:ext cx="12950" cy="11100"/>
            </a:xfrm>
            <a:custGeom>
              <a:avLst/>
              <a:gdLst/>
              <a:ahLst/>
              <a:cxnLst/>
              <a:rect l="l" t="t" r="r" b="b"/>
              <a:pathLst>
                <a:path w="518" h="444" extrusionOk="0">
                  <a:moveTo>
                    <a:pt x="295" y="0"/>
                  </a:moveTo>
                  <a:cubicBezTo>
                    <a:pt x="241" y="0"/>
                    <a:pt x="185" y="21"/>
                    <a:pt x="140" y="66"/>
                  </a:cubicBezTo>
                  <a:cubicBezTo>
                    <a:pt x="0" y="206"/>
                    <a:pt x="100" y="444"/>
                    <a:pt x="297" y="444"/>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9"/>
            <p:cNvSpPr/>
            <p:nvPr/>
          </p:nvSpPr>
          <p:spPr>
            <a:xfrm>
              <a:off x="5042225" y="1582450"/>
              <a:ext cx="12950" cy="11125"/>
            </a:xfrm>
            <a:custGeom>
              <a:avLst/>
              <a:gdLst/>
              <a:ahLst/>
              <a:cxnLst/>
              <a:rect l="l" t="t" r="r" b="b"/>
              <a:pathLst>
                <a:path w="518" h="445" extrusionOk="0">
                  <a:moveTo>
                    <a:pt x="295" y="1"/>
                  </a:moveTo>
                  <a:cubicBezTo>
                    <a:pt x="241" y="1"/>
                    <a:pt x="185" y="21"/>
                    <a:pt x="140" y="66"/>
                  </a:cubicBezTo>
                  <a:cubicBezTo>
                    <a:pt x="0" y="206"/>
                    <a:pt x="100" y="444"/>
                    <a:pt x="297" y="444"/>
                  </a:cubicBezTo>
                  <a:cubicBezTo>
                    <a:pt x="419"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9"/>
            <p:cNvSpPr/>
            <p:nvPr/>
          </p:nvSpPr>
          <p:spPr>
            <a:xfrm>
              <a:off x="5042225" y="1610725"/>
              <a:ext cx="12950" cy="11100"/>
            </a:xfrm>
            <a:custGeom>
              <a:avLst/>
              <a:gdLst/>
              <a:ahLst/>
              <a:cxnLst/>
              <a:rect l="l" t="t" r="r" b="b"/>
              <a:pathLst>
                <a:path w="518" h="444" extrusionOk="0">
                  <a:moveTo>
                    <a:pt x="295" y="1"/>
                  </a:moveTo>
                  <a:cubicBezTo>
                    <a:pt x="241" y="1"/>
                    <a:pt x="185" y="21"/>
                    <a:pt x="140" y="66"/>
                  </a:cubicBezTo>
                  <a:cubicBezTo>
                    <a:pt x="0" y="205"/>
                    <a:pt x="100" y="443"/>
                    <a:pt x="297" y="443"/>
                  </a:cubicBezTo>
                  <a:cubicBezTo>
                    <a:pt x="419" y="443"/>
                    <a:pt x="518" y="344"/>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9"/>
            <p:cNvSpPr/>
            <p:nvPr/>
          </p:nvSpPr>
          <p:spPr>
            <a:xfrm>
              <a:off x="5042225" y="1639025"/>
              <a:ext cx="12950" cy="11100"/>
            </a:xfrm>
            <a:custGeom>
              <a:avLst/>
              <a:gdLst/>
              <a:ahLst/>
              <a:cxnLst/>
              <a:rect l="l" t="t" r="r" b="b"/>
              <a:pathLst>
                <a:path w="518" h="444" extrusionOk="0">
                  <a:moveTo>
                    <a:pt x="295" y="1"/>
                  </a:moveTo>
                  <a:cubicBezTo>
                    <a:pt x="241" y="1"/>
                    <a:pt x="185" y="21"/>
                    <a:pt x="140" y="66"/>
                  </a:cubicBezTo>
                  <a:cubicBezTo>
                    <a:pt x="0" y="205"/>
                    <a:pt x="100" y="444"/>
                    <a:pt x="297" y="444"/>
                  </a:cubicBezTo>
                  <a:cubicBezTo>
                    <a:pt x="419" y="443"/>
                    <a:pt x="518" y="345"/>
                    <a:pt x="518" y="222"/>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9"/>
            <p:cNvSpPr/>
            <p:nvPr/>
          </p:nvSpPr>
          <p:spPr>
            <a:xfrm>
              <a:off x="5042225" y="1667300"/>
              <a:ext cx="12950" cy="11100"/>
            </a:xfrm>
            <a:custGeom>
              <a:avLst/>
              <a:gdLst/>
              <a:ahLst/>
              <a:cxnLst/>
              <a:rect l="l" t="t" r="r" b="b"/>
              <a:pathLst>
                <a:path w="518" h="444" extrusionOk="0">
                  <a:moveTo>
                    <a:pt x="295" y="0"/>
                  </a:moveTo>
                  <a:cubicBezTo>
                    <a:pt x="241" y="0"/>
                    <a:pt x="185" y="20"/>
                    <a:pt x="140" y="65"/>
                  </a:cubicBezTo>
                  <a:cubicBezTo>
                    <a:pt x="0"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9"/>
            <p:cNvSpPr/>
            <p:nvPr/>
          </p:nvSpPr>
          <p:spPr>
            <a:xfrm>
              <a:off x="5042225" y="1695575"/>
              <a:ext cx="12950" cy="11100"/>
            </a:xfrm>
            <a:custGeom>
              <a:avLst/>
              <a:gdLst/>
              <a:ahLst/>
              <a:cxnLst/>
              <a:rect l="l" t="t" r="r" b="b"/>
              <a:pathLst>
                <a:path w="518" h="444" extrusionOk="0">
                  <a:moveTo>
                    <a:pt x="295" y="0"/>
                  </a:moveTo>
                  <a:cubicBezTo>
                    <a:pt x="241" y="0"/>
                    <a:pt x="185" y="21"/>
                    <a:pt x="140" y="66"/>
                  </a:cubicBezTo>
                  <a:cubicBezTo>
                    <a:pt x="0" y="206"/>
                    <a:pt x="100" y="444"/>
                    <a:pt x="297" y="444"/>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9"/>
            <p:cNvSpPr/>
            <p:nvPr/>
          </p:nvSpPr>
          <p:spPr>
            <a:xfrm>
              <a:off x="5073250" y="1469325"/>
              <a:ext cx="12950" cy="11100"/>
            </a:xfrm>
            <a:custGeom>
              <a:avLst/>
              <a:gdLst/>
              <a:ahLst/>
              <a:cxnLst/>
              <a:rect l="l" t="t" r="r" b="b"/>
              <a:pathLst>
                <a:path w="518" h="444" extrusionOk="0">
                  <a:moveTo>
                    <a:pt x="294" y="1"/>
                  </a:moveTo>
                  <a:cubicBezTo>
                    <a:pt x="240" y="1"/>
                    <a:pt x="185" y="21"/>
                    <a:pt x="140" y="66"/>
                  </a:cubicBezTo>
                  <a:cubicBezTo>
                    <a:pt x="0" y="205"/>
                    <a:pt x="99" y="444"/>
                    <a:pt x="297" y="444"/>
                  </a:cubicBezTo>
                  <a:cubicBezTo>
                    <a:pt x="419" y="444"/>
                    <a:pt x="517" y="345"/>
                    <a:pt x="517" y="223"/>
                  </a:cubicBezTo>
                  <a:cubicBezTo>
                    <a:pt x="518"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9"/>
            <p:cNvSpPr/>
            <p:nvPr/>
          </p:nvSpPr>
          <p:spPr>
            <a:xfrm>
              <a:off x="5073250" y="1497625"/>
              <a:ext cx="12925" cy="11075"/>
            </a:xfrm>
            <a:custGeom>
              <a:avLst/>
              <a:gdLst/>
              <a:ahLst/>
              <a:cxnLst/>
              <a:rect l="l" t="t" r="r" b="b"/>
              <a:pathLst>
                <a:path w="517" h="443" extrusionOk="0">
                  <a:moveTo>
                    <a:pt x="294" y="0"/>
                  </a:moveTo>
                  <a:cubicBezTo>
                    <a:pt x="240" y="0"/>
                    <a:pt x="185" y="20"/>
                    <a:pt x="140" y="65"/>
                  </a:cubicBezTo>
                  <a:cubicBezTo>
                    <a:pt x="0" y="205"/>
                    <a:pt x="99" y="443"/>
                    <a:pt x="297" y="443"/>
                  </a:cubicBezTo>
                  <a:cubicBezTo>
                    <a:pt x="419" y="443"/>
                    <a:pt x="517" y="345"/>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9"/>
            <p:cNvSpPr/>
            <p:nvPr/>
          </p:nvSpPr>
          <p:spPr>
            <a:xfrm>
              <a:off x="5073250" y="1525900"/>
              <a:ext cx="12925" cy="11100"/>
            </a:xfrm>
            <a:custGeom>
              <a:avLst/>
              <a:gdLst/>
              <a:ahLst/>
              <a:cxnLst/>
              <a:rect l="l" t="t" r="r" b="b"/>
              <a:pathLst>
                <a:path w="517" h="444" extrusionOk="0">
                  <a:moveTo>
                    <a:pt x="294" y="0"/>
                  </a:moveTo>
                  <a:cubicBezTo>
                    <a:pt x="240" y="0"/>
                    <a:pt x="185" y="20"/>
                    <a:pt x="140" y="65"/>
                  </a:cubicBezTo>
                  <a:cubicBezTo>
                    <a:pt x="0" y="205"/>
                    <a:pt x="99" y="443"/>
                    <a:pt x="297" y="443"/>
                  </a:cubicBezTo>
                  <a:cubicBezTo>
                    <a:pt x="419"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9"/>
            <p:cNvSpPr/>
            <p:nvPr/>
          </p:nvSpPr>
          <p:spPr>
            <a:xfrm>
              <a:off x="5073250" y="1554175"/>
              <a:ext cx="12925" cy="11100"/>
            </a:xfrm>
            <a:custGeom>
              <a:avLst/>
              <a:gdLst/>
              <a:ahLst/>
              <a:cxnLst/>
              <a:rect l="l" t="t" r="r" b="b"/>
              <a:pathLst>
                <a:path w="517" h="444" extrusionOk="0">
                  <a:moveTo>
                    <a:pt x="295" y="0"/>
                  </a:moveTo>
                  <a:cubicBezTo>
                    <a:pt x="240" y="0"/>
                    <a:pt x="184" y="21"/>
                    <a:pt x="139" y="66"/>
                  </a:cubicBezTo>
                  <a:cubicBezTo>
                    <a:pt x="0" y="205"/>
                    <a:pt x="99" y="444"/>
                    <a:pt x="297" y="444"/>
                  </a:cubicBezTo>
                  <a:cubicBezTo>
                    <a:pt x="419" y="444"/>
                    <a:pt x="517" y="344"/>
                    <a:pt x="517" y="222"/>
                  </a:cubicBezTo>
                  <a:cubicBezTo>
                    <a:pt x="517"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9"/>
            <p:cNvSpPr/>
            <p:nvPr/>
          </p:nvSpPr>
          <p:spPr>
            <a:xfrm>
              <a:off x="5073250" y="1582450"/>
              <a:ext cx="12925" cy="11125"/>
            </a:xfrm>
            <a:custGeom>
              <a:avLst/>
              <a:gdLst/>
              <a:ahLst/>
              <a:cxnLst/>
              <a:rect l="l" t="t" r="r" b="b"/>
              <a:pathLst>
                <a:path w="517" h="445" extrusionOk="0">
                  <a:moveTo>
                    <a:pt x="295" y="1"/>
                  </a:moveTo>
                  <a:cubicBezTo>
                    <a:pt x="240" y="1"/>
                    <a:pt x="184" y="21"/>
                    <a:pt x="139" y="66"/>
                  </a:cubicBezTo>
                  <a:cubicBezTo>
                    <a:pt x="0" y="205"/>
                    <a:pt x="99" y="443"/>
                    <a:pt x="297" y="444"/>
                  </a:cubicBezTo>
                  <a:cubicBezTo>
                    <a:pt x="419" y="444"/>
                    <a:pt x="517" y="345"/>
                    <a:pt x="517" y="223"/>
                  </a:cubicBezTo>
                  <a:cubicBezTo>
                    <a:pt x="517" y="89"/>
                    <a:pt x="408"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9"/>
            <p:cNvSpPr/>
            <p:nvPr/>
          </p:nvSpPr>
          <p:spPr>
            <a:xfrm>
              <a:off x="5073250" y="1610725"/>
              <a:ext cx="12925" cy="11100"/>
            </a:xfrm>
            <a:custGeom>
              <a:avLst/>
              <a:gdLst/>
              <a:ahLst/>
              <a:cxnLst/>
              <a:rect l="l" t="t" r="r" b="b"/>
              <a:pathLst>
                <a:path w="517" h="444" extrusionOk="0">
                  <a:moveTo>
                    <a:pt x="294" y="1"/>
                  </a:moveTo>
                  <a:cubicBezTo>
                    <a:pt x="240" y="1"/>
                    <a:pt x="185" y="21"/>
                    <a:pt x="140" y="66"/>
                  </a:cubicBezTo>
                  <a:cubicBezTo>
                    <a:pt x="0" y="205"/>
                    <a:pt x="99" y="443"/>
                    <a:pt x="297" y="443"/>
                  </a:cubicBezTo>
                  <a:cubicBezTo>
                    <a:pt x="419" y="443"/>
                    <a:pt x="517" y="345"/>
                    <a:pt x="517" y="223"/>
                  </a:cubicBezTo>
                  <a:cubicBezTo>
                    <a:pt x="517" y="89"/>
                    <a:pt x="408"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9"/>
            <p:cNvSpPr/>
            <p:nvPr/>
          </p:nvSpPr>
          <p:spPr>
            <a:xfrm>
              <a:off x="5073250" y="1639025"/>
              <a:ext cx="12925" cy="11100"/>
            </a:xfrm>
            <a:custGeom>
              <a:avLst/>
              <a:gdLst/>
              <a:ahLst/>
              <a:cxnLst/>
              <a:rect l="l" t="t" r="r" b="b"/>
              <a:pathLst>
                <a:path w="517" h="444" extrusionOk="0">
                  <a:moveTo>
                    <a:pt x="295" y="1"/>
                  </a:moveTo>
                  <a:cubicBezTo>
                    <a:pt x="241" y="1"/>
                    <a:pt x="185" y="21"/>
                    <a:pt x="140" y="66"/>
                  </a:cubicBezTo>
                  <a:cubicBezTo>
                    <a:pt x="0" y="205"/>
                    <a:pt x="99" y="443"/>
                    <a:pt x="297" y="444"/>
                  </a:cubicBezTo>
                  <a:cubicBezTo>
                    <a:pt x="419" y="444"/>
                    <a:pt x="517" y="345"/>
                    <a:pt x="517" y="222"/>
                  </a:cubicBezTo>
                  <a:cubicBezTo>
                    <a:pt x="517" y="89"/>
                    <a:pt x="408"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9"/>
            <p:cNvSpPr/>
            <p:nvPr/>
          </p:nvSpPr>
          <p:spPr>
            <a:xfrm>
              <a:off x="5073250" y="1667300"/>
              <a:ext cx="12925" cy="11100"/>
            </a:xfrm>
            <a:custGeom>
              <a:avLst/>
              <a:gdLst/>
              <a:ahLst/>
              <a:cxnLst/>
              <a:rect l="l" t="t" r="r" b="b"/>
              <a:pathLst>
                <a:path w="517" h="444" extrusionOk="0">
                  <a:moveTo>
                    <a:pt x="294" y="0"/>
                  </a:moveTo>
                  <a:cubicBezTo>
                    <a:pt x="240" y="0"/>
                    <a:pt x="185" y="20"/>
                    <a:pt x="140" y="65"/>
                  </a:cubicBezTo>
                  <a:cubicBezTo>
                    <a:pt x="0" y="205"/>
                    <a:pt x="99" y="443"/>
                    <a:pt x="297" y="443"/>
                  </a:cubicBezTo>
                  <a:cubicBezTo>
                    <a:pt x="419" y="443"/>
                    <a:pt x="517" y="344"/>
                    <a:pt x="517" y="222"/>
                  </a:cubicBezTo>
                  <a:cubicBezTo>
                    <a:pt x="517" y="89"/>
                    <a:pt x="408"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9"/>
            <p:cNvSpPr/>
            <p:nvPr/>
          </p:nvSpPr>
          <p:spPr>
            <a:xfrm>
              <a:off x="5073250" y="1695575"/>
              <a:ext cx="12925" cy="11100"/>
            </a:xfrm>
            <a:custGeom>
              <a:avLst/>
              <a:gdLst/>
              <a:ahLst/>
              <a:cxnLst/>
              <a:rect l="l" t="t" r="r" b="b"/>
              <a:pathLst>
                <a:path w="517" h="444" extrusionOk="0">
                  <a:moveTo>
                    <a:pt x="295" y="0"/>
                  </a:moveTo>
                  <a:cubicBezTo>
                    <a:pt x="240" y="0"/>
                    <a:pt x="184" y="21"/>
                    <a:pt x="139" y="66"/>
                  </a:cubicBezTo>
                  <a:cubicBezTo>
                    <a:pt x="0" y="205"/>
                    <a:pt x="99" y="444"/>
                    <a:pt x="297" y="444"/>
                  </a:cubicBezTo>
                  <a:cubicBezTo>
                    <a:pt x="419" y="444"/>
                    <a:pt x="517" y="344"/>
                    <a:pt x="517" y="222"/>
                  </a:cubicBezTo>
                  <a:cubicBezTo>
                    <a:pt x="517"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9"/>
            <p:cNvSpPr/>
            <p:nvPr/>
          </p:nvSpPr>
          <p:spPr>
            <a:xfrm>
              <a:off x="5104250" y="1469325"/>
              <a:ext cx="12975" cy="11100"/>
            </a:xfrm>
            <a:custGeom>
              <a:avLst/>
              <a:gdLst/>
              <a:ahLst/>
              <a:cxnLst/>
              <a:rect l="l" t="t" r="r" b="b"/>
              <a:pathLst>
                <a:path w="519" h="444" extrusionOk="0">
                  <a:moveTo>
                    <a:pt x="295" y="1"/>
                  </a:moveTo>
                  <a:cubicBezTo>
                    <a:pt x="241" y="1"/>
                    <a:pt x="185" y="21"/>
                    <a:pt x="140" y="66"/>
                  </a:cubicBezTo>
                  <a:cubicBezTo>
                    <a:pt x="1" y="205"/>
                    <a:pt x="100" y="444"/>
                    <a:pt x="297" y="444"/>
                  </a:cubicBezTo>
                  <a:cubicBezTo>
                    <a:pt x="419" y="444"/>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9"/>
            <p:cNvSpPr/>
            <p:nvPr/>
          </p:nvSpPr>
          <p:spPr>
            <a:xfrm>
              <a:off x="5104250" y="1497625"/>
              <a:ext cx="12975" cy="11075"/>
            </a:xfrm>
            <a:custGeom>
              <a:avLst/>
              <a:gdLst/>
              <a:ahLst/>
              <a:cxnLst/>
              <a:rect l="l" t="t" r="r" b="b"/>
              <a:pathLst>
                <a:path w="519" h="443" extrusionOk="0">
                  <a:moveTo>
                    <a:pt x="295" y="0"/>
                  </a:moveTo>
                  <a:cubicBezTo>
                    <a:pt x="241" y="0"/>
                    <a:pt x="185" y="20"/>
                    <a:pt x="140" y="65"/>
                  </a:cubicBezTo>
                  <a:cubicBezTo>
                    <a:pt x="1" y="205"/>
                    <a:pt x="100" y="443"/>
                    <a:pt x="297" y="443"/>
                  </a:cubicBezTo>
                  <a:cubicBezTo>
                    <a:pt x="419" y="443"/>
                    <a:pt x="518" y="345"/>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9"/>
            <p:cNvSpPr/>
            <p:nvPr/>
          </p:nvSpPr>
          <p:spPr>
            <a:xfrm>
              <a:off x="5104250" y="1525900"/>
              <a:ext cx="12975" cy="11100"/>
            </a:xfrm>
            <a:custGeom>
              <a:avLst/>
              <a:gdLst/>
              <a:ahLst/>
              <a:cxnLst/>
              <a:rect l="l" t="t" r="r" b="b"/>
              <a:pathLst>
                <a:path w="519" h="444" extrusionOk="0">
                  <a:moveTo>
                    <a:pt x="295" y="0"/>
                  </a:moveTo>
                  <a:cubicBezTo>
                    <a:pt x="241" y="0"/>
                    <a:pt x="185" y="20"/>
                    <a:pt x="140" y="65"/>
                  </a:cubicBezTo>
                  <a:cubicBezTo>
                    <a:pt x="1"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9"/>
            <p:cNvSpPr/>
            <p:nvPr/>
          </p:nvSpPr>
          <p:spPr>
            <a:xfrm>
              <a:off x="5104250" y="1554175"/>
              <a:ext cx="12975" cy="11100"/>
            </a:xfrm>
            <a:custGeom>
              <a:avLst/>
              <a:gdLst/>
              <a:ahLst/>
              <a:cxnLst/>
              <a:rect l="l" t="t" r="r" b="b"/>
              <a:pathLst>
                <a:path w="519" h="444" extrusionOk="0">
                  <a:moveTo>
                    <a:pt x="296" y="0"/>
                  </a:moveTo>
                  <a:cubicBezTo>
                    <a:pt x="241" y="0"/>
                    <a:pt x="186" y="21"/>
                    <a:pt x="140" y="66"/>
                  </a:cubicBezTo>
                  <a:cubicBezTo>
                    <a:pt x="1" y="205"/>
                    <a:pt x="100" y="444"/>
                    <a:pt x="297" y="444"/>
                  </a:cubicBezTo>
                  <a:cubicBezTo>
                    <a:pt x="419" y="444"/>
                    <a:pt x="518" y="344"/>
                    <a:pt x="518" y="222"/>
                  </a:cubicBezTo>
                  <a:cubicBezTo>
                    <a:pt x="518" y="89"/>
                    <a:pt x="409"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9"/>
            <p:cNvSpPr/>
            <p:nvPr/>
          </p:nvSpPr>
          <p:spPr>
            <a:xfrm>
              <a:off x="5104250" y="1582450"/>
              <a:ext cx="12975" cy="11125"/>
            </a:xfrm>
            <a:custGeom>
              <a:avLst/>
              <a:gdLst/>
              <a:ahLst/>
              <a:cxnLst/>
              <a:rect l="l" t="t" r="r" b="b"/>
              <a:pathLst>
                <a:path w="519" h="445" extrusionOk="0">
                  <a:moveTo>
                    <a:pt x="296" y="1"/>
                  </a:moveTo>
                  <a:cubicBezTo>
                    <a:pt x="241" y="1"/>
                    <a:pt x="186" y="21"/>
                    <a:pt x="140" y="66"/>
                  </a:cubicBezTo>
                  <a:cubicBezTo>
                    <a:pt x="1" y="205"/>
                    <a:pt x="100" y="443"/>
                    <a:pt x="297" y="444"/>
                  </a:cubicBezTo>
                  <a:cubicBezTo>
                    <a:pt x="419" y="443"/>
                    <a:pt x="518" y="345"/>
                    <a:pt x="518" y="223"/>
                  </a:cubicBezTo>
                  <a:cubicBezTo>
                    <a:pt x="518" y="89"/>
                    <a:pt x="409"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9"/>
            <p:cNvSpPr/>
            <p:nvPr/>
          </p:nvSpPr>
          <p:spPr>
            <a:xfrm>
              <a:off x="5104250" y="1610725"/>
              <a:ext cx="12975" cy="11100"/>
            </a:xfrm>
            <a:custGeom>
              <a:avLst/>
              <a:gdLst/>
              <a:ahLst/>
              <a:cxnLst/>
              <a:rect l="l" t="t" r="r" b="b"/>
              <a:pathLst>
                <a:path w="519" h="444" extrusionOk="0">
                  <a:moveTo>
                    <a:pt x="295" y="1"/>
                  </a:moveTo>
                  <a:cubicBezTo>
                    <a:pt x="241" y="1"/>
                    <a:pt x="185" y="21"/>
                    <a:pt x="140" y="66"/>
                  </a:cubicBezTo>
                  <a:cubicBezTo>
                    <a:pt x="1" y="205"/>
                    <a:pt x="100" y="443"/>
                    <a:pt x="297" y="443"/>
                  </a:cubicBezTo>
                  <a:cubicBezTo>
                    <a:pt x="419"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9"/>
            <p:cNvSpPr/>
            <p:nvPr/>
          </p:nvSpPr>
          <p:spPr>
            <a:xfrm>
              <a:off x="5104250" y="1639025"/>
              <a:ext cx="12975" cy="11100"/>
            </a:xfrm>
            <a:custGeom>
              <a:avLst/>
              <a:gdLst/>
              <a:ahLst/>
              <a:cxnLst/>
              <a:rect l="l" t="t" r="r" b="b"/>
              <a:pathLst>
                <a:path w="519" h="444" extrusionOk="0">
                  <a:moveTo>
                    <a:pt x="296" y="1"/>
                  </a:moveTo>
                  <a:cubicBezTo>
                    <a:pt x="241" y="1"/>
                    <a:pt x="186" y="21"/>
                    <a:pt x="140" y="66"/>
                  </a:cubicBezTo>
                  <a:cubicBezTo>
                    <a:pt x="1" y="205"/>
                    <a:pt x="100" y="443"/>
                    <a:pt x="297" y="444"/>
                  </a:cubicBezTo>
                  <a:cubicBezTo>
                    <a:pt x="419" y="444"/>
                    <a:pt x="518" y="345"/>
                    <a:pt x="518" y="222"/>
                  </a:cubicBezTo>
                  <a:cubicBezTo>
                    <a:pt x="518" y="89"/>
                    <a:pt x="409"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9"/>
            <p:cNvSpPr/>
            <p:nvPr/>
          </p:nvSpPr>
          <p:spPr>
            <a:xfrm>
              <a:off x="5104250" y="1667300"/>
              <a:ext cx="12975" cy="11100"/>
            </a:xfrm>
            <a:custGeom>
              <a:avLst/>
              <a:gdLst/>
              <a:ahLst/>
              <a:cxnLst/>
              <a:rect l="l" t="t" r="r" b="b"/>
              <a:pathLst>
                <a:path w="519" h="444" extrusionOk="0">
                  <a:moveTo>
                    <a:pt x="295" y="0"/>
                  </a:moveTo>
                  <a:cubicBezTo>
                    <a:pt x="241" y="0"/>
                    <a:pt x="185" y="20"/>
                    <a:pt x="140" y="65"/>
                  </a:cubicBezTo>
                  <a:cubicBezTo>
                    <a:pt x="1"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9"/>
            <p:cNvSpPr/>
            <p:nvPr/>
          </p:nvSpPr>
          <p:spPr>
            <a:xfrm>
              <a:off x="5104250" y="1695575"/>
              <a:ext cx="12975" cy="11100"/>
            </a:xfrm>
            <a:custGeom>
              <a:avLst/>
              <a:gdLst/>
              <a:ahLst/>
              <a:cxnLst/>
              <a:rect l="l" t="t" r="r" b="b"/>
              <a:pathLst>
                <a:path w="519" h="444" extrusionOk="0">
                  <a:moveTo>
                    <a:pt x="296" y="0"/>
                  </a:moveTo>
                  <a:cubicBezTo>
                    <a:pt x="241" y="0"/>
                    <a:pt x="186" y="21"/>
                    <a:pt x="140" y="66"/>
                  </a:cubicBezTo>
                  <a:cubicBezTo>
                    <a:pt x="1" y="205"/>
                    <a:pt x="100" y="444"/>
                    <a:pt x="297" y="444"/>
                  </a:cubicBezTo>
                  <a:cubicBezTo>
                    <a:pt x="419" y="444"/>
                    <a:pt x="518" y="344"/>
                    <a:pt x="518" y="222"/>
                  </a:cubicBezTo>
                  <a:cubicBezTo>
                    <a:pt x="518" y="89"/>
                    <a:pt x="409"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9"/>
            <p:cNvSpPr/>
            <p:nvPr/>
          </p:nvSpPr>
          <p:spPr>
            <a:xfrm>
              <a:off x="5135275" y="1469325"/>
              <a:ext cx="12975" cy="11100"/>
            </a:xfrm>
            <a:custGeom>
              <a:avLst/>
              <a:gdLst/>
              <a:ahLst/>
              <a:cxnLst/>
              <a:rect l="l" t="t" r="r" b="b"/>
              <a:pathLst>
                <a:path w="519" h="444" extrusionOk="0">
                  <a:moveTo>
                    <a:pt x="295" y="1"/>
                  </a:moveTo>
                  <a:cubicBezTo>
                    <a:pt x="241" y="1"/>
                    <a:pt x="186" y="21"/>
                    <a:pt x="140" y="66"/>
                  </a:cubicBezTo>
                  <a:cubicBezTo>
                    <a:pt x="1" y="205"/>
                    <a:pt x="99" y="444"/>
                    <a:pt x="297" y="444"/>
                  </a:cubicBezTo>
                  <a:cubicBezTo>
                    <a:pt x="419" y="444"/>
                    <a:pt x="517"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9"/>
            <p:cNvSpPr/>
            <p:nvPr/>
          </p:nvSpPr>
          <p:spPr>
            <a:xfrm>
              <a:off x="5135275" y="1497625"/>
              <a:ext cx="12975" cy="11075"/>
            </a:xfrm>
            <a:custGeom>
              <a:avLst/>
              <a:gdLst/>
              <a:ahLst/>
              <a:cxnLst/>
              <a:rect l="l" t="t" r="r" b="b"/>
              <a:pathLst>
                <a:path w="519" h="443" extrusionOk="0">
                  <a:moveTo>
                    <a:pt x="295" y="0"/>
                  </a:moveTo>
                  <a:cubicBezTo>
                    <a:pt x="240" y="0"/>
                    <a:pt x="185" y="20"/>
                    <a:pt x="140" y="65"/>
                  </a:cubicBezTo>
                  <a:cubicBezTo>
                    <a:pt x="1" y="205"/>
                    <a:pt x="99" y="443"/>
                    <a:pt x="297" y="443"/>
                  </a:cubicBezTo>
                  <a:cubicBezTo>
                    <a:pt x="419" y="443"/>
                    <a:pt x="517" y="345"/>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9"/>
            <p:cNvSpPr/>
            <p:nvPr/>
          </p:nvSpPr>
          <p:spPr>
            <a:xfrm>
              <a:off x="5135275" y="1525900"/>
              <a:ext cx="12975" cy="11100"/>
            </a:xfrm>
            <a:custGeom>
              <a:avLst/>
              <a:gdLst/>
              <a:ahLst/>
              <a:cxnLst/>
              <a:rect l="l" t="t" r="r" b="b"/>
              <a:pathLst>
                <a:path w="519" h="444" extrusionOk="0">
                  <a:moveTo>
                    <a:pt x="295" y="0"/>
                  </a:moveTo>
                  <a:cubicBezTo>
                    <a:pt x="240" y="0"/>
                    <a:pt x="185" y="20"/>
                    <a:pt x="140" y="65"/>
                  </a:cubicBezTo>
                  <a:cubicBezTo>
                    <a:pt x="1" y="205"/>
                    <a:pt x="99" y="443"/>
                    <a:pt x="297" y="443"/>
                  </a:cubicBezTo>
                  <a:cubicBezTo>
                    <a:pt x="419" y="443"/>
                    <a:pt x="517" y="344"/>
                    <a:pt x="518" y="222"/>
                  </a:cubicBezTo>
                  <a:cubicBezTo>
                    <a:pt x="518"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9"/>
            <p:cNvSpPr/>
            <p:nvPr/>
          </p:nvSpPr>
          <p:spPr>
            <a:xfrm>
              <a:off x="5135275" y="1554175"/>
              <a:ext cx="12975" cy="11100"/>
            </a:xfrm>
            <a:custGeom>
              <a:avLst/>
              <a:gdLst/>
              <a:ahLst/>
              <a:cxnLst/>
              <a:rect l="l" t="t" r="r" b="b"/>
              <a:pathLst>
                <a:path w="519" h="444" extrusionOk="0">
                  <a:moveTo>
                    <a:pt x="295" y="0"/>
                  </a:moveTo>
                  <a:cubicBezTo>
                    <a:pt x="241" y="0"/>
                    <a:pt x="185" y="21"/>
                    <a:pt x="140" y="66"/>
                  </a:cubicBezTo>
                  <a:cubicBezTo>
                    <a:pt x="1" y="205"/>
                    <a:pt x="99" y="444"/>
                    <a:pt x="297" y="444"/>
                  </a:cubicBezTo>
                  <a:cubicBezTo>
                    <a:pt x="419" y="444"/>
                    <a:pt x="517"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9"/>
            <p:cNvSpPr/>
            <p:nvPr/>
          </p:nvSpPr>
          <p:spPr>
            <a:xfrm>
              <a:off x="5135275" y="1582450"/>
              <a:ext cx="12975" cy="11125"/>
            </a:xfrm>
            <a:custGeom>
              <a:avLst/>
              <a:gdLst/>
              <a:ahLst/>
              <a:cxnLst/>
              <a:rect l="l" t="t" r="r" b="b"/>
              <a:pathLst>
                <a:path w="519" h="445" extrusionOk="0">
                  <a:moveTo>
                    <a:pt x="295" y="1"/>
                  </a:moveTo>
                  <a:cubicBezTo>
                    <a:pt x="241" y="1"/>
                    <a:pt x="185" y="21"/>
                    <a:pt x="140" y="66"/>
                  </a:cubicBezTo>
                  <a:cubicBezTo>
                    <a:pt x="1" y="205"/>
                    <a:pt x="99" y="443"/>
                    <a:pt x="297" y="444"/>
                  </a:cubicBezTo>
                  <a:cubicBezTo>
                    <a:pt x="419"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9"/>
            <p:cNvSpPr/>
            <p:nvPr/>
          </p:nvSpPr>
          <p:spPr>
            <a:xfrm>
              <a:off x="5135275" y="1610725"/>
              <a:ext cx="12975" cy="11100"/>
            </a:xfrm>
            <a:custGeom>
              <a:avLst/>
              <a:gdLst/>
              <a:ahLst/>
              <a:cxnLst/>
              <a:rect l="l" t="t" r="r" b="b"/>
              <a:pathLst>
                <a:path w="519" h="444" extrusionOk="0">
                  <a:moveTo>
                    <a:pt x="295" y="1"/>
                  </a:moveTo>
                  <a:cubicBezTo>
                    <a:pt x="240" y="1"/>
                    <a:pt x="185" y="21"/>
                    <a:pt x="140" y="66"/>
                  </a:cubicBezTo>
                  <a:cubicBezTo>
                    <a:pt x="1" y="205"/>
                    <a:pt x="99" y="443"/>
                    <a:pt x="297" y="443"/>
                  </a:cubicBezTo>
                  <a:cubicBezTo>
                    <a:pt x="419" y="443"/>
                    <a:pt x="517"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9"/>
            <p:cNvSpPr/>
            <p:nvPr/>
          </p:nvSpPr>
          <p:spPr>
            <a:xfrm>
              <a:off x="5135275" y="1639025"/>
              <a:ext cx="12975" cy="11100"/>
            </a:xfrm>
            <a:custGeom>
              <a:avLst/>
              <a:gdLst/>
              <a:ahLst/>
              <a:cxnLst/>
              <a:rect l="l" t="t" r="r" b="b"/>
              <a:pathLst>
                <a:path w="519" h="444" extrusionOk="0">
                  <a:moveTo>
                    <a:pt x="295" y="1"/>
                  </a:moveTo>
                  <a:cubicBezTo>
                    <a:pt x="241" y="1"/>
                    <a:pt x="185" y="21"/>
                    <a:pt x="140" y="66"/>
                  </a:cubicBezTo>
                  <a:cubicBezTo>
                    <a:pt x="1" y="205"/>
                    <a:pt x="99" y="443"/>
                    <a:pt x="297" y="444"/>
                  </a:cubicBezTo>
                  <a:cubicBezTo>
                    <a:pt x="419" y="444"/>
                    <a:pt x="517" y="345"/>
                    <a:pt x="518" y="222"/>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9"/>
            <p:cNvSpPr/>
            <p:nvPr/>
          </p:nvSpPr>
          <p:spPr>
            <a:xfrm>
              <a:off x="5135275" y="1667300"/>
              <a:ext cx="12975" cy="11100"/>
            </a:xfrm>
            <a:custGeom>
              <a:avLst/>
              <a:gdLst/>
              <a:ahLst/>
              <a:cxnLst/>
              <a:rect l="l" t="t" r="r" b="b"/>
              <a:pathLst>
                <a:path w="519" h="444" extrusionOk="0">
                  <a:moveTo>
                    <a:pt x="295" y="0"/>
                  </a:moveTo>
                  <a:cubicBezTo>
                    <a:pt x="240" y="0"/>
                    <a:pt x="185" y="20"/>
                    <a:pt x="140" y="65"/>
                  </a:cubicBezTo>
                  <a:cubicBezTo>
                    <a:pt x="1" y="205"/>
                    <a:pt x="99" y="443"/>
                    <a:pt x="297" y="443"/>
                  </a:cubicBezTo>
                  <a:cubicBezTo>
                    <a:pt x="419" y="443"/>
                    <a:pt x="517" y="344"/>
                    <a:pt x="518" y="222"/>
                  </a:cubicBezTo>
                  <a:cubicBezTo>
                    <a:pt x="518" y="89"/>
                    <a:pt x="408"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9"/>
            <p:cNvSpPr/>
            <p:nvPr/>
          </p:nvSpPr>
          <p:spPr>
            <a:xfrm>
              <a:off x="5135275" y="1695575"/>
              <a:ext cx="12975" cy="11100"/>
            </a:xfrm>
            <a:custGeom>
              <a:avLst/>
              <a:gdLst/>
              <a:ahLst/>
              <a:cxnLst/>
              <a:rect l="l" t="t" r="r" b="b"/>
              <a:pathLst>
                <a:path w="519" h="444" extrusionOk="0">
                  <a:moveTo>
                    <a:pt x="295" y="0"/>
                  </a:moveTo>
                  <a:cubicBezTo>
                    <a:pt x="241" y="0"/>
                    <a:pt x="185" y="21"/>
                    <a:pt x="140" y="66"/>
                  </a:cubicBezTo>
                  <a:cubicBezTo>
                    <a:pt x="1" y="205"/>
                    <a:pt x="99" y="444"/>
                    <a:pt x="297" y="444"/>
                  </a:cubicBezTo>
                  <a:cubicBezTo>
                    <a:pt x="419" y="444"/>
                    <a:pt x="517"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9"/>
            <p:cNvSpPr/>
            <p:nvPr/>
          </p:nvSpPr>
          <p:spPr>
            <a:xfrm>
              <a:off x="5166275" y="1469325"/>
              <a:ext cx="12975" cy="11100"/>
            </a:xfrm>
            <a:custGeom>
              <a:avLst/>
              <a:gdLst/>
              <a:ahLst/>
              <a:cxnLst/>
              <a:rect l="l" t="t" r="r" b="b"/>
              <a:pathLst>
                <a:path w="519" h="444" extrusionOk="0">
                  <a:moveTo>
                    <a:pt x="295" y="1"/>
                  </a:moveTo>
                  <a:cubicBezTo>
                    <a:pt x="241" y="1"/>
                    <a:pt x="186" y="21"/>
                    <a:pt x="141" y="66"/>
                  </a:cubicBezTo>
                  <a:cubicBezTo>
                    <a:pt x="1" y="205"/>
                    <a:pt x="100" y="444"/>
                    <a:pt x="297" y="444"/>
                  </a:cubicBezTo>
                  <a:cubicBezTo>
                    <a:pt x="419" y="444"/>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9"/>
            <p:cNvSpPr/>
            <p:nvPr/>
          </p:nvSpPr>
          <p:spPr>
            <a:xfrm>
              <a:off x="5166275" y="1497625"/>
              <a:ext cx="12975" cy="11075"/>
            </a:xfrm>
            <a:custGeom>
              <a:avLst/>
              <a:gdLst/>
              <a:ahLst/>
              <a:cxnLst/>
              <a:rect l="l" t="t" r="r" b="b"/>
              <a:pathLst>
                <a:path w="519" h="443" extrusionOk="0">
                  <a:moveTo>
                    <a:pt x="295" y="0"/>
                  </a:moveTo>
                  <a:cubicBezTo>
                    <a:pt x="241" y="0"/>
                    <a:pt x="185" y="20"/>
                    <a:pt x="141" y="65"/>
                  </a:cubicBezTo>
                  <a:cubicBezTo>
                    <a:pt x="1"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9"/>
            <p:cNvSpPr/>
            <p:nvPr/>
          </p:nvSpPr>
          <p:spPr>
            <a:xfrm>
              <a:off x="5166275" y="1525900"/>
              <a:ext cx="12975" cy="11100"/>
            </a:xfrm>
            <a:custGeom>
              <a:avLst/>
              <a:gdLst/>
              <a:ahLst/>
              <a:cxnLst/>
              <a:rect l="l" t="t" r="r" b="b"/>
              <a:pathLst>
                <a:path w="519" h="444" extrusionOk="0">
                  <a:moveTo>
                    <a:pt x="295" y="0"/>
                  </a:moveTo>
                  <a:cubicBezTo>
                    <a:pt x="241" y="0"/>
                    <a:pt x="185" y="20"/>
                    <a:pt x="141" y="65"/>
                  </a:cubicBezTo>
                  <a:cubicBezTo>
                    <a:pt x="1"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9"/>
            <p:cNvSpPr/>
            <p:nvPr/>
          </p:nvSpPr>
          <p:spPr>
            <a:xfrm>
              <a:off x="5166275" y="1554175"/>
              <a:ext cx="12975" cy="11100"/>
            </a:xfrm>
            <a:custGeom>
              <a:avLst/>
              <a:gdLst/>
              <a:ahLst/>
              <a:cxnLst/>
              <a:rect l="l" t="t" r="r" b="b"/>
              <a:pathLst>
                <a:path w="519" h="444" extrusionOk="0">
                  <a:moveTo>
                    <a:pt x="295" y="0"/>
                  </a:moveTo>
                  <a:cubicBezTo>
                    <a:pt x="241" y="0"/>
                    <a:pt x="185" y="21"/>
                    <a:pt x="141" y="66"/>
                  </a:cubicBezTo>
                  <a:cubicBezTo>
                    <a:pt x="1" y="206"/>
                    <a:pt x="100" y="444"/>
                    <a:pt x="297" y="444"/>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9"/>
            <p:cNvSpPr/>
            <p:nvPr/>
          </p:nvSpPr>
          <p:spPr>
            <a:xfrm>
              <a:off x="5166275" y="1582450"/>
              <a:ext cx="12975" cy="11125"/>
            </a:xfrm>
            <a:custGeom>
              <a:avLst/>
              <a:gdLst/>
              <a:ahLst/>
              <a:cxnLst/>
              <a:rect l="l" t="t" r="r" b="b"/>
              <a:pathLst>
                <a:path w="519" h="445" extrusionOk="0">
                  <a:moveTo>
                    <a:pt x="295" y="1"/>
                  </a:moveTo>
                  <a:cubicBezTo>
                    <a:pt x="241" y="1"/>
                    <a:pt x="185" y="21"/>
                    <a:pt x="141" y="66"/>
                  </a:cubicBezTo>
                  <a:cubicBezTo>
                    <a:pt x="1" y="206"/>
                    <a:pt x="100" y="444"/>
                    <a:pt x="297" y="444"/>
                  </a:cubicBezTo>
                  <a:cubicBezTo>
                    <a:pt x="419" y="443"/>
                    <a:pt x="518" y="345"/>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9"/>
            <p:cNvSpPr/>
            <p:nvPr/>
          </p:nvSpPr>
          <p:spPr>
            <a:xfrm>
              <a:off x="5166275" y="1610725"/>
              <a:ext cx="12975" cy="11100"/>
            </a:xfrm>
            <a:custGeom>
              <a:avLst/>
              <a:gdLst/>
              <a:ahLst/>
              <a:cxnLst/>
              <a:rect l="l" t="t" r="r" b="b"/>
              <a:pathLst>
                <a:path w="519" h="444" extrusionOk="0">
                  <a:moveTo>
                    <a:pt x="295" y="1"/>
                  </a:moveTo>
                  <a:cubicBezTo>
                    <a:pt x="241" y="1"/>
                    <a:pt x="185" y="21"/>
                    <a:pt x="141" y="66"/>
                  </a:cubicBezTo>
                  <a:cubicBezTo>
                    <a:pt x="1" y="205"/>
                    <a:pt x="100" y="443"/>
                    <a:pt x="297" y="443"/>
                  </a:cubicBezTo>
                  <a:cubicBezTo>
                    <a:pt x="419" y="443"/>
                    <a:pt x="518" y="344"/>
                    <a:pt x="518" y="223"/>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9"/>
            <p:cNvSpPr/>
            <p:nvPr/>
          </p:nvSpPr>
          <p:spPr>
            <a:xfrm>
              <a:off x="5166275" y="1639025"/>
              <a:ext cx="12975" cy="11100"/>
            </a:xfrm>
            <a:custGeom>
              <a:avLst/>
              <a:gdLst/>
              <a:ahLst/>
              <a:cxnLst/>
              <a:rect l="l" t="t" r="r" b="b"/>
              <a:pathLst>
                <a:path w="519" h="444" extrusionOk="0">
                  <a:moveTo>
                    <a:pt x="295" y="1"/>
                  </a:moveTo>
                  <a:cubicBezTo>
                    <a:pt x="241" y="1"/>
                    <a:pt x="185" y="21"/>
                    <a:pt x="141" y="66"/>
                  </a:cubicBezTo>
                  <a:cubicBezTo>
                    <a:pt x="1" y="205"/>
                    <a:pt x="100" y="444"/>
                    <a:pt x="297" y="444"/>
                  </a:cubicBezTo>
                  <a:cubicBezTo>
                    <a:pt x="419" y="443"/>
                    <a:pt x="518" y="345"/>
                    <a:pt x="518" y="222"/>
                  </a:cubicBezTo>
                  <a:cubicBezTo>
                    <a:pt x="518" y="89"/>
                    <a:pt x="40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9"/>
            <p:cNvSpPr/>
            <p:nvPr/>
          </p:nvSpPr>
          <p:spPr>
            <a:xfrm>
              <a:off x="5166275" y="1667300"/>
              <a:ext cx="12975" cy="11100"/>
            </a:xfrm>
            <a:custGeom>
              <a:avLst/>
              <a:gdLst/>
              <a:ahLst/>
              <a:cxnLst/>
              <a:rect l="l" t="t" r="r" b="b"/>
              <a:pathLst>
                <a:path w="519" h="444" extrusionOk="0">
                  <a:moveTo>
                    <a:pt x="295" y="0"/>
                  </a:moveTo>
                  <a:cubicBezTo>
                    <a:pt x="241" y="0"/>
                    <a:pt x="185" y="20"/>
                    <a:pt x="141" y="65"/>
                  </a:cubicBezTo>
                  <a:cubicBezTo>
                    <a:pt x="1" y="205"/>
                    <a:pt x="100" y="443"/>
                    <a:pt x="297" y="443"/>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9"/>
            <p:cNvSpPr/>
            <p:nvPr/>
          </p:nvSpPr>
          <p:spPr>
            <a:xfrm>
              <a:off x="5166275" y="1695575"/>
              <a:ext cx="12975" cy="11100"/>
            </a:xfrm>
            <a:custGeom>
              <a:avLst/>
              <a:gdLst/>
              <a:ahLst/>
              <a:cxnLst/>
              <a:rect l="l" t="t" r="r" b="b"/>
              <a:pathLst>
                <a:path w="519" h="444" extrusionOk="0">
                  <a:moveTo>
                    <a:pt x="295" y="0"/>
                  </a:moveTo>
                  <a:cubicBezTo>
                    <a:pt x="241" y="0"/>
                    <a:pt x="185" y="21"/>
                    <a:pt x="141" y="66"/>
                  </a:cubicBezTo>
                  <a:cubicBezTo>
                    <a:pt x="1" y="206"/>
                    <a:pt x="100" y="444"/>
                    <a:pt x="297" y="444"/>
                  </a:cubicBezTo>
                  <a:cubicBezTo>
                    <a:pt x="419" y="443"/>
                    <a:pt x="518" y="344"/>
                    <a:pt x="518" y="222"/>
                  </a:cubicBezTo>
                  <a:cubicBezTo>
                    <a:pt x="518" y="89"/>
                    <a:pt x="409"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9"/>
            <p:cNvSpPr/>
            <p:nvPr/>
          </p:nvSpPr>
          <p:spPr>
            <a:xfrm>
              <a:off x="4066850" y="1586107"/>
              <a:ext cx="260700" cy="268975"/>
            </a:xfrm>
            <a:custGeom>
              <a:avLst/>
              <a:gdLst/>
              <a:ahLst/>
              <a:cxnLst/>
              <a:rect l="l" t="t" r="r" b="b"/>
              <a:pathLst>
                <a:path w="10428" h="10759" extrusionOk="0">
                  <a:moveTo>
                    <a:pt x="334" y="1"/>
                  </a:moveTo>
                  <a:cubicBezTo>
                    <a:pt x="272" y="1"/>
                    <a:pt x="210" y="24"/>
                    <a:pt x="159" y="75"/>
                  </a:cubicBezTo>
                  <a:cubicBezTo>
                    <a:pt x="0" y="232"/>
                    <a:pt x="112" y="503"/>
                    <a:pt x="336" y="504"/>
                  </a:cubicBezTo>
                  <a:cubicBezTo>
                    <a:pt x="474" y="504"/>
                    <a:pt x="586" y="391"/>
                    <a:pt x="586" y="253"/>
                  </a:cubicBezTo>
                  <a:cubicBezTo>
                    <a:pt x="586" y="102"/>
                    <a:pt x="463" y="1"/>
                    <a:pt x="334" y="1"/>
                  </a:cubicBezTo>
                  <a:close/>
                  <a:moveTo>
                    <a:pt x="1739" y="1"/>
                  </a:moveTo>
                  <a:cubicBezTo>
                    <a:pt x="1677" y="1"/>
                    <a:pt x="1614" y="24"/>
                    <a:pt x="1563" y="75"/>
                  </a:cubicBezTo>
                  <a:cubicBezTo>
                    <a:pt x="1406" y="233"/>
                    <a:pt x="1518" y="504"/>
                    <a:pt x="1741" y="504"/>
                  </a:cubicBezTo>
                  <a:cubicBezTo>
                    <a:pt x="1880" y="503"/>
                    <a:pt x="1992" y="391"/>
                    <a:pt x="1992" y="253"/>
                  </a:cubicBezTo>
                  <a:cubicBezTo>
                    <a:pt x="1992" y="102"/>
                    <a:pt x="1868" y="1"/>
                    <a:pt x="1739" y="1"/>
                  </a:cubicBezTo>
                  <a:close/>
                  <a:moveTo>
                    <a:pt x="3145" y="1"/>
                  </a:moveTo>
                  <a:cubicBezTo>
                    <a:pt x="3084" y="1"/>
                    <a:pt x="3021" y="24"/>
                    <a:pt x="2970" y="75"/>
                  </a:cubicBezTo>
                  <a:cubicBezTo>
                    <a:pt x="2812" y="232"/>
                    <a:pt x="2923" y="503"/>
                    <a:pt x="3147" y="504"/>
                  </a:cubicBezTo>
                  <a:cubicBezTo>
                    <a:pt x="3285" y="503"/>
                    <a:pt x="3398" y="391"/>
                    <a:pt x="3398" y="253"/>
                  </a:cubicBezTo>
                  <a:cubicBezTo>
                    <a:pt x="3398" y="101"/>
                    <a:pt x="3274" y="1"/>
                    <a:pt x="3145" y="1"/>
                  </a:cubicBezTo>
                  <a:close/>
                  <a:moveTo>
                    <a:pt x="4550" y="2"/>
                  </a:moveTo>
                  <a:cubicBezTo>
                    <a:pt x="4489" y="2"/>
                    <a:pt x="4426" y="24"/>
                    <a:pt x="4376" y="75"/>
                  </a:cubicBezTo>
                  <a:cubicBezTo>
                    <a:pt x="4217" y="233"/>
                    <a:pt x="4329" y="504"/>
                    <a:pt x="4553" y="504"/>
                  </a:cubicBezTo>
                  <a:cubicBezTo>
                    <a:pt x="4691" y="503"/>
                    <a:pt x="4803" y="391"/>
                    <a:pt x="4803" y="253"/>
                  </a:cubicBezTo>
                  <a:cubicBezTo>
                    <a:pt x="4803" y="102"/>
                    <a:pt x="4679" y="2"/>
                    <a:pt x="4550" y="2"/>
                  </a:cubicBezTo>
                  <a:close/>
                  <a:moveTo>
                    <a:pt x="5957" y="2"/>
                  </a:moveTo>
                  <a:cubicBezTo>
                    <a:pt x="5895" y="2"/>
                    <a:pt x="5833" y="24"/>
                    <a:pt x="5781" y="75"/>
                  </a:cubicBezTo>
                  <a:cubicBezTo>
                    <a:pt x="5623" y="233"/>
                    <a:pt x="5735" y="503"/>
                    <a:pt x="5958" y="504"/>
                  </a:cubicBezTo>
                  <a:cubicBezTo>
                    <a:pt x="6097" y="503"/>
                    <a:pt x="6209" y="391"/>
                    <a:pt x="6209" y="253"/>
                  </a:cubicBezTo>
                  <a:cubicBezTo>
                    <a:pt x="6209" y="102"/>
                    <a:pt x="6085" y="2"/>
                    <a:pt x="5957" y="2"/>
                  </a:cubicBezTo>
                  <a:close/>
                  <a:moveTo>
                    <a:pt x="7363" y="1"/>
                  </a:moveTo>
                  <a:cubicBezTo>
                    <a:pt x="7301" y="1"/>
                    <a:pt x="7238" y="24"/>
                    <a:pt x="7187" y="75"/>
                  </a:cubicBezTo>
                  <a:cubicBezTo>
                    <a:pt x="7029" y="232"/>
                    <a:pt x="7141" y="503"/>
                    <a:pt x="7364" y="504"/>
                  </a:cubicBezTo>
                  <a:cubicBezTo>
                    <a:pt x="7503" y="503"/>
                    <a:pt x="7615" y="391"/>
                    <a:pt x="7616" y="253"/>
                  </a:cubicBezTo>
                  <a:cubicBezTo>
                    <a:pt x="7616" y="101"/>
                    <a:pt x="7492" y="1"/>
                    <a:pt x="7363" y="1"/>
                  </a:cubicBezTo>
                  <a:close/>
                  <a:moveTo>
                    <a:pt x="8769" y="1"/>
                  </a:moveTo>
                  <a:cubicBezTo>
                    <a:pt x="8707" y="1"/>
                    <a:pt x="8644" y="24"/>
                    <a:pt x="8593" y="75"/>
                  </a:cubicBezTo>
                  <a:cubicBezTo>
                    <a:pt x="8434" y="232"/>
                    <a:pt x="8546" y="503"/>
                    <a:pt x="8770" y="504"/>
                  </a:cubicBezTo>
                  <a:cubicBezTo>
                    <a:pt x="8909" y="503"/>
                    <a:pt x="9020" y="391"/>
                    <a:pt x="9021" y="253"/>
                  </a:cubicBezTo>
                  <a:cubicBezTo>
                    <a:pt x="9021" y="101"/>
                    <a:pt x="8898" y="1"/>
                    <a:pt x="8769" y="1"/>
                  </a:cubicBezTo>
                  <a:close/>
                  <a:moveTo>
                    <a:pt x="10174" y="2"/>
                  </a:moveTo>
                  <a:cubicBezTo>
                    <a:pt x="10112" y="2"/>
                    <a:pt x="10050" y="24"/>
                    <a:pt x="9999" y="75"/>
                  </a:cubicBezTo>
                  <a:cubicBezTo>
                    <a:pt x="9841" y="233"/>
                    <a:pt x="9953" y="504"/>
                    <a:pt x="10177" y="504"/>
                  </a:cubicBezTo>
                  <a:cubicBezTo>
                    <a:pt x="10314" y="503"/>
                    <a:pt x="10426" y="391"/>
                    <a:pt x="10427" y="253"/>
                  </a:cubicBezTo>
                  <a:cubicBezTo>
                    <a:pt x="10427" y="102"/>
                    <a:pt x="10303" y="2"/>
                    <a:pt x="10174" y="2"/>
                  </a:cubicBezTo>
                  <a:close/>
                  <a:moveTo>
                    <a:pt x="333" y="1283"/>
                  </a:moveTo>
                  <a:cubicBezTo>
                    <a:pt x="272" y="1283"/>
                    <a:pt x="209" y="1306"/>
                    <a:pt x="159" y="1357"/>
                  </a:cubicBezTo>
                  <a:cubicBezTo>
                    <a:pt x="0" y="1515"/>
                    <a:pt x="112" y="1785"/>
                    <a:pt x="336" y="1785"/>
                  </a:cubicBezTo>
                  <a:cubicBezTo>
                    <a:pt x="473" y="1784"/>
                    <a:pt x="585" y="1672"/>
                    <a:pt x="586" y="1535"/>
                  </a:cubicBezTo>
                  <a:cubicBezTo>
                    <a:pt x="586" y="1383"/>
                    <a:pt x="462" y="1283"/>
                    <a:pt x="333" y="1283"/>
                  </a:cubicBezTo>
                  <a:close/>
                  <a:moveTo>
                    <a:pt x="1739" y="1283"/>
                  </a:moveTo>
                  <a:cubicBezTo>
                    <a:pt x="1678" y="1283"/>
                    <a:pt x="1615" y="1306"/>
                    <a:pt x="1563" y="1358"/>
                  </a:cubicBezTo>
                  <a:cubicBezTo>
                    <a:pt x="1406" y="1515"/>
                    <a:pt x="1518" y="1785"/>
                    <a:pt x="1741" y="1785"/>
                  </a:cubicBezTo>
                  <a:cubicBezTo>
                    <a:pt x="1880" y="1785"/>
                    <a:pt x="1992" y="1673"/>
                    <a:pt x="1992" y="1535"/>
                  </a:cubicBezTo>
                  <a:cubicBezTo>
                    <a:pt x="1992" y="1383"/>
                    <a:pt x="1868" y="1283"/>
                    <a:pt x="1739" y="1283"/>
                  </a:cubicBezTo>
                  <a:close/>
                  <a:moveTo>
                    <a:pt x="3145" y="1283"/>
                  </a:moveTo>
                  <a:cubicBezTo>
                    <a:pt x="3083" y="1283"/>
                    <a:pt x="3021" y="1306"/>
                    <a:pt x="2970" y="1357"/>
                  </a:cubicBezTo>
                  <a:cubicBezTo>
                    <a:pt x="2812" y="1515"/>
                    <a:pt x="2923" y="1785"/>
                    <a:pt x="3147" y="1785"/>
                  </a:cubicBezTo>
                  <a:cubicBezTo>
                    <a:pt x="3285" y="1785"/>
                    <a:pt x="3398" y="1673"/>
                    <a:pt x="3398" y="1535"/>
                  </a:cubicBezTo>
                  <a:cubicBezTo>
                    <a:pt x="3398" y="1383"/>
                    <a:pt x="3274" y="1283"/>
                    <a:pt x="3145" y="1283"/>
                  </a:cubicBezTo>
                  <a:close/>
                  <a:moveTo>
                    <a:pt x="4551" y="1283"/>
                  </a:moveTo>
                  <a:cubicBezTo>
                    <a:pt x="4489" y="1283"/>
                    <a:pt x="4427" y="1306"/>
                    <a:pt x="4376" y="1358"/>
                  </a:cubicBezTo>
                  <a:cubicBezTo>
                    <a:pt x="4217" y="1515"/>
                    <a:pt x="4329" y="1785"/>
                    <a:pt x="4553" y="1785"/>
                  </a:cubicBezTo>
                  <a:cubicBezTo>
                    <a:pt x="4691" y="1785"/>
                    <a:pt x="4803" y="1672"/>
                    <a:pt x="4803" y="1535"/>
                  </a:cubicBezTo>
                  <a:cubicBezTo>
                    <a:pt x="4803" y="1383"/>
                    <a:pt x="4680" y="1283"/>
                    <a:pt x="4551" y="1283"/>
                  </a:cubicBezTo>
                  <a:close/>
                  <a:moveTo>
                    <a:pt x="5957" y="1283"/>
                  </a:moveTo>
                  <a:cubicBezTo>
                    <a:pt x="5896" y="1283"/>
                    <a:pt x="5833" y="1306"/>
                    <a:pt x="5781" y="1358"/>
                  </a:cubicBezTo>
                  <a:cubicBezTo>
                    <a:pt x="5623" y="1515"/>
                    <a:pt x="5735" y="1785"/>
                    <a:pt x="5958" y="1785"/>
                  </a:cubicBezTo>
                  <a:cubicBezTo>
                    <a:pt x="6097" y="1785"/>
                    <a:pt x="6209" y="1673"/>
                    <a:pt x="6209" y="1535"/>
                  </a:cubicBezTo>
                  <a:cubicBezTo>
                    <a:pt x="6209" y="1383"/>
                    <a:pt x="6086" y="1283"/>
                    <a:pt x="5957" y="1283"/>
                  </a:cubicBezTo>
                  <a:close/>
                  <a:moveTo>
                    <a:pt x="7363" y="1283"/>
                  </a:moveTo>
                  <a:cubicBezTo>
                    <a:pt x="7301" y="1283"/>
                    <a:pt x="7238" y="1306"/>
                    <a:pt x="7187" y="1357"/>
                  </a:cubicBezTo>
                  <a:cubicBezTo>
                    <a:pt x="7029" y="1515"/>
                    <a:pt x="7141" y="1785"/>
                    <a:pt x="7364" y="1785"/>
                  </a:cubicBezTo>
                  <a:cubicBezTo>
                    <a:pt x="7503" y="1785"/>
                    <a:pt x="7615" y="1673"/>
                    <a:pt x="7616" y="1535"/>
                  </a:cubicBezTo>
                  <a:cubicBezTo>
                    <a:pt x="7616" y="1383"/>
                    <a:pt x="7492" y="1283"/>
                    <a:pt x="7363" y="1283"/>
                  </a:cubicBezTo>
                  <a:close/>
                  <a:moveTo>
                    <a:pt x="8768" y="1283"/>
                  </a:moveTo>
                  <a:cubicBezTo>
                    <a:pt x="8707" y="1283"/>
                    <a:pt x="8644" y="1306"/>
                    <a:pt x="8593" y="1357"/>
                  </a:cubicBezTo>
                  <a:cubicBezTo>
                    <a:pt x="8434" y="1515"/>
                    <a:pt x="8546" y="1785"/>
                    <a:pt x="8770" y="1785"/>
                  </a:cubicBezTo>
                  <a:cubicBezTo>
                    <a:pt x="8909" y="1785"/>
                    <a:pt x="9020" y="1673"/>
                    <a:pt x="9021" y="1535"/>
                  </a:cubicBezTo>
                  <a:cubicBezTo>
                    <a:pt x="9021" y="1383"/>
                    <a:pt x="8897" y="1283"/>
                    <a:pt x="8768" y="1283"/>
                  </a:cubicBezTo>
                  <a:close/>
                  <a:moveTo>
                    <a:pt x="10175" y="1283"/>
                  </a:moveTo>
                  <a:cubicBezTo>
                    <a:pt x="10113" y="1283"/>
                    <a:pt x="10050" y="1306"/>
                    <a:pt x="9999" y="1358"/>
                  </a:cubicBezTo>
                  <a:cubicBezTo>
                    <a:pt x="9841" y="1515"/>
                    <a:pt x="9953" y="1785"/>
                    <a:pt x="10177" y="1785"/>
                  </a:cubicBezTo>
                  <a:cubicBezTo>
                    <a:pt x="10314" y="1785"/>
                    <a:pt x="10426" y="1672"/>
                    <a:pt x="10427" y="1535"/>
                  </a:cubicBezTo>
                  <a:cubicBezTo>
                    <a:pt x="10427" y="1383"/>
                    <a:pt x="10304" y="1283"/>
                    <a:pt x="10175" y="1283"/>
                  </a:cubicBezTo>
                  <a:close/>
                  <a:moveTo>
                    <a:pt x="334" y="2565"/>
                  </a:moveTo>
                  <a:cubicBezTo>
                    <a:pt x="272" y="2565"/>
                    <a:pt x="210" y="2588"/>
                    <a:pt x="159" y="2639"/>
                  </a:cubicBezTo>
                  <a:cubicBezTo>
                    <a:pt x="0" y="2796"/>
                    <a:pt x="112" y="3067"/>
                    <a:pt x="336" y="3067"/>
                  </a:cubicBezTo>
                  <a:cubicBezTo>
                    <a:pt x="473" y="3067"/>
                    <a:pt x="585" y="2955"/>
                    <a:pt x="586" y="2816"/>
                  </a:cubicBezTo>
                  <a:cubicBezTo>
                    <a:pt x="586" y="2665"/>
                    <a:pt x="463" y="2565"/>
                    <a:pt x="334" y="2565"/>
                  </a:cubicBezTo>
                  <a:close/>
                  <a:moveTo>
                    <a:pt x="1739" y="2565"/>
                  </a:moveTo>
                  <a:cubicBezTo>
                    <a:pt x="1678" y="2565"/>
                    <a:pt x="1615" y="2588"/>
                    <a:pt x="1563" y="2639"/>
                  </a:cubicBezTo>
                  <a:cubicBezTo>
                    <a:pt x="1406" y="2796"/>
                    <a:pt x="1518" y="3067"/>
                    <a:pt x="1741" y="3067"/>
                  </a:cubicBezTo>
                  <a:cubicBezTo>
                    <a:pt x="1880" y="3067"/>
                    <a:pt x="1992" y="2955"/>
                    <a:pt x="1992" y="2816"/>
                  </a:cubicBezTo>
                  <a:cubicBezTo>
                    <a:pt x="1992" y="2665"/>
                    <a:pt x="1868" y="2565"/>
                    <a:pt x="1739" y="2565"/>
                  </a:cubicBezTo>
                  <a:close/>
                  <a:moveTo>
                    <a:pt x="3145" y="2565"/>
                  </a:moveTo>
                  <a:cubicBezTo>
                    <a:pt x="3083" y="2565"/>
                    <a:pt x="3021" y="2587"/>
                    <a:pt x="2970" y="2638"/>
                  </a:cubicBezTo>
                  <a:cubicBezTo>
                    <a:pt x="2812" y="2796"/>
                    <a:pt x="2923" y="3067"/>
                    <a:pt x="3147" y="3067"/>
                  </a:cubicBezTo>
                  <a:cubicBezTo>
                    <a:pt x="3286" y="3067"/>
                    <a:pt x="3398" y="2955"/>
                    <a:pt x="3398" y="2816"/>
                  </a:cubicBezTo>
                  <a:cubicBezTo>
                    <a:pt x="3398" y="2665"/>
                    <a:pt x="3274" y="2565"/>
                    <a:pt x="3145" y="2565"/>
                  </a:cubicBezTo>
                  <a:close/>
                  <a:moveTo>
                    <a:pt x="4551" y="2565"/>
                  </a:moveTo>
                  <a:cubicBezTo>
                    <a:pt x="4489" y="2565"/>
                    <a:pt x="4427" y="2588"/>
                    <a:pt x="4376" y="2639"/>
                  </a:cubicBezTo>
                  <a:cubicBezTo>
                    <a:pt x="4217" y="2797"/>
                    <a:pt x="4329" y="3067"/>
                    <a:pt x="4553" y="3067"/>
                  </a:cubicBezTo>
                  <a:cubicBezTo>
                    <a:pt x="4691" y="3067"/>
                    <a:pt x="4803" y="2955"/>
                    <a:pt x="4803" y="2816"/>
                  </a:cubicBezTo>
                  <a:cubicBezTo>
                    <a:pt x="4803" y="2665"/>
                    <a:pt x="4680" y="2565"/>
                    <a:pt x="4551" y="2565"/>
                  </a:cubicBezTo>
                  <a:close/>
                  <a:moveTo>
                    <a:pt x="5957" y="2565"/>
                  </a:moveTo>
                  <a:cubicBezTo>
                    <a:pt x="5896" y="2565"/>
                    <a:pt x="5833" y="2588"/>
                    <a:pt x="5781" y="2639"/>
                  </a:cubicBezTo>
                  <a:cubicBezTo>
                    <a:pt x="5623" y="2796"/>
                    <a:pt x="5735" y="3067"/>
                    <a:pt x="5958" y="3067"/>
                  </a:cubicBezTo>
                  <a:cubicBezTo>
                    <a:pt x="6097" y="3067"/>
                    <a:pt x="6209" y="2955"/>
                    <a:pt x="6209" y="2816"/>
                  </a:cubicBezTo>
                  <a:cubicBezTo>
                    <a:pt x="6209" y="2665"/>
                    <a:pt x="6086" y="2565"/>
                    <a:pt x="5957" y="2565"/>
                  </a:cubicBezTo>
                  <a:close/>
                  <a:moveTo>
                    <a:pt x="7363" y="2565"/>
                  </a:moveTo>
                  <a:cubicBezTo>
                    <a:pt x="7301" y="2565"/>
                    <a:pt x="7238" y="2587"/>
                    <a:pt x="7187" y="2638"/>
                  </a:cubicBezTo>
                  <a:cubicBezTo>
                    <a:pt x="7029" y="2796"/>
                    <a:pt x="7141" y="3067"/>
                    <a:pt x="7364" y="3067"/>
                  </a:cubicBezTo>
                  <a:cubicBezTo>
                    <a:pt x="7503" y="3067"/>
                    <a:pt x="7615" y="2955"/>
                    <a:pt x="7616" y="2816"/>
                  </a:cubicBezTo>
                  <a:cubicBezTo>
                    <a:pt x="7616" y="2665"/>
                    <a:pt x="7492" y="2565"/>
                    <a:pt x="7363" y="2565"/>
                  </a:cubicBezTo>
                  <a:close/>
                  <a:moveTo>
                    <a:pt x="8768" y="2565"/>
                  </a:moveTo>
                  <a:cubicBezTo>
                    <a:pt x="8707" y="2565"/>
                    <a:pt x="8644" y="2587"/>
                    <a:pt x="8593" y="2638"/>
                  </a:cubicBezTo>
                  <a:cubicBezTo>
                    <a:pt x="8434" y="2796"/>
                    <a:pt x="8546" y="3067"/>
                    <a:pt x="8770" y="3067"/>
                  </a:cubicBezTo>
                  <a:cubicBezTo>
                    <a:pt x="8909" y="3067"/>
                    <a:pt x="9020" y="2955"/>
                    <a:pt x="9021" y="2816"/>
                  </a:cubicBezTo>
                  <a:cubicBezTo>
                    <a:pt x="9021" y="2665"/>
                    <a:pt x="8897" y="2565"/>
                    <a:pt x="8768" y="2565"/>
                  </a:cubicBezTo>
                  <a:close/>
                  <a:moveTo>
                    <a:pt x="10175" y="2565"/>
                  </a:moveTo>
                  <a:cubicBezTo>
                    <a:pt x="10113" y="2565"/>
                    <a:pt x="10050" y="2588"/>
                    <a:pt x="9999" y="2639"/>
                  </a:cubicBezTo>
                  <a:cubicBezTo>
                    <a:pt x="9841" y="2797"/>
                    <a:pt x="9953" y="3067"/>
                    <a:pt x="10177" y="3067"/>
                  </a:cubicBezTo>
                  <a:cubicBezTo>
                    <a:pt x="10314" y="3067"/>
                    <a:pt x="10426" y="2955"/>
                    <a:pt x="10427" y="2816"/>
                  </a:cubicBezTo>
                  <a:cubicBezTo>
                    <a:pt x="10427" y="2665"/>
                    <a:pt x="10304" y="2565"/>
                    <a:pt x="10175" y="2565"/>
                  </a:cubicBezTo>
                  <a:close/>
                  <a:moveTo>
                    <a:pt x="333" y="3847"/>
                  </a:moveTo>
                  <a:cubicBezTo>
                    <a:pt x="272" y="3847"/>
                    <a:pt x="209" y="3870"/>
                    <a:pt x="159" y="3921"/>
                  </a:cubicBezTo>
                  <a:cubicBezTo>
                    <a:pt x="0" y="4079"/>
                    <a:pt x="112" y="4349"/>
                    <a:pt x="336" y="4349"/>
                  </a:cubicBezTo>
                  <a:cubicBezTo>
                    <a:pt x="474" y="4348"/>
                    <a:pt x="586" y="4236"/>
                    <a:pt x="586" y="4098"/>
                  </a:cubicBezTo>
                  <a:cubicBezTo>
                    <a:pt x="586" y="3947"/>
                    <a:pt x="462" y="3847"/>
                    <a:pt x="333" y="3847"/>
                  </a:cubicBezTo>
                  <a:close/>
                  <a:moveTo>
                    <a:pt x="1739" y="3847"/>
                  </a:moveTo>
                  <a:cubicBezTo>
                    <a:pt x="1677" y="3847"/>
                    <a:pt x="1614" y="3870"/>
                    <a:pt x="1563" y="3921"/>
                  </a:cubicBezTo>
                  <a:cubicBezTo>
                    <a:pt x="1406" y="4079"/>
                    <a:pt x="1518" y="4349"/>
                    <a:pt x="1741" y="4349"/>
                  </a:cubicBezTo>
                  <a:cubicBezTo>
                    <a:pt x="1880" y="4349"/>
                    <a:pt x="1992" y="4236"/>
                    <a:pt x="1992" y="4098"/>
                  </a:cubicBezTo>
                  <a:cubicBezTo>
                    <a:pt x="1992" y="3947"/>
                    <a:pt x="1868" y="3847"/>
                    <a:pt x="1739" y="3847"/>
                  </a:cubicBezTo>
                  <a:close/>
                  <a:moveTo>
                    <a:pt x="3145" y="3846"/>
                  </a:moveTo>
                  <a:cubicBezTo>
                    <a:pt x="3083" y="3846"/>
                    <a:pt x="3020" y="3869"/>
                    <a:pt x="2969" y="3921"/>
                  </a:cubicBezTo>
                  <a:cubicBezTo>
                    <a:pt x="2812" y="4079"/>
                    <a:pt x="2923" y="4349"/>
                    <a:pt x="3147" y="4349"/>
                  </a:cubicBezTo>
                  <a:cubicBezTo>
                    <a:pt x="3286" y="4349"/>
                    <a:pt x="3398" y="4236"/>
                    <a:pt x="3398" y="4098"/>
                  </a:cubicBezTo>
                  <a:cubicBezTo>
                    <a:pt x="3398" y="3946"/>
                    <a:pt x="3274" y="3846"/>
                    <a:pt x="3145" y="3846"/>
                  </a:cubicBezTo>
                  <a:close/>
                  <a:moveTo>
                    <a:pt x="4551" y="3847"/>
                  </a:moveTo>
                  <a:cubicBezTo>
                    <a:pt x="4490" y="3847"/>
                    <a:pt x="4427" y="3870"/>
                    <a:pt x="4376" y="3922"/>
                  </a:cubicBezTo>
                  <a:cubicBezTo>
                    <a:pt x="4217" y="4079"/>
                    <a:pt x="4330" y="4349"/>
                    <a:pt x="4553" y="4349"/>
                  </a:cubicBezTo>
                  <a:cubicBezTo>
                    <a:pt x="4691" y="4348"/>
                    <a:pt x="4803" y="4236"/>
                    <a:pt x="4803" y="4098"/>
                  </a:cubicBezTo>
                  <a:cubicBezTo>
                    <a:pt x="4803" y="3947"/>
                    <a:pt x="4680" y="3847"/>
                    <a:pt x="4551" y="3847"/>
                  </a:cubicBezTo>
                  <a:close/>
                  <a:moveTo>
                    <a:pt x="5956" y="3847"/>
                  </a:moveTo>
                  <a:cubicBezTo>
                    <a:pt x="5895" y="3847"/>
                    <a:pt x="5832" y="3870"/>
                    <a:pt x="5781" y="3921"/>
                  </a:cubicBezTo>
                  <a:cubicBezTo>
                    <a:pt x="5623" y="4079"/>
                    <a:pt x="5735" y="4349"/>
                    <a:pt x="5958" y="4349"/>
                  </a:cubicBezTo>
                  <a:cubicBezTo>
                    <a:pt x="6097" y="4349"/>
                    <a:pt x="6209" y="4236"/>
                    <a:pt x="6209" y="4098"/>
                  </a:cubicBezTo>
                  <a:cubicBezTo>
                    <a:pt x="6209" y="3947"/>
                    <a:pt x="6085" y="3847"/>
                    <a:pt x="5956" y="3847"/>
                  </a:cubicBezTo>
                  <a:close/>
                  <a:moveTo>
                    <a:pt x="7363" y="3846"/>
                  </a:moveTo>
                  <a:cubicBezTo>
                    <a:pt x="7301" y="3846"/>
                    <a:pt x="7238" y="3869"/>
                    <a:pt x="7187" y="3921"/>
                  </a:cubicBezTo>
                  <a:cubicBezTo>
                    <a:pt x="7029" y="4079"/>
                    <a:pt x="7141" y="4349"/>
                    <a:pt x="7364" y="4349"/>
                  </a:cubicBezTo>
                  <a:cubicBezTo>
                    <a:pt x="7503" y="4349"/>
                    <a:pt x="7616" y="4236"/>
                    <a:pt x="7616" y="4098"/>
                  </a:cubicBezTo>
                  <a:cubicBezTo>
                    <a:pt x="7616" y="3946"/>
                    <a:pt x="7492" y="3846"/>
                    <a:pt x="7363" y="3846"/>
                  </a:cubicBezTo>
                  <a:close/>
                  <a:moveTo>
                    <a:pt x="8769" y="3846"/>
                  </a:moveTo>
                  <a:cubicBezTo>
                    <a:pt x="8707" y="3846"/>
                    <a:pt x="8644" y="3869"/>
                    <a:pt x="8593" y="3921"/>
                  </a:cubicBezTo>
                  <a:cubicBezTo>
                    <a:pt x="8434" y="4079"/>
                    <a:pt x="8547" y="4349"/>
                    <a:pt x="8770" y="4349"/>
                  </a:cubicBezTo>
                  <a:cubicBezTo>
                    <a:pt x="8909" y="4349"/>
                    <a:pt x="9021" y="4236"/>
                    <a:pt x="9021" y="4098"/>
                  </a:cubicBezTo>
                  <a:cubicBezTo>
                    <a:pt x="9021" y="3946"/>
                    <a:pt x="8898" y="3846"/>
                    <a:pt x="8769" y="3846"/>
                  </a:cubicBezTo>
                  <a:close/>
                  <a:moveTo>
                    <a:pt x="10175" y="3847"/>
                  </a:moveTo>
                  <a:cubicBezTo>
                    <a:pt x="10113" y="3847"/>
                    <a:pt x="10050" y="3870"/>
                    <a:pt x="9999" y="3922"/>
                  </a:cubicBezTo>
                  <a:cubicBezTo>
                    <a:pt x="9841" y="4079"/>
                    <a:pt x="9953" y="4349"/>
                    <a:pt x="10177" y="4349"/>
                  </a:cubicBezTo>
                  <a:cubicBezTo>
                    <a:pt x="10315" y="4348"/>
                    <a:pt x="10427" y="4236"/>
                    <a:pt x="10427" y="4098"/>
                  </a:cubicBezTo>
                  <a:cubicBezTo>
                    <a:pt x="10427" y="3947"/>
                    <a:pt x="10304" y="3847"/>
                    <a:pt x="10175" y="3847"/>
                  </a:cubicBezTo>
                  <a:close/>
                  <a:moveTo>
                    <a:pt x="334" y="5129"/>
                  </a:moveTo>
                  <a:cubicBezTo>
                    <a:pt x="272" y="5129"/>
                    <a:pt x="210" y="5152"/>
                    <a:pt x="159" y="5203"/>
                  </a:cubicBezTo>
                  <a:cubicBezTo>
                    <a:pt x="0" y="5360"/>
                    <a:pt x="112" y="5631"/>
                    <a:pt x="336" y="5631"/>
                  </a:cubicBezTo>
                  <a:cubicBezTo>
                    <a:pt x="474" y="5631"/>
                    <a:pt x="586" y="5518"/>
                    <a:pt x="586" y="5380"/>
                  </a:cubicBezTo>
                  <a:cubicBezTo>
                    <a:pt x="586" y="5229"/>
                    <a:pt x="463" y="5129"/>
                    <a:pt x="334" y="5129"/>
                  </a:cubicBezTo>
                  <a:close/>
                  <a:moveTo>
                    <a:pt x="1739" y="5129"/>
                  </a:moveTo>
                  <a:cubicBezTo>
                    <a:pt x="1678" y="5129"/>
                    <a:pt x="1615" y="5152"/>
                    <a:pt x="1563" y="5203"/>
                  </a:cubicBezTo>
                  <a:cubicBezTo>
                    <a:pt x="1406" y="5361"/>
                    <a:pt x="1518" y="5631"/>
                    <a:pt x="1741" y="5631"/>
                  </a:cubicBezTo>
                  <a:cubicBezTo>
                    <a:pt x="1880" y="5631"/>
                    <a:pt x="1992" y="5519"/>
                    <a:pt x="1992" y="5380"/>
                  </a:cubicBezTo>
                  <a:cubicBezTo>
                    <a:pt x="1992" y="5229"/>
                    <a:pt x="1868" y="5129"/>
                    <a:pt x="1739" y="5129"/>
                  </a:cubicBezTo>
                  <a:close/>
                  <a:moveTo>
                    <a:pt x="3144" y="5129"/>
                  </a:moveTo>
                  <a:cubicBezTo>
                    <a:pt x="3083" y="5129"/>
                    <a:pt x="3020" y="5151"/>
                    <a:pt x="2969" y="5202"/>
                  </a:cubicBezTo>
                  <a:cubicBezTo>
                    <a:pt x="2812" y="5360"/>
                    <a:pt x="2923" y="5631"/>
                    <a:pt x="3147" y="5631"/>
                  </a:cubicBezTo>
                  <a:cubicBezTo>
                    <a:pt x="3286" y="5631"/>
                    <a:pt x="3398" y="5519"/>
                    <a:pt x="3398" y="5380"/>
                  </a:cubicBezTo>
                  <a:cubicBezTo>
                    <a:pt x="3398" y="5229"/>
                    <a:pt x="3274" y="5129"/>
                    <a:pt x="3144" y="5129"/>
                  </a:cubicBezTo>
                  <a:close/>
                  <a:moveTo>
                    <a:pt x="4551" y="5129"/>
                  </a:moveTo>
                  <a:cubicBezTo>
                    <a:pt x="4489" y="5129"/>
                    <a:pt x="4427" y="5152"/>
                    <a:pt x="4376" y="5203"/>
                  </a:cubicBezTo>
                  <a:cubicBezTo>
                    <a:pt x="4217" y="5361"/>
                    <a:pt x="4330" y="5631"/>
                    <a:pt x="4553" y="5631"/>
                  </a:cubicBezTo>
                  <a:cubicBezTo>
                    <a:pt x="4691" y="5631"/>
                    <a:pt x="4803" y="5519"/>
                    <a:pt x="4803" y="5380"/>
                  </a:cubicBezTo>
                  <a:cubicBezTo>
                    <a:pt x="4803" y="5229"/>
                    <a:pt x="4680" y="5129"/>
                    <a:pt x="4551" y="5129"/>
                  </a:cubicBezTo>
                  <a:close/>
                  <a:moveTo>
                    <a:pt x="5957" y="5129"/>
                  </a:moveTo>
                  <a:cubicBezTo>
                    <a:pt x="5895" y="5129"/>
                    <a:pt x="5832" y="5152"/>
                    <a:pt x="5781" y="5203"/>
                  </a:cubicBezTo>
                  <a:cubicBezTo>
                    <a:pt x="5623" y="5360"/>
                    <a:pt x="5735" y="5631"/>
                    <a:pt x="5958" y="5631"/>
                  </a:cubicBezTo>
                  <a:cubicBezTo>
                    <a:pt x="6097" y="5631"/>
                    <a:pt x="6209" y="5519"/>
                    <a:pt x="6209" y="5380"/>
                  </a:cubicBezTo>
                  <a:cubicBezTo>
                    <a:pt x="6209" y="5229"/>
                    <a:pt x="6085" y="5129"/>
                    <a:pt x="5957" y="5129"/>
                  </a:cubicBezTo>
                  <a:close/>
                  <a:moveTo>
                    <a:pt x="7363" y="5129"/>
                  </a:moveTo>
                  <a:cubicBezTo>
                    <a:pt x="7301" y="5129"/>
                    <a:pt x="7238" y="5151"/>
                    <a:pt x="7187" y="5202"/>
                  </a:cubicBezTo>
                  <a:cubicBezTo>
                    <a:pt x="7029" y="5360"/>
                    <a:pt x="7141" y="5631"/>
                    <a:pt x="7364" y="5631"/>
                  </a:cubicBezTo>
                  <a:cubicBezTo>
                    <a:pt x="7503" y="5631"/>
                    <a:pt x="7616" y="5519"/>
                    <a:pt x="7616" y="5380"/>
                  </a:cubicBezTo>
                  <a:cubicBezTo>
                    <a:pt x="7616" y="5229"/>
                    <a:pt x="7492" y="5129"/>
                    <a:pt x="7363" y="5129"/>
                  </a:cubicBezTo>
                  <a:close/>
                  <a:moveTo>
                    <a:pt x="8768" y="5129"/>
                  </a:moveTo>
                  <a:cubicBezTo>
                    <a:pt x="8707" y="5129"/>
                    <a:pt x="8644" y="5151"/>
                    <a:pt x="8593" y="5202"/>
                  </a:cubicBezTo>
                  <a:cubicBezTo>
                    <a:pt x="8434" y="5360"/>
                    <a:pt x="8547" y="5631"/>
                    <a:pt x="8770" y="5631"/>
                  </a:cubicBezTo>
                  <a:cubicBezTo>
                    <a:pt x="8909" y="5631"/>
                    <a:pt x="9021" y="5519"/>
                    <a:pt x="9021" y="5380"/>
                  </a:cubicBezTo>
                  <a:cubicBezTo>
                    <a:pt x="9021" y="5229"/>
                    <a:pt x="8897" y="5129"/>
                    <a:pt x="8768" y="5129"/>
                  </a:cubicBezTo>
                  <a:close/>
                  <a:moveTo>
                    <a:pt x="10175" y="5129"/>
                  </a:moveTo>
                  <a:cubicBezTo>
                    <a:pt x="10113" y="5129"/>
                    <a:pt x="10050" y="5152"/>
                    <a:pt x="9999" y="5203"/>
                  </a:cubicBezTo>
                  <a:cubicBezTo>
                    <a:pt x="9841" y="5361"/>
                    <a:pt x="9953" y="5631"/>
                    <a:pt x="10177" y="5631"/>
                  </a:cubicBezTo>
                  <a:cubicBezTo>
                    <a:pt x="10315" y="5631"/>
                    <a:pt x="10427" y="5519"/>
                    <a:pt x="10427" y="5380"/>
                  </a:cubicBezTo>
                  <a:cubicBezTo>
                    <a:pt x="10427" y="5229"/>
                    <a:pt x="10304" y="5129"/>
                    <a:pt x="10175" y="5129"/>
                  </a:cubicBezTo>
                  <a:close/>
                  <a:moveTo>
                    <a:pt x="333" y="6411"/>
                  </a:moveTo>
                  <a:cubicBezTo>
                    <a:pt x="272" y="6411"/>
                    <a:pt x="209" y="6433"/>
                    <a:pt x="159" y="6485"/>
                  </a:cubicBezTo>
                  <a:cubicBezTo>
                    <a:pt x="0" y="6643"/>
                    <a:pt x="112" y="6913"/>
                    <a:pt x="336" y="6913"/>
                  </a:cubicBezTo>
                  <a:cubicBezTo>
                    <a:pt x="473" y="6912"/>
                    <a:pt x="585" y="6800"/>
                    <a:pt x="586" y="6663"/>
                  </a:cubicBezTo>
                  <a:cubicBezTo>
                    <a:pt x="586" y="6511"/>
                    <a:pt x="462" y="6411"/>
                    <a:pt x="333" y="6411"/>
                  </a:cubicBezTo>
                  <a:close/>
                  <a:moveTo>
                    <a:pt x="1739" y="6411"/>
                  </a:moveTo>
                  <a:cubicBezTo>
                    <a:pt x="1677" y="6411"/>
                    <a:pt x="1614" y="6433"/>
                    <a:pt x="1563" y="6485"/>
                  </a:cubicBezTo>
                  <a:cubicBezTo>
                    <a:pt x="1406" y="6643"/>
                    <a:pt x="1518" y="6913"/>
                    <a:pt x="1741" y="6913"/>
                  </a:cubicBezTo>
                  <a:cubicBezTo>
                    <a:pt x="1880" y="6912"/>
                    <a:pt x="1992" y="6800"/>
                    <a:pt x="1992" y="6663"/>
                  </a:cubicBezTo>
                  <a:cubicBezTo>
                    <a:pt x="1992" y="6511"/>
                    <a:pt x="1868" y="6411"/>
                    <a:pt x="1739" y="6411"/>
                  </a:cubicBezTo>
                  <a:close/>
                  <a:moveTo>
                    <a:pt x="3145" y="6410"/>
                  </a:moveTo>
                  <a:cubicBezTo>
                    <a:pt x="3084" y="6410"/>
                    <a:pt x="3021" y="6433"/>
                    <a:pt x="2970" y="6485"/>
                  </a:cubicBezTo>
                  <a:cubicBezTo>
                    <a:pt x="2812" y="6642"/>
                    <a:pt x="2923" y="6913"/>
                    <a:pt x="3147" y="6913"/>
                  </a:cubicBezTo>
                  <a:cubicBezTo>
                    <a:pt x="3286" y="6912"/>
                    <a:pt x="3398" y="6800"/>
                    <a:pt x="3398" y="6663"/>
                  </a:cubicBezTo>
                  <a:cubicBezTo>
                    <a:pt x="3398" y="6511"/>
                    <a:pt x="3274" y="6410"/>
                    <a:pt x="3145" y="6410"/>
                  </a:cubicBezTo>
                  <a:close/>
                  <a:moveTo>
                    <a:pt x="4550" y="6411"/>
                  </a:moveTo>
                  <a:cubicBezTo>
                    <a:pt x="4489" y="6411"/>
                    <a:pt x="4426" y="6434"/>
                    <a:pt x="4376" y="6485"/>
                  </a:cubicBezTo>
                  <a:cubicBezTo>
                    <a:pt x="4217" y="6643"/>
                    <a:pt x="4329" y="6913"/>
                    <a:pt x="4553" y="6913"/>
                  </a:cubicBezTo>
                  <a:cubicBezTo>
                    <a:pt x="4691" y="6912"/>
                    <a:pt x="4803" y="6800"/>
                    <a:pt x="4803" y="6663"/>
                  </a:cubicBezTo>
                  <a:cubicBezTo>
                    <a:pt x="4803" y="6511"/>
                    <a:pt x="4679" y="6411"/>
                    <a:pt x="4550" y="6411"/>
                  </a:cubicBezTo>
                  <a:close/>
                  <a:moveTo>
                    <a:pt x="5957" y="6411"/>
                  </a:moveTo>
                  <a:cubicBezTo>
                    <a:pt x="5895" y="6411"/>
                    <a:pt x="5833" y="6434"/>
                    <a:pt x="5781" y="6485"/>
                  </a:cubicBezTo>
                  <a:cubicBezTo>
                    <a:pt x="5623" y="6643"/>
                    <a:pt x="5735" y="6913"/>
                    <a:pt x="5958" y="6913"/>
                  </a:cubicBezTo>
                  <a:cubicBezTo>
                    <a:pt x="6097" y="6912"/>
                    <a:pt x="6209" y="6800"/>
                    <a:pt x="6209" y="6663"/>
                  </a:cubicBezTo>
                  <a:cubicBezTo>
                    <a:pt x="6209" y="6511"/>
                    <a:pt x="6085" y="6411"/>
                    <a:pt x="5957" y="6411"/>
                  </a:cubicBezTo>
                  <a:close/>
                  <a:moveTo>
                    <a:pt x="7363" y="6410"/>
                  </a:moveTo>
                  <a:cubicBezTo>
                    <a:pt x="7301" y="6410"/>
                    <a:pt x="7238" y="6433"/>
                    <a:pt x="7187" y="6485"/>
                  </a:cubicBezTo>
                  <a:cubicBezTo>
                    <a:pt x="7029" y="6642"/>
                    <a:pt x="7141" y="6913"/>
                    <a:pt x="7364" y="6913"/>
                  </a:cubicBezTo>
                  <a:cubicBezTo>
                    <a:pt x="7503" y="6912"/>
                    <a:pt x="7615" y="6800"/>
                    <a:pt x="7616" y="6663"/>
                  </a:cubicBezTo>
                  <a:cubicBezTo>
                    <a:pt x="7616" y="6511"/>
                    <a:pt x="7492" y="6410"/>
                    <a:pt x="7363" y="6410"/>
                  </a:cubicBezTo>
                  <a:close/>
                  <a:moveTo>
                    <a:pt x="8769" y="6410"/>
                  </a:moveTo>
                  <a:cubicBezTo>
                    <a:pt x="8707" y="6410"/>
                    <a:pt x="8644" y="6433"/>
                    <a:pt x="8593" y="6485"/>
                  </a:cubicBezTo>
                  <a:cubicBezTo>
                    <a:pt x="8434" y="6642"/>
                    <a:pt x="8546" y="6913"/>
                    <a:pt x="8770" y="6913"/>
                  </a:cubicBezTo>
                  <a:cubicBezTo>
                    <a:pt x="8909" y="6912"/>
                    <a:pt x="9020" y="6800"/>
                    <a:pt x="9021" y="6663"/>
                  </a:cubicBezTo>
                  <a:cubicBezTo>
                    <a:pt x="9021" y="6511"/>
                    <a:pt x="8898" y="6410"/>
                    <a:pt x="8769" y="6410"/>
                  </a:cubicBezTo>
                  <a:close/>
                  <a:moveTo>
                    <a:pt x="10174" y="6411"/>
                  </a:moveTo>
                  <a:cubicBezTo>
                    <a:pt x="10112" y="6411"/>
                    <a:pt x="10050" y="6434"/>
                    <a:pt x="9999" y="6485"/>
                  </a:cubicBezTo>
                  <a:cubicBezTo>
                    <a:pt x="9841" y="6643"/>
                    <a:pt x="9953" y="6913"/>
                    <a:pt x="10177" y="6913"/>
                  </a:cubicBezTo>
                  <a:cubicBezTo>
                    <a:pt x="10314" y="6912"/>
                    <a:pt x="10426" y="6800"/>
                    <a:pt x="10427" y="6663"/>
                  </a:cubicBezTo>
                  <a:cubicBezTo>
                    <a:pt x="10427" y="6511"/>
                    <a:pt x="10303" y="6411"/>
                    <a:pt x="10174" y="6411"/>
                  </a:cubicBezTo>
                  <a:close/>
                  <a:moveTo>
                    <a:pt x="333" y="7693"/>
                  </a:moveTo>
                  <a:cubicBezTo>
                    <a:pt x="272" y="7693"/>
                    <a:pt x="209" y="7715"/>
                    <a:pt x="159" y="7766"/>
                  </a:cubicBezTo>
                  <a:cubicBezTo>
                    <a:pt x="0" y="7924"/>
                    <a:pt x="112" y="8195"/>
                    <a:pt x="336" y="8195"/>
                  </a:cubicBezTo>
                  <a:cubicBezTo>
                    <a:pt x="473" y="8195"/>
                    <a:pt x="585" y="8082"/>
                    <a:pt x="586" y="7944"/>
                  </a:cubicBezTo>
                  <a:cubicBezTo>
                    <a:pt x="586" y="7793"/>
                    <a:pt x="462" y="7693"/>
                    <a:pt x="333" y="7693"/>
                  </a:cubicBezTo>
                  <a:close/>
                  <a:moveTo>
                    <a:pt x="1739" y="7693"/>
                  </a:moveTo>
                  <a:cubicBezTo>
                    <a:pt x="1678" y="7693"/>
                    <a:pt x="1615" y="7716"/>
                    <a:pt x="1563" y="7767"/>
                  </a:cubicBezTo>
                  <a:cubicBezTo>
                    <a:pt x="1406" y="7924"/>
                    <a:pt x="1518" y="8195"/>
                    <a:pt x="1741" y="8195"/>
                  </a:cubicBezTo>
                  <a:cubicBezTo>
                    <a:pt x="1880" y="8195"/>
                    <a:pt x="1992" y="8082"/>
                    <a:pt x="1992" y="7944"/>
                  </a:cubicBezTo>
                  <a:cubicBezTo>
                    <a:pt x="1992" y="7793"/>
                    <a:pt x="1868" y="7693"/>
                    <a:pt x="1739" y="7693"/>
                  </a:cubicBezTo>
                  <a:close/>
                  <a:moveTo>
                    <a:pt x="3145" y="7693"/>
                  </a:moveTo>
                  <a:cubicBezTo>
                    <a:pt x="3083" y="7693"/>
                    <a:pt x="3021" y="7715"/>
                    <a:pt x="2970" y="7766"/>
                  </a:cubicBezTo>
                  <a:cubicBezTo>
                    <a:pt x="2812" y="7924"/>
                    <a:pt x="2923" y="8195"/>
                    <a:pt x="3147" y="8195"/>
                  </a:cubicBezTo>
                  <a:cubicBezTo>
                    <a:pt x="3286" y="8195"/>
                    <a:pt x="3398" y="8083"/>
                    <a:pt x="3398" y="7944"/>
                  </a:cubicBezTo>
                  <a:cubicBezTo>
                    <a:pt x="3398" y="7793"/>
                    <a:pt x="3274" y="7693"/>
                    <a:pt x="3145" y="7693"/>
                  </a:cubicBezTo>
                  <a:close/>
                  <a:moveTo>
                    <a:pt x="4551" y="7693"/>
                  </a:moveTo>
                  <a:cubicBezTo>
                    <a:pt x="4489" y="7693"/>
                    <a:pt x="4427" y="7716"/>
                    <a:pt x="4376" y="7767"/>
                  </a:cubicBezTo>
                  <a:cubicBezTo>
                    <a:pt x="4217" y="7924"/>
                    <a:pt x="4329" y="8195"/>
                    <a:pt x="4553" y="8195"/>
                  </a:cubicBezTo>
                  <a:cubicBezTo>
                    <a:pt x="4691" y="8195"/>
                    <a:pt x="4803" y="8082"/>
                    <a:pt x="4803" y="7944"/>
                  </a:cubicBezTo>
                  <a:cubicBezTo>
                    <a:pt x="4803" y="7793"/>
                    <a:pt x="4680" y="7693"/>
                    <a:pt x="4551" y="7693"/>
                  </a:cubicBezTo>
                  <a:close/>
                  <a:moveTo>
                    <a:pt x="5957" y="7693"/>
                  </a:moveTo>
                  <a:cubicBezTo>
                    <a:pt x="5896" y="7693"/>
                    <a:pt x="5833" y="7716"/>
                    <a:pt x="5781" y="7767"/>
                  </a:cubicBezTo>
                  <a:cubicBezTo>
                    <a:pt x="5623" y="7924"/>
                    <a:pt x="5735" y="8195"/>
                    <a:pt x="5958" y="8195"/>
                  </a:cubicBezTo>
                  <a:cubicBezTo>
                    <a:pt x="6097" y="8195"/>
                    <a:pt x="6209" y="8083"/>
                    <a:pt x="6209" y="7944"/>
                  </a:cubicBezTo>
                  <a:cubicBezTo>
                    <a:pt x="6209" y="7793"/>
                    <a:pt x="6086" y="7693"/>
                    <a:pt x="5957" y="7693"/>
                  </a:cubicBezTo>
                  <a:close/>
                  <a:moveTo>
                    <a:pt x="7363" y="7693"/>
                  </a:moveTo>
                  <a:cubicBezTo>
                    <a:pt x="7301" y="7693"/>
                    <a:pt x="7238" y="7715"/>
                    <a:pt x="7187" y="7766"/>
                  </a:cubicBezTo>
                  <a:cubicBezTo>
                    <a:pt x="7029" y="7924"/>
                    <a:pt x="7141" y="8195"/>
                    <a:pt x="7364" y="8195"/>
                  </a:cubicBezTo>
                  <a:cubicBezTo>
                    <a:pt x="7503" y="8195"/>
                    <a:pt x="7615" y="8083"/>
                    <a:pt x="7616" y="7944"/>
                  </a:cubicBezTo>
                  <a:cubicBezTo>
                    <a:pt x="7616" y="7793"/>
                    <a:pt x="7492" y="7693"/>
                    <a:pt x="7363" y="7693"/>
                  </a:cubicBezTo>
                  <a:close/>
                  <a:moveTo>
                    <a:pt x="8768" y="7693"/>
                  </a:moveTo>
                  <a:cubicBezTo>
                    <a:pt x="8707" y="7693"/>
                    <a:pt x="8644" y="7715"/>
                    <a:pt x="8593" y="7766"/>
                  </a:cubicBezTo>
                  <a:cubicBezTo>
                    <a:pt x="8434" y="7924"/>
                    <a:pt x="8546" y="8195"/>
                    <a:pt x="8770" y="8195"/>
                  </a:cubicBezTo>
                  <a:cubicBezTo>
                    <a:pt x="8909" y="8195"/>
                    <a:pt x="9020" y="8083"/>
                    <a:pt x="9021" y="7944"/>
                  </a:cubicBezTo>
                  <a:cubicBezTo>
                    <a:pt x="9021" y="7793"/>
                    <a:pt x="8897" y="7693"/>
                    <a:pt x="8768" y="7693"/>
                  </a:cubicBezTo>
                  <a:close/>
                  <a:moveTo>
                    <a:pt x="10175" y="7693"/>
                  </a:moveTo>
                  <a:cubicBezTo>
                    <a:pt x="10113" y="7693"/>
                    <a:pt x="10050" y="7716"/>
                    <a:pt x="9999" y="7767"/>
                  </a:cubicBezTo>
                  <a:cubicBezTo>
                    <a:pt x="9841" y="7924"/>
                    <a:pt x="9953" y="8195"/>
                    <a:pt x="10177" y="8195"/>
                  </a:cubicBezTo>
                  <a:cubicBezTo>
                    <a:pt x="10314" y="8195"/>
                    <a:pt x="10426" y="8082"/>
                    <a:pt x="10427" y="7944"/>
                  </a:cubicBezTo>
                  <a:cubicBezTo>
                    <a:pt x="10427" y="7793"/>
                    <a:pt x="10304" y="7693"/>
                    <a:pt x="10175" y="7693"/>
                  </a:cubicBezTo>
                  <a:close/>
                  <a:moveTo>
                    <a:pt x="333" y="8975"/>
                  </a:moveTo>
                  <a:cubicBezTo>
                    <a:pt x="272" y="8975"/>
                    <a:pt x="209" y="8997"/>
                    <a:pt x="159" y="9049"/>
                  </a:cubicBezTo>
                  <a:cubicBezTo>
                    <a:pt x="0" y="9207"/>
                    <a:pt x="112" y="9476"/>
                    <a:pt x="336" y="9477"/>
                  </a:cubicBezTo>
                  <a:cubicBezTo>
                    <a:pt x="473" y="9476"/>
                    <a:pt x="586" y="9364"/>
                    <a:pt x="586" y="9226"/>
                  </a:cubicBezTo>
                  <a:cubicBezTo>
                    <a:pt x="586" y="9075"/>
                    <a:pt x="462" y="8975"/>
                    <a:pt x="333" y="8975"/>
                  </a:cubicBezTo>
                  <a:close/>
                  <a:moveTo>
                    <a:pt x="1739" y="8974"/>
                  </a:moveTo>
                  <a:cubicBezTo>
                    <a:pt x="1678" y="8974"/>
                    <a:pt x="1615" y="8997"/>
                    <a:pt x="1563" y="9049"/>
                  </a:cubicBezTo>
                  <a:cubicBezTo>
                    <a:pt x="1406" y="9207"/>
                    <a:pt x="1518" y="9477"/>
                    <a:pt x="1741" y="9477"/>
                  </a:cubicBezTo>
                  <a:cubicBezTo>
                    <a:pt x="1880" y="9476"/>
                    <a:pt x="1992" y="9364"/>
                    <a:pt x="1992" y="9226"/>
                  </a:cubicBezTo>
                  <a:cubicBezTo>
                    <a:pt x="1992" y="9074"/>
                    <a:pt x="1868" y="8974"/>
                    <a:pt x="1739" y="8974"/>
                  </a:cubicBezTo>
                  <a:close/>
                  <a:moveTo>
                    <a:pt x="3145" y="8974"/>
                  </a:moveTo>
                  <a:cubicBezTo>
                    <a:pt x="3084" y="8974"/>
                    <a:pt x="3021" y="8997"/>
                    <a:pt x="2970" y="9049"/>
                  </a:cubicBezTo>
                  <a:cubicBezTo>
                    <a:pt x="2812" y="9206"/>
                    <a:pt x="2923" y="9476"/>
                    <a:pt x="3147" y="9477"/>
                  </a:cubicBezTo>
                  <a:cubicBezTo>
                    <a:pt x="3286" y="9476"/>
                    <a:pt x="3398" y="9364"/>
                    <a:pt x="3398" y="9226"/>
                  </a:cubicBezTo>
                  <a:cubicBezTo>
                    <a:pt x="3398" y="9074"/>
                    <a:pt x="3274" y="8974"/>
                    <a:pt x="3145" y="8974"/>
                  </a:cubicBezTo>
                  <a:close/>
                  <a:moveTo>
                    <a:pt x="4551" y="8975"/>
                  </a:moveTo>
                  <a:cubicBezTo>
                    <a:pt x="4489" y="8975"/>
                    <a:pt x="4427" y="8998"/>
                    <a:pt x="4376" y="9049"/>
                  </a:cubicBezTo>
                  <a:cubicBezTo>
                    <a:pt x="4217" y="9207"/>
                    <a:pt x="4329" y="9477"/>
                    <a:pt x="4553" y="9477"/>
                  </a:cubicBezTo>
                  <a:cubicBezTo>
                    <a:pt x="4691" y="9476"/>
                    <a:pt x="4803" y="9364"/>
                    <a:pt x="4803" y="9226"/>
                  </a:cubicBezTo>
                  <a:cubicBezTo>
                    <a:pt x="4803" y="9075"/>
                    <a:pt x="4679" y="8975"/>
                    <a:pt x="4551" y="8975"/>
                  </a:cubicBezTo>
                  <a:close/>
                  <a:moveTo>
                    <a:pt x="5957" y="8975"/>
                  </a:moveTo>
                  <a:cubicBezTo>
                    <a:pt x="5895" y="8975"/>
                    <a:pt x="5833" y="8998"/>
                    <a:pt x="5781" y="9049"/>
                  </a:cubicBezTo>
                  <a:cubicBezTo>
                    <a:pt x="5623" y="9207"/>
                    <a:pt x="5735" y="9476"/>
                    <a:pt x="5958" y="9477"/>
                  </a:cubicBezTo>
                  <a:cubicBezTo>
                    <a:pt x="6097" y="9476"/>
                    <a:pt x="6209" y="9364"/>
                    <a:pt x="6209" y="9226"/>
                  </a:cubicBezTo>
                  <a:cubicBezTo>
                    <a:pt x="6209" y="9075"/>
                    <a:pt x="6086" y="8975"/>
                    <a:pt x="5957" y="8975"/>
                  </a:cubicBezTo>
                  <a:close/>
                  <a:moveTo>
                    <a:pt x="7363" y="8974"/>
                  </a:moveTo>
                  <a:cubicBezTo>
                    <a:pt x="7301" y="8974"/>
                    <a:pt x="7238" y="8997"/>
                    <a:pt x="7187" y="9049"/>
                  </a:cubicBezTo>
                  <a:cubicBezTo>
                    <a:pt x="7029" y="9206"/>
                    <a:pt x="7141" y="9476"/>
                    <a:pt x="7364" y="9477"/>
                  </a:cubicBezTo>
                  <a:cubicBezTo>
                    <a:pt x="7503" y="9476"/>
                    <a:pt x="7615" y="9364"/>
                    <a:pt x="7616" y="9226"/>
                  </a:cubicBezTo>
                  <a:cubicBezTo>
                    <a:pt x="7616" y="9074"/>
                    <a:pt x="7492" y="8974"/>
                    <a:pt x="7363" y="8974"/>
                  </a:cubicBezTo>
                  <a:close/>
                  <a:moveTo>
                    <a:pt x="8769" y="8974"/>
                  </a:moveTo>
                  <a:cubicBezTo>
                    <a:pt x="8707" y="8974"/>
                    <a:pt x="8644" y="8997"/>
                    <a:pt x="8593" y="9049"/>
                  </a:cubicBezTo>
                  <a:cubicBezTo>
                    <a:pt x="8434" y="9206"/>
                    <a:pt x="8546" y="9476"/>
                    <a:pt x="8770" y="9477"/>
                  </a:cubicBezTo>
                  <a:cubicBezTo>
                    <a:pt x="8909" y="9476"/>
                    <a:pt x="9021" y="9364"/>
                    <a:pt x="9021" y="9226"/>
                  </a:cubicBezTo>
                  <a:cubicBezTo>
                    <a:pt x="9021" y="9074"/>
                    <a:pt x="8898" y="8974"/>
                    <a:pt x="8769" y="8974"/>
                  </a:cubicBezTo>
                  <a:close/>
                  <a:moveTo>
                    <a:pt x="10174" y="8975"/>
                  </a:moveTo>
                  <a:cubicBezTo>
                    <a:pt x="10113" y="8975"/>
                    <a:pt x="10050" y="8998"/>
                    <a:pt x="9999" y="9049"/>
                  </a:cubicBezTo>
                  <a:cubicBezTo>
                    <a:pt x="9841" y="9207"/>
                    <a:pt x="9953" y="9477"/>
                    <a:pt x="10177" y="9477"/>
                  </a:cubicBezTo>
                  <a:cubicBezTo>
                    <a:pt x="10314" y="9476"/>
                    <a:pt x="10426" y="9364"/>
                    <a:pt x="10427" y="9226"/>
                  </a:cubicBezTo>
                  <a:cubicBezTo>
                    <a:pt x="10427" y="9075"/>
                    <a:pt x="10303" y="8975"/>
                    <a:pt x="10174" y="8975"/>
                  </a:cubicBezTo>
                  <a:close/>
                  <a:moveTo>
                    <a:pt x="334" y="10257"/>
                  </a:moveTo>
                  <a:cubicBezTo>
                    <a:pt x="272" y="10257"/>
                    <a:pt x="210" y="10280"/>
                    <a:pt x="159" y="10331"/>
                  </a:cubicBezTo>
                  <a:cubicBezTo>
                    <a:pt x="0" y="10489"/>
                    <a:pt x="112" y="10759"/>
                    <a:pt x="336" y="10759"/>
                  </a:cubicBezTo>
                  <a:cubicBezTo>
                    <a:pt x="474" y="10759"/>
                    <a:pt x="586" y="10646"/>
                    <a:pt x="586" y="10508"/>
                  </a:cubicBezTo>
                  <a:cubicBezTo>
                    <a:pt x="586" y="10357"/>
                    <a:pt x="463" y="10257"/>
                    <a:pt x="334" y="10257"/>
                  </a:cubicBezTo>
                  <a:close/>
                  <a:moveTo>
                    <a:pt x="1739" y="10257"/>
                  </a:moveTo>
                  <a:cubicBezTo>
                    <a:pt x="1678" y="10257"/>
                    <a:pt x="1615" y="10280"/>
                    <a:pt x="1563" y="10331"/>
                  </a:cubicBezTo>
                  <a:cubicBezTo>
                    <a:pt x="1406" y="10489"/>
                    <a:pt x="1518" y="10759"/>
                    <a:pt x="1741" y="10759"/>
                  </a:cubicBezTo>
                  <a:cubicBezTo>
                    <a:pt x="1880" y="10759"/>
                    <a:pt x="1992" y="10646"/>
                    <a:pt x="1992" y="10508"/>
                  </a:cubicBezTo>
                  <a:cubicBezTo>
                    <a:pt x="1992" y="10357"/>
                    <a:pt x="1868" y="10257"/>
                    <a:pt x="1739" y="10257"/>
                  </a:cubicBezTo>
                  <a:close/>
                  <a:moveTo>
                    <a:pt x="3144" y="10257"/>
                  </a:moveTo>
                  <a:cubicBezTo>
                    <a:pt x="3083" y="10257"/>
                    <a:pt x="3020" y="10279"/>
                    <a:pt x="2969" y="10330"/>
                  </a:cubicBezTo>
                  <a:cubicBezTo>
                    <a:pt x="2812" y="10489"/>
                    <a:pt x="2923" y="10759"/>
                    <a:pt x="3147" y="10759"/>
                  </a:cubicBezTo>
                  <a:cubicBezTo>
                    <a:pt x="3286" y="10759"/>
                    <a:pt x="3398" y="10646"/>
                    <a:pt x="3398" y="10508"/>
                  </a:cubicBezTo>
                  <a:cubicBezTo>
                    <a:pt x="3398" y="10357"/>
                    <a:pt x="3274" y="10257"/>
                    <a:pt x="3144" y="10257"/>
                  </a:cubicBezTo>
                  <a:close/>
                  <a:moveTo>
                    <a:pt x="4551" y="10257"/>
                  </a:moveTo>
                  <a:cubicBezTo>
                    <a:pt x="4489" y="10257"/>
                    <a:pt x="4427" y="10280"/>
                    <a:pt x="4376" y="10331"/>
                  </a:cubicBezTo>
                  <a:cubicBezTo>
                    <a:pt x="4217" y="10490"/>
                    <a:pt x="4330" y="10759"/>
                    <a:pt x="4553" y="10759"/>
                  </a:cubicBezTo>
                  <a:cubicBezTo>
                    <a:pt x="4691" y="10759"/>
                    <a:pt x="4803" y="10646"/>
                    <a:pt x="4803" y="10508"/>
                  </a:cubicBezTo>
                  <a:cubicBezTo>
                    <a:pt x="4803" y="10357"/>
                    <a:pt x="4680" y="10257"/>
                    <a:pt x="4551" y="10257"/>
                  </a:cubicBezTo>
                  <a:close/>
                  <a:moveTo>
                    <a:pt x="5957" y="10257"/>
                  </a:moveTo>
                  <a:cubicBezTo>
                    <a:pt x="5895" y="10257"/>
                    <a:pt x="5832" y="10280"/>
                    <a:pt x="5781" y="10331"/>
                  </a:cubicBezTo>
                  <a:cubicBezTo>
                    <a:pt x="5623" y="10489"/>
                    <a:pt x="5735" y="10759"/>
                    <a:pt x="5958" y="10759"/>
                  </a:cubicBezTo>
                  <a:cubicBezTo>
                    <a:pt x="6097" y="10759"/>
                    <a:pt x="6209" y="10646"/>
                    <a:pt x="6209" y="10508"/>
                  </a:cubicBezTo>
                  <a:cubicBezTo>
                    <a:pt x="6209" y="10357"/>
                    <a:pt x="6085" y="10257"/>
                    <a:pt x="5957" y="10257"/>
                  </a:cubicBezTo>
                  <a:close/>
                  <a:moveTo>
                    <a:pt x="7363" y="10257"/>
                  </a:moveTo>
                  <a:cubicBezTo>
                    <a:pt x="7301" y="10257"/>
                    <a:pt x="7238" y="10279"/>
                    <a:pt x="7187" y="10330"/>
                  </a:cubicBezTo>
                  <a:cubicBezTo>
                    <a:pt x="7029" y="10489"/>
                    <a:pt x="7141" y="10759"/>
                    <a:pt x="7364" y="10759"/>
                  </a:cubicBezTo>
                  <a:cubicBezTo>
                    <a:pt x="7503" y="10759"/>
                    <a:pt x="7616" y="10646"/>
                    <a:pt x="7616" y="10508"/>
                  </a:cubicBezTo>
                  <a:cubicBezTo>
                    <a:pt x="7616" y="10357"/>
                    <a:pt x="7492" y="10257"/>
                    <a:pt x="7363" y="10257"/>
                  </a:cubicBezTo>
                  <a:close/>
                  <a:moveTo>
                    <a:pt x="8768" y="10257"/>
                  </a:moveTo>
                  <a:cubicBezTo>
                    <a:pt x="8707" y="10257"/>
                    <a:pt x="8644" y="10279"/>
                    <a:pt x="8593" y="10330"/>
                  </a:cubicBezTo>
                  <a:cubicBezTo>
                    <a:pt x="8434" y="10489"/>
                    <a:pt x="8547" y="10759"/>
                    <a:pt x="8770" y="10759"/>
                  </a:cubicBezTo>
                  <a:cubicBezTo>
                    <a:pt x="8909" y="10759"/>
                    <a:pt x="9021" y="10646"/>
                    <a:pt x="9021" y="10508"/>
                  </a:cubicBezTo>
                  <a:cubicBezTo>
                    <a:pt x="9021" y="10357"/>
                    <a:pt x="8897" y="10257"/>
                    <a:pt x="8768" y="10257"/>
                  </a:cubicBezTo>
                  <a:close/>
                  <a:moveTo>
                    <a:pt x="10175" y="10257"/>
                  </a:moveTo>
                  <a:cubicBezTo>
                    <a:pt x="10113" y="10257"/>
                    <a:pt x="10050" y="10280"/>
                    <a:pt x="9999" y="10331"/>
                  </a:cubicBezTo>
                  <a:cubicBezTo>
                    <a:pt x="9841" y="10490"/>
                    <a:pt x="9953" y="10759"/>
                    <a:pt x="10177" y="10759"/>
                  </a:cubicBezTo>
                  <a:cubicBezTo>
                    <a:pt x="10315" y="10759"/>
                    <a:pt x="10427" y="10646"/>
                    <a:pt x="10427" y="10508"/>
                  </a:cubicBezTo>
                  <a:cubicBezTo>
                    <a:pt x="10427" y="10357"/>
                    <a:pt x="10304" y="10257"/>
                    <a:pt x="10175" y="10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9"/>
            <p:cNvSpPr/>
            <p:nvPr/>
          </p:nvSpPr>
          <p:spPr>
            <a:xfrm>
              <a:off x="4816300" y="899550"/>
              <a:ext cx="293400" cy="24900"/>
            </a:xfrm>
            <a:custGeom>
              <a:avLst/>
              <a:gdLst/>
              <a:ahLst/>
              <a:cxnLst/>
              <a:rect l="l" t="t" r="r" b="b"/>
              <a:pathLst>
                <a:path w="11736" h="996" extrusionOk="0">
                  <a:moveTo>
                    <a:pt x="712" y="1"/>
                  </a:moveTo>
                  <a:cubicBezTo>
                    <a:pt x="488" y="1"/>
                    <a:pt x="265" y="71"/>
                    <a:pt x="65" y="211"/>
                  </a:cubicBezTo>
                  <a:cubicBezTo>
                    <a:pt x="15" y="245"/>
                    <a:pt x="1" y="317"/>
                    <a:pt x="31" y="374"/>
                  </a:cubicBezTo>
                  <a:cubicBezTo>
                    <a:pt x="50" y="410"/>
                    <a:pt x="84" y="430"/>
                    <a:pt x="120" y="430"/>
                  </a:cubicBezTo>
                  <a:cubicBezTo>
                    <a:pt x="138" y="430"/>
                    <a:pt x="157" y="424"/>
                    <a:pt x="175" y="412"/>
                  </a:cubicBezTo>
                  <a:cubicBezTo>
                    <a:pt x="340" y="295"/>
                    <a:pt x="526" y="237"/>
                    <a:pt x="712" y="237"/>
                  </a:cubicBezTo>
                  <a:cubicBezTo>
                    <a:pt x="898" y="237"/>
                    <a:pt x="1084" y="295"/>
                    <a:pt x="1250" y="412"/>
                  </a:cubicBezTo>
                  <a:lnTo>
                    <a:pt x="1783" y="786"/>
                  </a:lnTo>
                  <a:cubicBezTo>
                    <a:pt x="1983" y="925"/>
                    <a:pt x="2207" y="995"/>
                    <a:pt x="2431" y="995"/>
                  </a:cubicBezTo>
                  <a:cubicBezTo>
                    <a:pt x="2654" y="995"/>
                    <a:pt x="2878" y="925"/>
                    <a:pt x="3078" y="786"/>
                  </a:cubicBezTo>
                  <a:lnTo>
                    <a:pt x="3611" y="412"/>
                  </a:lnTo>
                  <a:cubicBezTo>
                    <a:pt x="3777" y="295"/>
                    <a:pt x="3963" y="237"/>
                    <a:pt x="4149" y="237"/>
                  </a:cubicBezTo>
                  <a:cubicBezTo>
                    <a:pt x="4335" y="237"/>
                    <a:pt x="4521" y="295"/>
                    <a:pt x="4687" y="412"/>
                  </a:cubicBezTo>
                  <a:lnTo>
                    <a:pt x="5220" y="786"/>
                  </a:lnTo>
                  <a:cubicBezTo>
                    <a:pt x="5409" y="921"/>
                    <a:pt x="5635" y="994"/>
                    <a:pt x="5868" y="996"/>
                  </a:cubicBezTo>
                  <a:cubicBezTo>
                    <a:pt x="6100" y="994"/>
                    <a:pt x="6326" y="920"/>
                    <a:pt x="6516" y="786"/>
                  </a:cubicBezTo>
                  <a:lnTo>
                    <a:pt x="7049" y="412"/>
                  </a:lnTo>
                  <a:cubicBezTo>
                    <a:pt x="7214" y="295"/>
                    <a:pt x="7400" y="237"/>
                    <a:pt x="7586" y="237"/>
                  </a:cubicBezTo>
                  <a:cubicBezTo>
                    <a:pt x="7772" y="237"/>
                    <a:pt x="7958" y="295"/>
                    <a:pt x="8123" y="412"/>
                  </a:cubicBezTo>
                  <a:lnTo>
                    <a:pt x="8657" y="786"/>
                  </a:lnTo>
                  <a:cubicBezTo>
                    <a:pt x="8857" y="925"/>
                    <a:pt x="9081" y="995"/>
                    <a:pt x="9305" y="995"/>
                  </a:cubicBezTo>
                  <a:cubicBezTo>
                    <a:pt x="9529" y="995"/>
                    <a:pt x="9753" y="925"/>
                    <a:pt x="9952" y="786"/>
                  </a:cubicBezTo>
                  <a:lnTo>
                    <a:pt x="10485" y="412"/>
                  </a:lnTo>
                  <a:cubicBezTo>
                    <a:pt x="10651" y="295"/>
                    <a:pt x="10837" y="237"/>
                    <a:pt x="11023" y="237"/>
                  </a:cubicBezTo>
                  <a:cubicBezTo>
                    <a:pt x="11209" y="237"/>
                    <a:pt x="11395" y="295"/>
                    <a:pt x="11561" y="412"/>
                  </a:cubicBezTo>
                  <a:cubicBezTo>
                    <a:pt x="11578" y="424"/>
                    <a:pt x="11597" y="429"/>
                    <a:pt x="11615" y="429"/>
                  </a:cubicBezTo>
                  <a:cubicBezTo>
                    <a:pt x="11650" y="429"/>
                    <a:pt x="11685" y="409"/>
                    <a:pt x="11705" y="374"/>
                  </a:cubicBezTo>
                  <a:cubicBezTo>
                    <a:pt x="11736" y="318"/>
                    <a:pt x="11720" y="245"/>
                    <a:pt x="11671" y="211"/>
                  </a:cubicBezTo>
                  <a:cubicBezTo>
                    <a:pt x="11471" y="71"/>
                    <a:pt x="11247" y="1"/>
                    <a:pt x="11023" y="1"/>
                  </a:cubicBezTo>
                  <a:cubicBezTo>
                    <a:pt x="10799" y="1"/>
                    <a:pt x="10576" y="71"/>
                    <a:pt x="10376" y="211"/>
                  </a:cubicBezTo>
                  <a:lnTo>
                    <a:pt x="9843" y="584"/>
                  </a:lnTo>
                  <a:cubicBezTo>
                    <a:pt x="9677" y="700"/>
                    <a:pt x="9490" y="758"/>
                    <a:pt x="9305" y="758"/>
                  </a:cubicBezTo>
                  <a:cubicBezTo>
                    <a:pt x="9119" y="758"/>
                    <a:pt x="8933" y="700"/>
                    <a:pt x="8767" y="584"/>
                  </a:cubicBezTo>
                  <a:lnTo>
                    <a:pt x="8234" y="211"/>
                  </a:lnTo>
                  <a:cubicBezTo>
                    <a:pt x="8034" y="71"/>
                    <a:pt x="7810" y="1"/>
                    <a:pt x="7586" y="1"/>
                  </a:cubicBezTo>
                  <a:cubicBezTo>
                    <a:pt x="7362" y="1"/>
                    <a:pt x="7138" y="71"/>
                    <a:pt x="6938" y="211"/>
                  </a:cubicBezTo>
                  <a:lnTo>
                    <a:pt x="6405" y="584"/>
                  </a:lnTo>
                  <a:cubicBezTo>
                    <a:pt x="6239" y="700"/>
                    <a:pt x="6054" y="758"/>
                    <a:pt x="5868" y="758"/>
                  </a:cubicBezTo>
                  <a:cubicBezTo>
                    <a:pt x="5682" y="758"/>
                    <a:pt x="5496" y="700"/>
                    <a:pt x="5331" y="584"/>
                  </a:cubicBezTo>
                  <a:lnTo>
                    <a:pt x="4796" y="211"/>
                  </a:lnTo>
                  <a:cubicBezTo>
                    <a:pt x="4597" y="71"/>
                    <a:pt x="4373" y="1"/>
                    <a:pt x="4149" y="1"/>
                  </a:cubicBezTo>
                  <a:cubicBezTo>
                    <a:pt x="3925" y="1"/>
                    <a:pt x="3701" y="71"/>
                    <a:pt x="3501" y="211"/>
                  </a:cubicBezTo>
                  <a:lnTo>
                    <a:pt x="2968" y="584"/>
                  </a:lnTo>
                  <a:cubicBezTo>
                    <a:pt x="2803" y="700"/>
                    <a:pt x="2617" y="758"/>
                    <a:pt x="2431" y="758"/>
                  </a:cubicBezTo>
                  <a:cubicBezTo>
                    <a:pt x="2245" y="758"/>
                    <a:pt x="2059" y="700"/>
                    <a:pt x="1893" y="584"/>
                  </a:cubicBezTo>
                  <a:lnTo>
                    <a:pt x="1360" y="211"/>
                  </a:lnTo>
                  <a:cubicBezTo>
                    <a:pt x="1160" y="71"/>
                    <a:pt x="936"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9"/>
            <p:cNvSpPr/>
            <p:nvPr/>
          </p:nvSpPr>
          <p:spPr>
            <a:xfrm>
              <a:off x="4816300" y="923975"/>
              <a:ext cx="293400" cy="24900"/>
            </a:xfrm>
            <a:custGeom>
              <a:avLst/>
              <a:gdLst/>
              <a:ahLst/>
              <a:cxnLst/>
              <a:rect l="l" t="t" r="r" b="b"/>
              <a:pathLst>
                <a:path w="11736" h="996" extrusionOk="0">
                  <a:moveTo>
                    <a:pt x="712" y="1"/>
                  </a:moveTo>
                  <a:cubicBezTo>
                    <a:pt x="488" y="1"/>
                    <a:pt x="265" y="70"/>
                    <a:pt x="65" y="210"/>
                  </a:cubicBezTo>
                  <a:cubicBezTo>
                    <a:pt x="15" y="245"/>
                    <a:pt x="1" y="318"/>
                    <a:pt x="31" y="374"/>
                  </a:cubicBezTo>
                  <a:cubicBezTo>
                    <a:pt x="50" y="409"/>
                    <a:pt x="84" y="429"/>
                    <a:pt x="119" y="429"/>
                  </a:cubicBezTo>
                  <a:cubicBezTo>
                    <a:pt x="138" y="429"/>
                    <a:pt x="157" y="423"/>
                    <a:pt x="175" y="411"/>
                  </a:cubicBezTo>
                  <a:cubicBezTo>
                    <a:pt x="340" y="295"/>
                    <a:pt x="526" y="237"/>
                    <a:pt x="712" y="237"/>
                  </a:cubicBezTo>
                  <a:cubicBezTo>
                    <a:pt x="898" y="237"/>
                    <a:pt x="1084" y="295"/>
                    <a:pt x="1250" y="411"/>
                  </a:cubicBezTo>
                  <a:lnTo>
                    <a:pt x="1783" y="785"/>
                  </a:lnTo>
                  <a:cubicBezTo>
                    <a:pt x="1983" y="925"/>
                    <a:pt x="2207" y="995"/>
                    <a:pt x="2431" y="995"/>
                  </a:cubicBezTo>
                  <a:cubicBezTo>
                    <a:pt x="2654" y="995"/>
                    <a:pt x="2878" y="925"/>
                    <a:pt x="3078" y="785"/>
                  </a:cubicBezTo>
                  <a:lnTo>
                    <a:pt x="3611" y="411"/>
                  </a:lnTo>
                  <a:cubicBezTo>
                    <a:pt x="3777" y="295"/>
                    <a:pt x="3963" y="237"/>
                    <a:pt x="4149" y="237"/>
                  </a:cubicBezTo>
                  <a:cubicBezTo>
                    <a:pt x="4335" y="237"/>
                    <a:pt x="4521" y="295"/>
                    <a:pt x="4687" y="411"/>
                  </a:cubicBezTo>
                  <a:lnTo>
                    <a:pt x="5220" y="785"/>
                  </a:lnTo>
                  <a:cubicBezTo>
                    <a:pt x="5409" y="920"/>
                    <a:pt x="5635" y="994"/>
                    <a:pt x="5868" y="995"/>
                  </a:cubicBezTo>
                  <a:cubicBezTo>
                    <a:pt x="6100" y="994"/>
                    <a:pt x="6326" y="920"/>
                    <a:pt x="6516" y="785"/>
                  </a:cubicBezTo>
                  <a:lnTo>
                    <a:pt x="7049" y="411"/>
                  </a:lnTo>
                  <a:cubicBezTo>
                    <a:pt x="7214" y="295"/>
                    <a:pt x="7400" y="237"/>
                    <a:pt x="7586" y="237"/>
                  </a:cubicBezTo>
                  <a:cubicBezTo>
                    <a:pt x="7772" y="237"/>
                    <a:pt x="7958" y="295"/>
                    <a:pt x="8123" y="411"/>
                  </a:cubicBezTo>
                  <a:lnTo>
                    <a:pt x="8657" y="785"/>
                  </a:lnTo>
                  <a:cubicBezTo>
                    <a:pt x="8857" y="925"/>
                    <a:pt x="9081" y="995"/>
                    <a:pt x="9305" y="995"/>
                  </a:cubicBezTo>
                  <a:cubicBezTo>
                    <a:pt x="9529" y="995"/>
                    <a:pt x="9753" y="925"/>
                    <a:pt x="9952" y="785"/>
                  </a:cubicBezTo>
                  <a:lnTo>
                    <a:pt x="10485" y="411"/>
                  </a:lnTo>
                  <a:cubicBezTo>
                    <a:pt x="10651" y="295"/>
                    <a:pt x="10837" y="237"/>
                    <a:pt x="11023" y="237"/>
                  </a:cubicBezTo>
                  <a:cubicBezTo>
                    <a:pt x="11209" y="237"/>
                    <a:pt x="11395" y="295"/>
                    <a:pt x="11561" y="411"/>
                  </a:cubicBezTo>
                  <a:cubicBezTo>
                    <a:pt x="11578" y="423"/>
                    <a:pt x="11597" y="429"/>
                    <a:pt x="11616" y="429"/>
                  </a:cubicBezTo>
                  <a:cubicBezTo>
                    <a:pt x="11651" y="429"/>
                    <a:pt x="11685" y="409"/>
                    <a:pt x="11705" y="374"/>
                  </a:cubicBezTo>
                  <a:cubicBezTo>
                    <a:pt x="11736" y="318"/>
                    <a:pt x="11720" y="245"/>
                    <a:pt x="11671" y="210"/>
                  </a:cubicBezTo>
                  <a:cubicBezTo>
                    <a:pt x="11471" y="70"/>
                    <a:pt x="11247" y="1"/>
                    <a:pt x="11023" y="1"/>
                  </a:cubicBezTo>
                  <a:cubicBezTo>
                    <a:pt x="10799" y="1"/>
                    <a:pt x="10576" y="70"/>
                    <a:pt x="10376" y="210"/>
                  </a:cubicBezTo>
                  <a:lnTo>
                    <a:pt x="9843" y="584"/>
                  </a:lnTo>
                  <a:cubicBezTo>
                    <a:pt x="9677" y="700"/>
                    <a:pt x="9490" y="759"/>
                    <a:pt x="9305" y="759"/>
                  </a:cubicBezTo>
                  <a:cubicBezTo>
                    <a:pt x="9119" y="759"/>
                    <a:pt x="8933" y="700"/>
                    <a:pt x="8767" y="584"/>
                  </a:cubicBezTo>
                  <a:lnTo>
                    <a:pt x="8234" y="210"/>
                  </a:lnTo>
                  <a:cubicBezTo>
                    <a:pt x="8034" y="70"/>
                    <a:pt x="7810" y="1"/>
                    <a:pt x="7586" y="1"/>
                  </a:cubicBezTo>
                  <a:cubicBezTo>
                    <a:pt x="7362" y="1"/>
                    <a:pt x="7138" y="70"/>
                    <a:pt x="6938" y="210"/>
                  </a:cubicBezTo>
                  <a:lnTo>
                    <a:pt x="6405" y="584"/>
                  </a:lnTo>
                  <a:cubicBezTo>
                    <a:pt x="6239" y="700"/>
                    <a:pt x="6054" y="759"/>
                    <a:pt x="5868" y="759"/>
                  </a:cubicBezTo>
                  <a:cubicBezTo>
                    <a:pt x="5682" y="759"/>
                    <a:pt x="5496" y="700"/>
                    <a:pt x="5331" y="584"/>
                  </a:cubicBezTo>
                  <a:lnTo>
                    <a:pt x="4796" y="210"/>
                  </a:lnTo>
                  <a:cubicBezTo>
                    <a:pt x="4597" y="70"/>
                    <a:pt x="4373" y="1"/>
                    <a:pt x="4149" y="1"/>
                  </a:cubicBezTo>
                  <a:cubicBezTo>
                    <a:pt x="3925" y="1"/>
                    <a:pt x="3701" y="70"/>
                    <a:pt x="3501" y="210"/>
                  </a:cubicBezTo>
                  <a:lnTo>
                    <a:pt x="2968" y="584"/>
                  </a:lnTo>
                  <a:cubicBezTo>
                    <a:pt x="2803" y="700"/>
                    <a:pt x="2617" y="759"/>
                    <a:pt x="2431" y="759"/>
                  </a:cubicBezTo>
                  <a:cubicBezTo>
                    <a:pt x="2245" y="759"/>
                    <a:pt x="2059" y="700"/>
                    <a:pt x="1893" y="584"/>
                  </a:cubicBezTo>
                  <a:lnTo>
                    <a:pt x="1360" y="210"/>
                  </a:lnTo>
                  <a:cubicBezTo>
                    <a:pt x="1160" y="70"/>
                    <a:pt x="936"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9"/>
            <p:cNvSpPr/>
            <p:nvPr/>
          </p:nvSpPr>
          <p:spPr>
            <a:xfrm>
              <a:off x="4816300" y="948400"/>
              <a:ext cx="293400" cy="24875"/>
            </a:xfrm>
            <a:custGeom>
              <a:avLst/>
              <a:gdLst/>
              <a:ahLst/>
              <a:cxnLst/>
              <a:rect l="l" t="t" r="r" b="b"/>
              <a:pathLst>
                <a:path w="11736" h="995" extrusionOk="0">
                  <a:moveTo>
                    <a:pt x="712" y="0"/>
                  </a:moveTo>
                  <a:cubicBezTo>
                    <a:pt x="488" y="0"/>
                    <a:pt x="265" y="70"/>
                    <a:pt x="65" y="210"/>
                  </a:cubicBezTo>
                  <a:cubicBezTo>
                    <a:pt x="15" y="245"/>
                    <a:pt x="1" y="317"/>
                    <a:pt x="31" y="373"/>
                  </a:cubicBezTo>
                  <a:cubicBezTo>
                    <a:pt x="50" y="409"/>
                    <a:pt x="85" y="429"/>
                    <a:pt x="120" y="429"/>
                  </a:cubicBezTo>
                  <a:cubicBezTo>
                    <a:pt x="139" y="429"/>
                    <a:pt x="158" y="423"/>
                    <a:pt x="175" y="411"/>
                  </a:cubicBezTo>
                  <a:cubicBezTo>
                    <a:pt x="340" y="295"/>
                    <a:pt x="526" y="237"/>
                    <a:pt x="712" y="237"/>
                  </a:cubicBezTo>
                  <a:cubicBezTo>
                    <a:pt x="898" y="237"/>
                    <a:pt x="1084" y="295"/>
                    <a:pt x="1250" y="411"/>
                  </a:cubicBezTo>
                  <a:lnTo>
                    <a:pt x="1783" y="784"/>
                  </a:lnTo>
                  <a:cubicBezTo>
                    <a:pt x="1983" y="924"/>
                    <a:pt x="2207" y="994"/>
                    <a:pt x="2431" y="994"/>
                  </a:cubicBezTo>
                  <a:cubicBezTo>
                    <a:pt x="2654" y="994"/>
                    <a:pt x="2878" y="924"/>
                    <a:pt x="3078" y="784"/>
                  </a:cubicBezTo>
                  <a:lnTo>
                    <a:pt x="3611" y="411"/>
                  </a:lnTo>
                  <a:cubicBezTo>
                    <a:pt x="3777" y="295"/>
                    <a:pt x="3963" y="237"/>
                    <a:pt x="4149" y="237"/>
                  </a:cubicBezTo>
                  <a:cubicBezTo>
                    <a:pt x="4335" y="237"/>
                    <a:pt x="4521" y="295"/>
                    <a:pt x="4687" y="411"/>
                  </a:cubicBezTo>
                  <a:lnTo>
                    <a:pt x="5220" y="784"/>
                  </a:lnTo>
                  <a:cubicBezTo>
                    <a:pt x="5409" y="919"/>
                    <a:pt x="5635" y="993"/>
                    <a:pt x="5868" y="994"/>
                  </a:cubicBezTo>
                  <a:cubicBezTo>
                    <a:pt x="6100" y="993"/>
                    <a:pt x="6326" y="919"/>
                    <a:pt x="6516" y="784"/>
                  </a:cubicBezTo>
                  <a:lnTo>
                    <a:pt x="7049" y="411"/>
                  </a:lnTo>
                  <a:cubicBezTo>
                    <a:pt x="7214" y="295"/>
                    <a:pt x="7400" y="237"/>
                    <a:pt x="7586" y="237"/>
                  </a:cubicBezTo>
                  <a:cubicBezTo>
                    <a:pt x="7772" y="237"/>
                    <a:pt x="7958" y="295"/>
                    <a:pt x="8123" y="411"/>
                  </a:cubicBezTo>
                  <a:lnTo>
                    <a:pt x="8657" y="784"/>
                  </a:lnTo>
                  <a:cubicBezTo>
                    <a:pt x="8857" y="924"/>
                    <a:pt x="9081" y="994"/>
                    <a:pt x="9305" y="994"/>
                  </a:cubicBezTo>
                  <a:cubicBezTo>
                    <a:pt x="9529" y="994"/>
                    <a:pt x="9753" y="924"/>
                    <a:pt x="9952" y="784"/>
                  </a:cubicBezTo>
                  <a:lnTo>
                    <a:pt x="10485" y="411"/>
                  </a:lnTo>
                  <a:cubicBezTo>
                    <a:pt x="10651" y="295"/>
                    <a:pt x="10837" y="237"/>
                    <a:pt x="11023" y="237"/>
                  </a:cubicBezTo>
                  <a:cubicBezTo>
                    <a:pt x="11209" y="237"/>
                    <a:pt x="11395" y="295"/>
                    <a:pt x="11561" y="411"/>
                  </a:cubicBezTo>
                  <a:cubicBezTo>
                    <a:pt x="11578" y="423"/>
                    <a:pt x="11597" y="429"/>
                    <a:pt x="11615" y="429"/>
                  </a:cubicBezTo>
                  <a:cubicBezTo>
                    <a:pt x="11650" y="429"/>
                    <a:pt x="11685" y="409"/>
                    <a:pt x="11705" y="373"/>
                  </a:cubicBezTo>
                  <a:cubicBezTo>
                    <a:pt x="11736" y="317"/>
                    <a:pt x="11720" y="245"/>
                    <a:pt x="11671" y="210"/>
                  </a:cubicBezTo>
                  <a:cubicBezTo>
                    <a:pt x="11471" y="70"/>
                    <a:pt x="11247" y="0"/>
                    <a:pt x="11023" y="0"/>
                  </a:cubicBezTo>
                  <a:cubicBezTo>
                    <a:pt x="10799" y="0"/>
                    <a:pt x="10576" y="70"/>
                    <a:pt x="10376" y="210"/>
                  </a:cubicBezTo>
                  <a:lnTo>
                    <a:pt x="9843" y="583"/>
                  </a:lnTo>
                  <a:cubicBezTo>
                    <a:pt x="9677" y="699"/>
                    <a:pt x="9490" y="758"/>
                    <a:pt x="9305" y="758"/>
                  </a:cubicBezTo>
                  <a:cubicBezTo>
                    <a:pt x="9119" y="758"/>
                    <a:pt x="8933" y="699"/>
                    <a:pt x="8767" y="583"/>
                  </a:cubicBezTo>
                  <a:lnTo>
                    <a:pt x="8234" y="210"/>
                  </a:lnTo>
                  <a:cubicBezTo>
                    <a:pt x="8034" y="70"/>
                    <a:pt x="7810" y="0"/>
                    <a:pt x="7586" y="0"/>
                  </a:cubicBezTo>
                  <a:cubicBezTo>
                    <a:pt x="7362" y="0"/>
                    <a:pt x="7138" y="70"/>
                    <a:pt x="6938" y="210"/>
                  </a:cubicBezTo>
                  <a:lnTo>
                    <a:pt x="6405" y="583"/>
                  </a:lnTo>
                  <a:cubicBezTo>
                    <a:pt x="6239" y="699"/>
                    <a:pt x="6054" y="758"/>
                    <a:pt x="5868" y="758"/>
                  </a:cubicBezTo>
                  <a:cubicBezTo>
                    <a:pt x="5682" y="758"/>
                    <a:pt x="5496" y="699"/>
                    <a:pt x="5331" y="583"/>
                  </a:cubicBezTo>
                  <a:lnTo>
                    <a:pt x="4796" y="210"/>
                  </a:lnTo>
                  <a:cubicBezTo>
                    <a:pt x="4597" y="70"/>
                    <a:pt x="4373" y="0"/>
                    <a:pt x="4149" y="0"/>
                  </a:cubicBezTo>
                  <a:cubicBezTo>
                    <a:pt x="3925" y="0"/>
                    <a:pt x="3701" y="70"/>
                    <a:pt x="3501" y="210"/>
                  </a:cubicBezTo>
                  <a:lnTo>
                    <a:pt x="2968" y="583"/>
                  </a:lnTo>
                  <a:cubicBezTo>
                    <a:pt x="2803" y="699"/>
                    <a:pt x="2617" y="758"/>
                    <a:pt x="2431" y="758"/>
                  </a:cubicBezTo>
                  <a:cubicBezTo>
                    <a:pt x="2245" y="758"/>
                    <a:pt x="2059" y="699"/>
                    <a:pt x="1893" y="583"/>
                  </a:cubicBezTo>
                  <a:lnTo>
                    <a:pt x="1360" y="210"/>
                  </a:lnTo>
                  <a:cubicBezTo>
                    <a:pt x="1160" y="70"/>
                    <a:pt x="93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9"/>
            <p:cNvSpPr/>
            <p:nvPr/>
          </p:nvSpPr>
          <p:spPr>
            <a:xfrm>
              <a:off x="4816300" y="972800"/>
              <a:ext cx="293400" cy="24875"/>
            </a:xfrm>
            <a:custGeom>
              <a:avLst/>
              <a:gdLst/>
              <a:ahLst/>
              <a:cxnLst/>
              <a:rect l="l" t="t" r="r" b="b"/>
              <a:pathLst>
                <a:path w="11736" h="995" extrusionOk="0">
                  <a:moveTo>
                    <a:pt x="712" y="0"/>
                  </a:moveTo>
                  <a:cubicBezTo>
                    <a:pt x="488" y="0"/>
                    <a:pt x="265" y="70"/>
                    <a:pt x="65" y="211"/>
                  </a:cubicBezTo>
                  <a:cubicBezTo>
                    <a:pt x="15" y="245"/>
                    <a:pt x="1" y="317"/>
                    <a:pt x="31" y="373"/>
                  </a:cubicBezTo>
                  <a:cubicBezTo>
                    <a:pt x="50" y="409"/>
                    <a:pt x="84" y="429"/>
                    <a:pt x="119" y="429"/>
                  </a:cubicBezTo>
                  <a:cubicBezTo>
                    <a:pt x="138" y="429"/>
                    <a:pt x="157" y="423"/>
                    <a:pt x="175" y="410"/>
                  </a:cubicBezTo>
                  <a:cubicBezTo>
                    <a:pt x="340" y="294"/>
                    <a:pt x="526" y="236"/>
                    <a:pt x="712" y="236"/>
                  </a:cubicBezTo>
                  <a:cubicBezTo>
                    <a:pt x="898" y="236"/>
                    <a:pt x="1084" y="294"/>
                    <a:pt x="1250" y="410"/>
                  </a:cubicBezTo>
                  <a:lnTo>
                    <a:pt x="1783" y="784"/>
                  </a:lnTo>
                  <a:cubicBezTo>
                    <a:pt x="1983" y="924"/>
                    <a:pt x="2207" y="994"/>
                    <a:pt x="2431" y="994"/>
                  </a:cubicBezTo>
                  <a:cubicBezTo>
                    <a:pt x="2654" y="994"/>
                    <a:pt x="2878" y="924"/>
                    <a:pt x="3078" y="784"/>
                  </a:cubicBezTo>
                  <a:lnTo>
                    <a:pt x="3611" y="410"/>
                  </a:lnTo>
                  <a:cubicBezTo>
                    <a:pt x="3777" y="294"/>
                    <a:pt x="3963" y="236"/>
                    <a:pt x="4149" y="236"/>
                  </a:cubicBezTo>
                  <a:cubicBezTo>
                    <a:pt x="4335" y="236"/>
                    <a:pt x="4521" y="294"/>
                    <a:pt x="4687" y="410"/>
                  </a:cubicBezTo>
                  <a:lnTo>
                    <a:pt x="5220" y="784"/>
                  </a:lnTo>
                  <a:cubicBezTo>
                    <a:pt x="5409" y="920"/>
                    <a:pt x="5635" y="993"/>
                    <a:pt x="5868" y="994"/>
                  </a:cubicBezTo>
                  <a:cubicBezTo>
                    <a:pt x="6100" y="993"/>
                    <a:pt x="6326" y="920"/>
                    <a:pt x="6516" y="784"/>
                  </a:cubicBezTo>
                  <a:lnTo>
                    <a:pt x="7049" y="410"/>
                  </a:lnTo>
                  <a:cubicBezTo>
                    <a:pt x="7214" y="294"/>
                    <a:pt x="7400" y="236"/>
                    <a:pt x="7586" y="236"/>
                  </a:cubicBezTo>
                  <a:cubicBezTo>
                    <a:pt x="7772" y="236"/>
                    <a:pt x="7958" y="294"/>
                    <a:pt x="8123" y="410"/>
                  </a:cubicBezTo>
                  <a:lnTo>
                    <a:pt x="8657" y="784"/>
                  </a:lnTo>
                  <a:cubicBezTo>
                    <a:pt x="8857" y="924"/>
                    <a:pt x="9081" y="994"/>
                    <a:pt x="9305" y="994"/>
                  </a:cubicBezTo>
                  <a:cubicBezTo>
                    <a:pt x="9529" y="994"/>
                    <a:pt x="9753" y="924"/>
                    <a:pt x="9952" y="784"/>
                  </a:cubicBezTo>
                  <a:lnTo>
                    <a:pt x="10485" y="410"/>
                  </a:lnTo>
                  <a:cubicBezTo>
                    <a:pt x="10651" y="294"/>
                    <a:pt x="10837" y="236"/>
                    <a:pt x="11023" y="236"/>
                  </a:cubicBezTo>
                  <a:cubicBezTo>
                    <a:pt x="11209" y="236"/>
                    <a:pt x="11395" y="294"/>
                    <a:pt x="11561" y="410"/>
                  </a:cubicBezTo>
                  <a:cubicBezTo>
                    <a:pt x="11578" y="423"/>
                    <a:pt x="11597" y="429"/>
                    <a:pt x="11616" y="429"/>
                  </a:cubicBezTo>
                  <a:cubicBezTo>
                    <a:pt x="11651" y="429"/>
                    <a:pt x="11685" y="409"/>
                    <a:pt x="11705" y="373"/>
                  </a:cubicBezTo>
                  <a:cubicBezTo>
                    <a:pt x="11736" y="317"/>
                    <a:pt x="11720" y="245"/>
                    <a:pt x="11671" y="211"/>
                  </a:cubicBezTo>
                  <a:cubicBezTo>
                    <a:pt x="11471" y="70"/>
                    <a:pt x="11247" y="0"/>
                    <a:pt x="11023" y="0"/>
                  </a:cubicBezTo>
                  <a:cubicBezTo>
                    <a:pt x="10799" y="0"/>
                    <a:pt x="10576" y="70"/>
                    <a:pt x="10376" y="211"/>
                  </a:cubicBezTo>
                  <a:lnTo>
                    <a:pt x="9843" y="583"/>
                  </a:lnTo>
                  <a:cubicBezTo>
                    <a:pt x="9677" y="700"/>
                    <a:pt x="9490" y="758"/>
                    <a:pt x="9305" y="758"/>
                  </a:cubicBezTo>
                  <a:cubicBezTo>
                    <a:pt x="9119" y="758"/>
                    <a:pt x="8933" y="700"/>
                    <a:pt x="8767" y="583"/>
                  </a:cubicBezTo>
                  <a:lnTo>
                    <a:pt x="8234" y="211"/>
                  </a:lnTo>
                  <a:cubicBezTo>
                    <a:pt x="8034" y="70"/>
                    <a:pt x="7810" y="0"/>
                    <a:pt x="7586" y="0"/>
                  </a:cubicBezTo>
                  <a:cubicBezTo>
                    <a:pt x="7362" y="0"/>
                    <a:pt x="7138" y="70"/>
                    <a:pt x="6938" y="211"/>
                  </a:cubicBezTo>
                  <a:lnTo>
                    <a:pt x="6405" y="583"/>
                  </a:lnTo>
                  <a:cubicBezTo>
                    <a:pt x="6239" y="700"/>
                    <a:pt x="6054" y="758"/>
                    <a:pt x="5868" y="758"/>
                  </a:cubicBezTo>
                  <a:cubicBezTo>
                    <a:pt x="5682" y="758"/>
                    <a:pt x="5496" y="700"/>
                    <a:pt x="5331" y="583"/>
                  </a:cubicBezTo>
                  <a:lnTo>
                    <a:pt x="4796" y="211"/>
                  </a:lnTo>
                  <a:cubicBezTo>
                    <a:pt x="4597" y="70"/>
                    <a:pt x="4373" y="0"/>
                    <a:pt x="4149" y="0"/>
                  </a:cubicBezTo>
                  <a:cubicBezTo>
                    <a:pt x="3925" y="0"/>
                    <a:pt x="3701" y="70"/>
                    <a:pt x="3501" y="211"/>
                  </a:cubicBezTo>
                  <a:lnTo>
                    <a:pt x="2968" y="583"/>
                  </a:lnTo>
                  <a:cubicBezTo>
                    <a:pt x="2803" y="700"/>
                    <a:pt x="2617" y="758"/>
                    <a:pt x="2431" y="758"/>
                  </a:cubicBezTo>
                  <a:cubicBezTo>
                    <a:pt x="2245" y="758"/>
                    <a:pt x="2059" y="700"/>
                    <a:pt x="1893" y="583"/>
                  </a:cubicBezTo>
                  <a:lnTo>
                    <a:pt x="1360" y="211"/>
                  </a:lnTo>
                  <a:cubicBezTo>
                    <a:pt x="1160" y="70"/>
                    <a:pt x="93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9"/>
            <p:cNvSpPr/>
            <p:nvPr/>
          </p:nvSpPr>
          <p:spPr>
            <a:xfrm>
              <a:off x="4816300" y="997200"/>
              <a:ext cx="293400" cy="24875"/>
            </a:xfrm>
            <a:custGeom>
              <a:avLst/>
              <a:gdLst/>
              <a:ahLst/>
              <a:cxnLst/>
              <a:rect l="l" t="t" r="r" b="b"/>
              <a:pathLst>
                <a:path w="11736" h="995" extrusionOk="0">
                  <a:moveTo>
                    <a:pt x="712" y="0"/>
                  </a:moveTo>
                  <a:cubicBezTo>
                    <a:pt x="488" y="0"/>
                    <a:pt x="265" y="70"/>
                    <a:pt x="65" y="211"/>
                  </a:cubicBezTo>
                  <a:cubicBezTo>
                    <a:pt x="15" y="245"/>
                    <a:pt x="1" y="318"/>
                    <a:pt x="31" y="373"/>
                  </a:cubicBezTo>
                  <a:cubicBezTo>
                    <a:pt x="50" y="409"/>
                    <a:pt x="85" y="429"/>
                    <a:pt x="120" y="429"/>
                  </a:cubicBezTo>
                  <a:cubicBezTo>
                    <a:pt x="139" y="429"/>
                    <a:pt x="158" y="423"/>
                    <a:pt x="175" y="411"/>
                  </a:cubicBezTo>
                  <a:cubicBezTo>
                    <a:pt x="340" y="295"/>
                    <a:pt x="526" y="237"/>
                    <a:pt x="713" y="237"/>
                  </a:cubicBezTo>
                  <a:cubicBezTo>
                    <a:pt x="898" y="237"/>
                    <a:pt x="1084" y="295"/>
                    <a:pt x="1250" y="411"/>
                  </a:cubicBezTo>
                  <a:lnTo>
                    <a:pt x="1783" y="785"/>
                  </a:lnTo>
                  <a:cubicBezTo>
                    <a:pt x="1983" y="925"/>
                    <a:pt x="2207" y="995"/>
                    <a:pt x="2431" y="995"/>
                  </a:cubicBezTo>
                  <a:cubicBezTo>
                    <a:pt x="2654" y="995"/>
                    <a:pt x="2878" y="925"/>
                    <a:pt x="3078" y="785"/>
                  </a:cubicBezTo>
                  <a:lnTo>
                    <a:pt x="3611" y="411"/>
                  </a:lnTo>
                  <a:cubicBezTo>
                    <a:pt x="3777" y="295"/>
                    <a:pt x="3963" y="237"/>
                    <a:pt x="4149" y="237"/>
                  </a:cubicBezTo>
                  <a:cubicBezTo>
                    <a:pt x="4335" y="237"/>
                    <a:pt x="4521" y="295"/>
                    <a:pt x="4687" y="411"/>
                  </a:cubicBezTo>
                  <a:lnTo>
                    <a:pt x="5220" y="785"/>
                  </a:lnTo>
                  <a:cubicBezTo>
                    <a:pt x="5409" y="920"/>
                    <a:pt x="5635" y="993"/>
                    <a:pt x="5868" y="994"/>
                  </a:cubicBezTo>
                  <a:cubicBezTo>
                    <a:pt x="6100" y="993"/>
                    <a:pt x="6326" y="920"/>
                    <a:pt x="6516" y="785"/>
                  </a:cubicBezTo>
                  <a:lnTo>
                    <a:pt x="7049" y="411"/>
                  </a:lnTo>
                  <a:cubicBezTo>
                    <a:pt x="7214" y="295"/>
                    <a:pt x="7400" y="237"/>
                    <a:pt x="7585" y="237"/>
                  </a:cubicBezTo>
                  <a:cubicBezTo>
                    <a:pt x="7771" y="237"/>
                    <a:pt x="7958" y="295"/>
                    <a:pt x="8123" y="411"/>
                  </a:cubicBezTo>
                  <a:lnTo>
                    <a:pt x="8657" y="785"/>
                  </a:lnTo>
                  <a:cubicBezTo>
                    <a:pt x="8857" y="925"/>
                    <a:pt x="9081" y="995"/>
                    <a:pt x="9305" y="995"/>
                  </a:cubicBezTo>
                  <a:cubicBezTo>
                    <a:pt x="9529" y="995"/>
                    <a:pt x="9753" y="925"/>
                    <a:pt x="9952" y="785"/>
                  </a:cubicBezTo>
                  <a:lnTo>
                    <a:pt x="10485" y="411"/>
                  </a:lnTo>
                  <a:cubicBezTo>
                    <a:pt x="10651" y="295"/>
                    <a:pt x="10837" y="237"/>
                    <a:pt x="11023" y="237"/>
                  </a:cubicBezTo>
                  <a:cubicBezTo>
                    <a:pt x="11209" y="237"/>
                    <a:pt x="11395" y="295"/>
                    <a:pt x="11561" y="411"/>
                  </a:cubicBezTo>
                  <a:cubicBezTo>
                    <a:pt x="11578" y="423"/>
                    <a:pt x="11597" y="429"/>
                    <a:pt x="11616" y="429"/>
                  </a:cubicBezTo>
                  <a:cubicBezTo>
                    <a:pt x="11651" y="429"/>
                    <a:pt x="11685" y="409"/>
                    <a:pt x="11705" y="373"/>
                  </a:cubicBezTo>
                  <a:cubicBezTo>
                    <a:pt x="11736" y="317"/>
                    <a:pt x="11720" y="245"/>
                    <a:pt x="11671" y="211"/>
                  </a:cubicBezTo>
                  <a:cubicBezTo>
                    <a:pt x="11471" y="70"/>
                    <a:pt x="11247" y="0"/>
                    <a:pt x="11023" y="0"/>
                  </a:cubicBezTo>
                  <a:cubicBezTo>
                    <a:pt x="10799" y="0"/>
                    <a:pt x="10576" y="70"/>
                    <a:pt x="10376" y="211"/>
                  </a:cubicBezTo>
                  <a:lnTo>
                    <a:pt x="9843" y="584"/>
                  </a:lnTo>
                  <a:cubicBezTo>
                    <a:pt x="9677" y="701"/>
                    <a:pt x="9490" y="759"/>
                    <a:pt x="9305" y="759"/>
                  </a:cubicBezTo>
                  <a:cubicBezTo>
                    <a:pt x="9119" y="759"/>
                    <a:pt x="8933" y="701"/>
                    <a:pt x="8767" y="584"/>
                  </a:cubicBezTo>
                  <a:lnTo>
                    <a:pt x="8234" y="211"/>
                  </a:lnTo>
                  <a:cubicBezTo>
                    <a:pt x="8034" y="71"/>
                    <a:pt x="7810" y="1"/>
                    <a:pt x="7585" y="1"/>
                  </a:cubicBezTo>
                  <a:cubicBezTo>
                    <a:pt x="7362" y="1"/>
                    <a:pt x="7138" y="71"/>
                    <a:pt x="6938" y="211"/>
                  </a:cubicBezTo>
                  <a:lnTo>
                    <a:pt x="6405" y="584"/>
                  </a:lnTo>
                  <a:cubicBezTo>
                    <a:pt x="6239" y="701"/>
                    <a:pt x="6054" y="759"/>
                    <a:pt x="5868" y="759"/>
                  </a:cubicBezTo>
                  <a:cubicBezTo>
                    <a:pt x="5682" y="759"/>
                    <a:pt x="5496" y="701"/>
                    <a:pt x="5331" y="584"/>
                  </a:cubicBezTo>
                  <a:lnTo>
                    <a:pt x="4796" y="211"/>
                  </a:lnTo>
                  <a:cubicBezTo>
                    <a:pt x="4597" y="71"/>
                    <a:pt x="4373" y="1"/>
                    <a:pt x="4149" y="1"/>
                  </a:cubicBezTo>
                  <a:cubicBezTo>
                    <a:pt x="3925" y="1"/>
                    <a:pt x="3701" y="71"/>
                    <a:pt x="3501" y="211"/>
                  </a:cubicBezTo>
                  <a:lnTo>
                    <a:pt x="2968" y="584"/>
                  </a:lnTo>
                  <a:cubicBezTo>
                    <a:pt x="2803" y="701"/>
                    <a:pt x="2617" y="759"/>
                    <a:pt x="2431" y="759"/>
                  </a:cubicBezTo>
                  <a:cubicBezTo>
                    <a:pt x="2245" y="759"/>
                    <a:pt x="2059" y="701"/>
                    <a:pt x="1893" y="584"/>
                  </a:cubicBezTo>
                  <a:lnTo>
                    <a:pt x="1360" y="211"/>
                  </a:lnTo>
                  <a:cubicBezTo>
                    <a:pt x="1160" y="70"/>
                    <a:pt x="93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9"/>
            <p:cNvSpPr/>
            <p:nvPr/>
          </p:nvSpPr>
          <p:spPr>
            <a:xfrm>
              <a:off x="4816300" y="1021600"/>
              <a:ext cx="293400" cy="24900"/>
            </a:xfrm>
            <a:custGeom>
              <a:avLst/>
              <a:gdLst/>
              <a:ahLst/>
              <a:cxnLst/>
              <a:rect l="l" t="t" r="r" b="b"/>
              <a:pathLst>
                <a:path w="11736" h="996" extrusionOk="0">
                  <a:moveTo>
                    <a:pt x="712" y="0"/>
                  </a:moveTo>
                  <a:cubicBezTo>
                    <a:pt x="488" y="0"/>
                    <a:pt x="265" y="71"/>
                    <a:pt x="65" y="211"/>
                  </a:cubicBezTo>
                  <a:cubicBezTo>
                    <a:pt x="15" y="245"/>
                    <a:pt x="1" y="316"/>
                    <a:pt x="31" y="373"/>
                  </a:cubicBezTo>
                  <a:cubicBezTo>
                    <a:pt x="50" y="410"/>
                    <a:pt x="84" y="429"/>
                    <a:pt x="120" y="429"/>
                  </a:cubicBezTo>
                  <a:cubicBezTo>
                    <a:pt x="138" y="429"/>
                    <a:pt x="157" y="424"/>
                    <a:pt x="175" y="412"/>
                  </a:cubicBezTo>
                  <a:cubicBezTo>
                    <a:pt x="340" y="295"/>
                    <a:pt x="526" y="237"/>
                    <a:pt x="712" y="237"/>
                  </a:cubicBezTo>
                  <a:cubicBezTo>
                    <a:pt x="898" y="237"/>
                    <a:pt x="1084" y="295"/>
                    <a:pt x="1250" y="412"/>
                  </a:cubicBezTo>
                  <a:lnTo>
                    <a:pt x="1783" y="785"/>
                  </a:lnTo>
                  <a:cubicBezTo>
                    <a:pt x="1983" y="925"/>
                    <a:pt x="2207" y="995"/>
                    <a:pt x="2431" y="995"/>
                  </a:cubicBezTo>
                  <a:cubicBezTo>
                    <a:pt x="2654" y="995"/>
                    <a:pt x="2878" y="925"/>
                    <a:pt x="3078" y="785"/>
                  </a:cubicBezTo>
                  <a:lnTo>
                    <a:pt x="3611" y="412"/>
                  </a:lnTo>
                  <a:cubicBezTo>
                    <a:pt x="3777" y="295"/>
                    <a:pt x="3963" y="237"/>
                    <a:pt x="4149" y="237"/>
                  </a:cubicBezTo>
                  <a:cubicBezTo>
                    <a:pt x="4335" y="237"/>
                    <a:pt x="4521" y="295"/>
                    <a:pt x="4687" y="412"/>
                  </a:cubicBezTo>
                  <a:lnTo>
                    <a:pt x="5220" y="785"/>
                  </a:lnTo>
                  <a:cubicBezTo>
                    <a:pt x="5409" y="920"/>
                    <a:pt x="5635" y="993"/>
                    <a:pt x="5868" y="995"/>
                  </a:cubicBezTo>
                  <a:cubicBezTo>
                    <a:pt x="6100" y="993"/>
                    <a:pt x="6326" y="920"/>
                    <a:pt x="6516" y="785"/>
                  </a:cubicBezTo>
                  <a:lnTo>
                    <a:pt x="7049" y="412"/>
                  </a:lnTo>
                  <a:cubicBezTo>
                    <a:pt x="7214" y="295"/>
                    <a:pt x="7400" y="237"/>
                    <a:pt x="7586" y="237"/>
                  </a:cubicBezTo>
                  <a:cubicBezTo>
                    <a:pt x="7772" y="237"/>
                    <a:pt x="7958" y="295"/>
                    <a:pt x="8123" y="412"/>
                  </a:cubicBezTo>
                  <a:lnTo>
                    <a:pt x="8657" y="785"/>
                  </a:lnTo>
                  <a:cubicBezTo>
                    <a:pt x="8857" y="925"/>
                    <a:pt x="9081" y="995"/>
                    <a:pt x="9305" y="995"/>
                  </a:cubicBezTo>
                  <a:cubicBezTo>
                    <a:pt x="9529" y="995"/>
                    <a:pt x="9753" y="925"/>
                    <a:pt x="9952" y="785"/>
                  </a:cubicBezTo>
                  <a:lnTo>
                    <a:pt x="10485" y="412"/>
                  </a:lnTo>
                  <a:cubicBezTo>
                    <a:pt x="10651" y="295"/>
                    <a:pt x="10837" y="237"/>
                    <a:pt x="11023" y="237"/>
                  </a:cubicBezTo>
                  <a:cubicBezTo>
                    <a:pt x="11209" y="237"/>
                    <a:pt x="11395" y="295"/>
                    <a:pt x="11561" y="412"/>
                  </a:cubicBezTo>
                  <a:cubicBezTo>
                    <a:pt x="11578" y="423"/>
                    <a:pt x="11597" y="429"/>
                    <a:pt x="11615" y="429"/>
                  </a:cubicBezTo>
                  <a:cubicBezTo>
                    <a:pt x="11650" y="429"/>
                    <a:pt x="11685" y="409"/>
                    <a:pt x="11705" y="373"/>
                  </a:cubicBezTo>
                  <a:cubicBezTo>
                    <a:pt x="11736" y="317"/>
                    <a:pt x="11720" y="245"/>
                    <a:pt x="11671" y="211"/>
                  </a:cubicBezTo>
                  <a:cubicBezTo>
                    <a:pt x="11471" y="71"/>
                    <a:pt x="11247" y="0"/>
                    <a:pt x="11023" y="0"/>
                  </a:cubicBezTo>
                  <a:cubicBezTo>
                    <a:pt x="10799" y="0"/>
                    <a:pt x="10576" y="71"/>
                    <a:pt x="10376" y="211"/>
                  </a:cubicBezTo>
                  <a:lnTo>
                    <a:pt x="9843" y="583"/>
                  </a:lnTo>
                  <a:cubicBezTo>
                    <a:pt x="9677" y="700"/>
                    <a:pt x="9490" y="758"/>
                    <a:pt x="9305" y="758"/>
                  </a:cubicBezTo>
                  <a:cubicBezTo>
                    <a:pt x="9119" y="758"/>
                    <a:pt x="8933" y="700"/>
                    <a:pt x="8767" y="583"/>
                  </a:cubicBezTo>
                  <a:lnTo>
                    <a:pt x="8234" y="211"/>
                  </a:lnTo>
                  <a:cubicBezTo>
                    <a:pt x="8034" y="71"/>
                    <a:pt x="7810" y="0"/>
                    <a:pt x="7586" y="0"/>
                  </a:cubicBezTo>
                  <a:cubicBezTo>
                    <a:pt x="7362" y="0"/>
                    <a:pt x="7138" y="71"/>
                    <a:pt x="6938" y="211"/>
                  </a:cubicBezTo>
                  <a:lnTo>
                    <a:pt x="6405" y="583"/>
                  </a:lnTo>
                  <a:cubicBezTo>
                    <a:pt x="6239" y="700"/>
                    <a:pt x="6054" y="758"/>
                    <a:pt x="5868" y="758"/>
                  </a:cubicBezTo>
                  <a:cubicBezTo>
                    <a:pt x="5682" y="758"/>
                    <a:pt x="5496" y="700"/>
                    <a:pt x="5331" y="583"/>
                  </a:cubicBezTo>
                  <a:lnTo>
                    <a:pt x="4796" y="211"/>
                  </a:lnTo>
                  <a:cubicBezTo>
                    <a:pt x="4597" y="71"/>
                    <a:pt x="4373" y="0"/>
                    <a:pt x="4149" y="0"/>
                  </a:cubicBezTo>
                  <a:cubicBezTo>
                    <a:pt x="3925" y="0"/>
                    <a:pt x="3701" y="71"/>
                    <a:pt x="3501" y="211"/>
                  </a:cubicBezTo>
                  <a:lnTo>
                    <a:pt x="2968" y="583"/>
                  </a:lnTo>
                  <a:cubicBezTo>
                    <a:pt x="2803" y="700"/>
                    <a:pt x="2617" y="758"/>
                    <a:pt x="2431" y="758"/>
                  </a:cubicBezTo>
                  <a:cubicBezTo>
                    <a:pt x="2245" y="758"/>
                    <a:pt x="2059" y="700"/>
                    <a:pt x="1893" y="583"/>
                  </a:cubicBezTo>
                  <a:lnTo>
                    <a:pt x="1360" y="211"/>
                  </a:lnTo>
                  <a:cubicBezTo>
                    <a:pt x="1160" y="71"/>
                    <a:pt x="93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9"/>
            <p:cNvSpPr/>
            <p:nvPr/>
          </p:nvSpPr>
          <p:spPr>
            <a:xfrm>
              <a:off x="4816300" y="1046025"/>
              <a:ext cx="293400" cy="24875"/>
            </a:xfrm>
            <a:custGeom>
              <a:avLst/>
              <a:gdLst/>
              <a:ahLst/>
              <a:cxnLst/>
              <a:rect l="l" t="t" r="r" b="b"/>
              <a:pathLst>
                <a:path w="11736" h="995" extrusionOk="0">
                  <a:moveTo>
                    <a:pt x="712" y="0"/>
                  </a:moveTo>
                  <a:cubicBezTo>
                    <a:pt x="488" y="0"/>
                    <a:pt x="265" y="70"/>
                    <a:pt x="65" y="210"/>
                  </a:cubicBezTo>
                  <a:cubicBezTo>
                    <a:pt x="15" y="245"/>
                    <a:pt x="1" y="318"/>
                    <a:pt x="31" y="372"/>
                  </a:cubicBezTo>
                  <a:cubicBezTo>
                    <a:pt x="50" y="409"/>
                    <a:pt x="84" y="428"/>
                    <a:pt x="120" y="428"/>
                  </a:cubicBezTo>
                  <a:cubicBezTo>
                    <a:pt x="138" y="428"/>
                    <a:pt x="157" y="423"/>
                    <a:pt x="175" y="411"/>
                  </a:cubicBezTo>
                  <a:cubicBezTo>
                    <a:pt x="340" y="295"/>
                    <a:pt x="526" y="237"/>
                    <a:pt x="712" y="237"/>
                  </a:cubicBezTo>
                  <a:cubicBezTo>
                    <a:pt x="898" y="237"/>
                    <a:pt x="1084" y="295"/>
                    <a:pt x="1250" y="411"/>
                  </a:cubicBezTo>
                  <a:lnTo>
                    <a:pt x="1783" y="784"/>
                  </a:lnTo>
                  <a:cubicBezTo>
                    <a:pt x="1983" y="924"/>
                    <a:pt x="2207" y="994"/>
                    <a:pt x="2431" y="994"/>
                  </a:cubicBezTo>
                  <a:cubicBezTo>
                    <a:pt x="2654" y="994"/>
                    <a:pt x="2878" y="924"/>
                    <a:pt x="3078" y="784"/>
                  </a:cubicBezTo>
                  <a:lnTo>
                    <a:pt x="3611" y="411"/>
                  </a:lnTo>
                  <a:cubicBezTo>
                    <a:pt x="3777" y="295"/>
                    <a:pt x="3963" y="237"/>
                    <a:pt x="4149" y="237"/>
                  </a:cubicBezTo>
                  <a:cubicBezTo>
                    <a:pt x="4335" y="237"/>
                    <a:pt x="4521" y="295"/>
                    <a:pt x="4687" y="411"/>
                  </a:cubicBezTo>
                  <a:lnTo>
                    <a:pt x="5220" y="784"/>
                  </a:lnTo>
                  <a:cubicBezTo>
                    <a:pt x="5409" y="920"/>
                    <a:pt x="5635" y="992"/>
                    <a:pt x="5868" y="995"/>
                  </a:cubicBezTo>
                  <a:cubicBezTo>
                    <a:pt x="6100" y="992"/>
                    <a:pt x="6326" y="920"/>
                    <a:pt x="6516" y="784"/>
                  </a:cubicBezTo>
                  <a:lnTo>
                    <a:pt x="7049" y="411"/>
                  </a:lnTo>
                  <a:cubicBezTo>
                    <a:pt x="7214" y="295"/>
                    <a:pt x="7400" y="237"/>
                    <a:pt x="7586" y="237"/>
                  </a:cubicBezTo>
                  <a:cubicBezTo>
                    <a:pt x="7772" y="237"/>
                    <a:pt x="7958" y="295"/>
                    <a:pt x="8123" y="411"/>
                  </a:cubicBezTo>
                  <a:lnTo>
                    <a:pt x="8657" y="784"/>
                  </a:lnTo>
                  <a:cubicBezTo>
                    <a:pt x="8857" y="924"/>
                    <a:pt x="9081" y="994"/>
                    <a:pt x="9305" y="994"/>
                  </a:cubicBezTo>
                  <a:cubicBezTo>
                    <a:pt x="9529" y="994"/>
                    <a:pt x="9753" y="924"/>
                    <a:pt x="9952" y="784"/>
                  </a:cubicBezTo>
                  <a:lnTo>
                    <a:pt x="10485" y="411"/>
                  </a:lnTo>
                  <a:cubicBezTo>
                    <a:pt x="10651" y="295"/>
                    <a:pt x="10837" y="237"/>
                    <a:pt x="11023" y="237"/>
                  </a:cubicBezTo>
                  <a:cubicBezTo>
                    <a:pt x="11209" y="237"/>
                    <a:pt x="11395" y="295"/>
                    <a:pt x="11561" y="411"/>
                  </a:cubicBezTo>
                  <a:cubicBezTo>
                    <a:pt x="11578" y="423"/>
                    <a:pt x="11597" y="428"/>
                    <a:pt x="11616" y="428"/>
                  </a:cubicBezTo>
                  <a:cubicBezTo>
                    <a:pt x="11651" y="428"/>
                    <a:pt x="11685" y="409"/>
                    <a:pt x="11705" y="372"/>
                  </a:cubicBezTo>
                  <a:cubicBezTo>
                    <a:pt x="11736" y="318"/>
                    <a:pt x="11720" y="245"/>
                    <a:pt x="11671" y="210"/>
                  </a:cubicBezTo>
                  <a:cubicBezTo>
                    <a:pt x="11471" y="70"/>
                    <a:pt x="11247" y="0"/>
                    <a:pt x="11023" y="0"/>
                  </a:cubicBezTo>
                  <a:cubicBezTo>
                    <a:pt x="10799" y="0"/>
                    <a:pt x="10576" y="70"/>
                    <a:pt x="10376" y="210"/>
                  </a:cubicBezTo>
                  <a:lnTo>
                    <a:pt x="9843" y="584"/>
                  </a:lnTo>
                  <a:cubicBezTo>
                    <a:pt x="9677" y="700"/>
                    <a:pt x="9490" y="758"/>
                    <a:pt x="9305" y="758"/>
                  </a:cubicBezTo>
                  <a:cubicBezTo>
                    <a:pt x="9119" y="758"/>
                    <a:pt x="8933" y="700"/>
                    <a:pt x="8767" y="584"/>
                  </a:cubicBezTo>
                  <a:lnTo>
                    <a:pt x="8234" y="210"/>
                  </a:lnTo>
                  <a:cubicBezTo>
                    <a:pt x="8034" y="70"/>
                    <a:pt x="7810" y="0"/>
                    <a:pt x="7586" y="0"/>
                  </a:cubicBezTo>
                  <a:cubicBezTo>
                    <a:pt x="7362" y="0"/>
                    <a:pt x="7138" y="70"/>
                    <a:pt x="6938" y="210"/>
                  </a:cubicBezTo>
                  <a:lnTo>
                    <a:pt x="6405" y="584"/>
                  </a:lnTo>
                  <a:cubicBezTo>
                    <a:pt x="6239" y="700"/>
                    <a:pt x="6054" y="758"/>
                    <a:pt x="5868" y="758"/>
                  </a:cubicBezTo>
                  <a:cubicBezTo>
                    <a:pt x="5682" y="758"/>
                    <a:pt x="5496" y="700"/>
                    <a:pt x="5331" y="584"/>
                  </a:cubicBezTo>
                  <a:lnTo>
                    <a:pt x="4796" y="210"/>
                  </a:lnTo>
                  <a:cubicBezTo>
                    <a:pt x="4597" y="70"/>
                    <a:pt x="4373" y="0"/>
                    <a:pt x="4149" y="0"/>
                  </a:cubicBezTo>
                  <a:cubicBezTo>
                    <a:pt x="3925" y="0"/>
                    <a:pt x="3701" y="70"/>
                    <a:pt x="3501" y="210"/>
                  </a:cubicBezTo>
                  <a:lnTo>
                    <a:pt x="2968" y="584"/>
                  </a:lnTo>
                  <a:cubicBezTo>
                    <a:pt x="2803" y="700"/>
                    <a:pt x="2617" y="758"/>
                    <a:pt x="2431" y="758"/>
                  </a:cubicBezTo>
                  <a:cubicBezTo>
                    <a:pt x="2245" y="758"/>
                    <a:pt x="2059" y="700"/>
                    <a:pt x="1893" y="584"/>
                  </a:cubicBezTo>
                  <a:lnTo>
                    <a:pt x="1360" y="210"/>
                  </a:lnTo>
                  <a:cubicBezTo>
                    <a:pt x="1160" y="70"/>
                    <a:pt x="93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9"/>
            <p:cNvSpPr/>
            <p:nvPr/>
          </p:nvSpPr>
          <p:spPr>
            <a:xfrm>
              <a:off x="5235825" y="972400"/>
              <a:ext cx="380375" cy="519550"/>
            </a:xfrm>
            <a:custGeom>
              <a:avLst/>
              <a:gdLst/>
              <a:ahLst/>
              <a:cxnLst/>
              <a:rect l="l" t="t" r="r" b="b"/>
              <a:pathLst>
                <a:path w="15215" h="20782" extrusionOk="0">
                  <a:moveTo>
                    <a:pt x="13055" y="1"/>
                  </a:moveTo>
                  <a:cubicBezTo>
                    <a:pt x="13031" y="1"/>
                    <a:pt x="13007" y="2"/>
                    <a:pt x="12983" y="5"/>
                  </a:cubicBezTo>
                  <a:cubicBezTo>
                    <a:pt x="12156" y="104"/>
                    <a:pt x="11661" y="1445"/>
                    <a:pt x="11948" y="3565"/>
                  </a:cubicBezTo>
                  <a:cubicBezTo>
                    <a:pt x="11863" y="2999"/>
                    <a:pt x="11478" y="2703"/>
                    <a:pt x="11067" y="2703"/>
                  </a:cubicBezTo>
                  <a:cubicBezTo>
                    <a:pt x="10822" y="2703"/>
                    <a:pt x="10567" y="2808"/>
                    <a:pt x="10362" y="3026"/>
                  </a:cubicBezTo>
                  <a:cubicBezTo>
                    <a:pt x="9784" y="3635"/>
                    <a:pt x="9772" y="5166"/>
                    <a:pt x="9857" y="5999"/>
                  </a:cubicBezTo>
                  <a:cubicBezTo>
                    <a:pt x="9664" y="5518"/>
                    <a:pt x="9308" y="5308"/>
                    <a:pt x="9001" y="5308"/>
                  </a:cubicBezTo>
                  <a:cubicBezTo>
                    <a:pt x="8979" y="5308"/>
                    <a:pt x="8956" y="5309"/>
                    <a:pt x="8934" y="5311"/>
                  </a:cubicBezTo>
                  <a:cubicBezTo>
                    <a:pt x="7666" y="5440"/>
                    <a:pt x="7726" y="8756"/>
                    <a:pt x="7884" y="9922"/>
                  </a:cubicBezTo>
                  <a:cubicBezTo>
                    <a:pt x="7671" y="9510"/>
                    <a:pt x="7341" y="9326"/>
                    <a:pt x="7048" y="9326"/>
                  </a:cubicBezTo>
                  <a:cubicBezTo>
                    <a:pt x="6977" y="9326"/>
                    <a:pt x="6907" y="9337"/>
                    <a:pt x="6842" y="9358"/>
                  </a:cubicBezTo>
                  <a:cubicBezTo>
                    <a:pt x="6089" y="9604"/>
                    <a:pt x="5365" y="11799"/>
                    <a:pt x="5390" y="13488"/>
                  </a:cubicBezTo>
                  <a:cubicBezTo>
                    <a:pt x="5185" y="13122"/>
                    <a:pt x="4846" y="12950"/>
                    <a:pt x="4518" y="12950"/>
                  </a:cubicBezTo>
                  <a:cubicBezTo>
                    <a:pt x="4503" y="12950"/>
                    <a:pt x="4489" y="12951"/>
                    <a:pt x="4475" y="12951"/>
                  </a:cubicBezTo>
                  <a:cubicBezTo>
                    <a:pt x="2858" y="13024"/>
                    <a:pt x="470" y="19227"/>
                    <a:pt x="0" y="20781"/>
                  </a:cubicBezTo>
                  <a:cubicBezTo>
                    <a:pt x="2672" y="20624"/>
                    <a:pt x="7792" y="19839"/>
                    <a:pt x="7123" y="18152"/>
                  </a:cubicBezTo>
                  <a:cubicBezTo>
                    <a:pt x="7042" y="17949"/>
                    <a:pt x="6828" y="17800"/>
                    <a:pt x="6618" y="17800"/>
                  </a:cubicBezTo>
                  <a:cubicBezTo>
                    <a:pt x="6577" y="17800"/>
                    <a:pt x="6537" y="17806"/>
                    <a:pt x="6498" y="17818"/>
                  </a:cubicBezTo>
                  <a:cubicBezTo>
                    <a:pt x="12528" y="15597"/>
                    <a:pt x="12876" y="11848"/>
                    <a:pt x="11985" y="11312"/>
                  </a:cubicBezTo>
                  <a:cubicBezTo>
                    <a:pt x="11870" y="11242"/>
                    <a:pt x="11738" y="11212"/>
                    <a:pt x="11604" y="11212"/>
                  </a:cubicBezTo>
                  <a:cubicBezTo>
                    <a:pt x="11529" y="11212"/>
                    <a:pt x="11455" y="11221"/>
                    <a:pt x="11381" y="11238"/>
                  </a:cubicBezTo>
                  <a:cubicBezTo>
                    <a:pt x="12200" y="10662"/>
                    <a:pt x="13834" y="9201"/>
                    <a:pt x="13963" y="8257"/>
                  </a:cubicBezTo>
                  <a:cubicBezTo>
                    <a:pt x="14023" y="7819"/>
                    <a:pt x="13760" y="7426"/>
                    <a:pt x="13403" y="7426"/>
                  </a:cubicBezTo>
                  <a:cubicBezTo>
                    <a:pt x="13332" y="7426"/>
                    <a:pt x="13257" y="7442"/>
                    <a:pt x="13180" y="7476"/>
                  </a:cubicBezTo>
                  <a:cubicBezTo>
                    <a:pt x="14117" y="6365"/>
                    <a:pt x="15215" y="3070"/>
                    <a:pt x="13853" y="2826"/>
                  </a:cubicBezTo>
                  <a:cubicBezTo>
                    <a:pt x="13825" y="2820"/>
                    <a:pt x="13796" y="2818"/>
                    <a:pt x="13767" y="2818"/>
                  </a:cubicBezTo>
                  <a:cubicBezTo>
                    <a:pt x="13648" y="2818"/>
                    <a:pt x="13528" y="2861"/>
                    <a:pt x="13434" y="2931"/>
                  </a:cubicBezTo>
                  <a:cubicBezTo>
                    <a:pt x="13797" y="2271"/>
                    <a:pt x="14090" y="1467"/>
                    <a:pt x="13877" y="747"/>
                  </a:cubicBezTo>
                  <a:cubicBezTo>
                    <a:pt x="13764" y="367"/>
                    <a:pt x="13442" y="1"/>
                    <a:pt x="13055"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9"/>
            <p:cNvSpPr/>
            <p:nvPr/>
          </p:nvSpPr>
          <p:spPr>
            <a:xfrm>
              <a:off x="5257425" y="1046925"/>
              <a:ext cx="297650" cy="424700"/>
            </a:xfrm>
            <a:custGeom>
              <a:avLst/>
              <a:gdLst/>
              <a:ahLst/>
              <a:cxnLst/>
              <a:rect l="l" t="t" r="r" b="b"/>
              <a:pathLst>
                <a:path w="11906" h="16988" extrusionOk="0">
                  <a:moveTo>
                    <a:pt x="11811" y="1"/>
                  </a:moveTo>
                  <a:cubicBezTo>
                    <a:pt x="11772" y="1"/>
                    <a:pt x="11738" y="28"/>
                    <a:pt x="11730" y="68"/>
                  </a:cubicBezTo>
                  <a:cubicBezTo>
                    <a:pt x="10149" y="6725"/>
                    <a:pt x="5681" y="13149"/>
                    <a:pt x="70" y="16833"/>
                  </a:cubicBezTo>
                  <a:cubicBezTo>
                    <a:pt x="0" y="16879"/>
                    <a:pt x="33" y="16988"/>
                    <a:pt x="116" y="16988"/>
                  </a:cubicBezTo>
                  <a:cubicBezTo>
                    <a:pt x="133" y="16988"/>
                    <a:pt x="149" y="16982"/>
                    <a:pt x="162" y="16973"/>
                  </a:cubicBezTo>
                  <a:cubicBezTo>
                    <a:pt x="2961" y="15137"/>
                    <a:pt x="5532" y="12586"/>
                    <a:pt x="7597" y="9597"/>
                  </a:cubicBezTo>
                  <a:cubicBezTo>
                    <a:pt x="9633" y="6651"/>
                    <a:pt x="11119" y="3369"/>
                    <a:pt x="11893" y="108"/>
                  </a:cubicBezTo>
                  <a:cubicBezTo>
                    <a:pt x="11906" y="61"/>
                    <a:pt x="11878" y="13"/>
                    <a:pt x="11831" y="3"/>
                  </a:cubicBezTo>
                  <a:cubicBezTo>
                    <a:pt x="11824" y="1"/>
                    <a:pt x="11818" y="1"/>
                    <a:pt x="11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9"/>
            <p:cNvSpPr/>
            <p:nvPr/>
          </p:nvSpPr>
          <p:spPr>
            <a:xfrm>
              <a:off x="5538375" y="1097150"/>
              <a:ext cx="34325" cy="49000"/>
            </a:xfrm>
            <a:custGeom>
              <a:avLst/>
              <a:gdLst/>
              <a:ahLst/>
              <a:cxnLst/>
              <a:rect l="l" t="t" r="r" b="b"/>
              <a:pathLst>
                <a:path w="1373" h="1960" extrusionOk="0">
                  <a:moveTo>
                    <a:pt x="1278" y="0"/>
                  </a:moveTo>
                  <a:cubicBezTo>
                    <a:pt x="1246" y="0"/>
                    <a:pt x="1216" y="18"/>
                    <a:pt x="1202" y="48"/>
                  </a:cubicBezTo>
                  <a:cubicBezTo>
                    <a:pt x="915" y="696"/>
                    <a:pt x="526" y="1294"/>
                    <a:pt x="50" y="1819"/>
                  </a:cubicBezTo>
                  <a:cubicBezTo>
                    <a:pt x="1" y="1874"/>
                    <a:pt x="39" y="1960"/>
                    <a:pt x="113" y="1960"/>
                  </a:cubicBezTo>
                  <a:cubicBezTo>
                    <a:pt x="137" y="1960"/>
                    <a:pt x="159" y="1950"/>
                    <a:pt x="175" y="1933"/>
                  </a:cubicBezTo>
                  <a:cubicBezTo>
                    <a:pt x="662" y="1393"/>
                    <a:pt x="1062" y="781"/>
                    <a:pt x="1356" y="116"/>
                  </a:cubicBezTo>
                  <a:cubicBezTo>
                    <a:pt x="1372" y="74"/>
                    <a:pt x="1354" y="26"/>
                    <a:pt x="1311" y="7"/>
                  </a:cubicBezTo>
                  <a:cubicBezTo>
                    <a:pt x="1300" y="3"/>
                    <a:pt x="1289" y="0"/>
                    <a:pt x="1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9"/>
            <p:cNvSpPr/>
            <p:nvPr/>
          </p:nvSpPr>
          <p:spPr>
            <a:xfrm>
              <a:off x="5499900" y="1189750"/>
              <a:ext cx="46250" cy="38450"/>
            </a:xfrm>
            <a:custGeom>
              <a:avLst/>
              <a:gdLst/>
              <a:ahLst/>
              <a:cxnLst/>
              <a:rect l="l" t="t" r="r" b="b"/>
              <a:pathLst>
                <a:path w="1850" h="1538" extrusionOk="0">
                  <a:moveTo>
                    <a:pt x="1755" y="0"/>
                  </a:moveTo>
                  <a:cubicBezTo>
                    <a:pt x="1730" y="0"/>
                    <a:pt x="1705" y="11"/>
                    <a:pt x="1689" y="32"/>
                  </a:cubicBezTo>
                  <a:cubicBezTo>
                    <a:pt x="1243" y="580"/>
                    <a:pt x="695" y="1037"/>
                    <a:pt x="76" y="1379"/>
                  </a:cubicBezTo>
                  <a:cubicBezTo>
                    <a:pt x="1" y="1420"/>
                    <a:pt x="30" y="1536"/>
                    <a:pt x="118" y="1537"/>
                  </a:cubicBezTo>
                  <a:cubicBezTo>
                    <a:pt x="131" y="1537"/>
                    <a:pt x="146" y="1533"/>
                    <a:pt x="158" y="1527"/>
                  </a:cubicBezTo>
                  <a:cubicBezTo>
                    <a:pt x="796" y="1175"/>
                    <a:pt x="1360" y="703"/>
                    <a:pt x="1820" y="138"/>
                  </a:cubicBezTo>
                  <a:cubicBezTo>
                    <a:pt x="1849" y="101"/>
                    <a:pt x="1844" y="49"/>
                    <a:pt x="1808" y="20"/>
                  </a:cubicBezTo>
                  <a:cubicBezTo>
                    <a:pt x="1792" y="7"/>
                    <a:pt x="1774" y="0"/>
                    <a:pt x="17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9"/>
            <p:cNvSpPr/>
            <p:nvPr/>
          </p:nvSpPr>
          <p:spPr>
            <a:xfrm>
              <a:off x="5434125" y="1291425"/>
              <a:ext cx="70875" cy="54725"/>
            </a:xfrm>
            <a:custGeom>
              <a:avLst/>
              <a:gdLst/>
              <a:ahLst/>
              <a:cxnLst/>
              <a:rect l="l" t="t" r="r" b="b"/>
              <a:pathLst>
                <a:path w="2835" h="2189" extrusionOk="0">
                  <a:moveTo>
                    <a:pt x="2739" y="1"/>
                  </a:moveTo>
                  <a:cubicBezTo>
                    <a:pt x="2714" y="1"/>
                    <a:pt x="2689" y="12"/>
                    <a:pt x="2672" y="34"/>
                  </a:cubicBezTo>
                  <a:cubicBezTo>
                    <a:pt x="2010" y="923"/>
                    <a:pt x="1115" y="1613"/>
                    <a:pt x="86" y="2026"/>
                  </a:cubicBezTo>
                  <a:cubicBezTo>
                    <a:pt x="0" y="2060"/>
                    <a:pt x="25" y="2188"/>
                    <a:pt x="117" y="2188"/>
                  </a:cubicBezTo>
                  <a:cubicBezTo>
                    <a:pt x="128" y="2188"/>
                    <a:pt x="139" y="2186"/>
                    <a:pt x="148" y="2182"/>
                  </a:cubicBezTo>
                  <a:cubicBezTo>
                    <a:pt x="1206" y="1758"/>
                    <a:pt x="2127" y="1049"/>
                    <a:pt x="2808" y="136"/>
                  </a:cubicBezTo>
                  <a:cubicBezTo>
                    <a:pt x="2835" y="97"/>
                    <a:pt x="2827" y="45"/>
                    <a:pt x="2790" y="18"/>
                  </a:cubicBezTo>
                  <a:cubicBezTo>
                    <a:pt x="2775" y="6"/>
                    <a:pt x="2757"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9"/>
            <p:cNvSpPr/>
            <p:nvPr/>
          </p:nvSpPr>
          <p:spPr>
            <a:xfrm>
              <a:off x="5457700" y="1145700"/>
              <a:ext cx="11675" cy="68725"/>
            </a:xfrm>
            <a:custGeom>
              <a:avLst/>
              <a:gdLst/>
              <a:ahLst/>
              <a:cxnLst/>
              <a:rect l="l" t="t" r="r" b="b"/>
              <a:pathLst>
                <a:path w="467" h="2749" extrusionOk="0">
                  <a:moveTo>
                    <a:pt x="219" y="0"/>
                  </a:moveTo>
                  <a:cubicBezTo>
                    <a:pt x="178" y="0"/>
                    <a:pt x="142" y="31"/>
                    <a:pt x="136" y="74"/>
                  </a:cubicBezTo>
                  <a:cubicBezTo>
                    <a:pt x="0" y="946"/>
                    <a:pt x="53" y="1837"/>
                    <a:pt x="291" y="2687"/>
                  </a:cubicBezTo>
                  <a:cubicBezTo>
                    <a:pt x="302" y="2724"/>
                    <a:pt x="335" y="2748"/>
                    <a:pt x="372" y="2748"/>
                  </a:cubicBezTo>
                  <a:cubicBezTo>
                    <a:pt x="380" y="2748"/>
                    <a:pt x="388" y="2747"/>
                    <a:pt x="395" y="2744"/>
                  </a:cubicBezTo>
                  <a:cubicBezTo>
                    <a:pt x="439" y="2732"/>
                    <a:pt x="466" y="2685"/>
                    <a:pt x="454" y="2641"/>
                  </a:cubicBezTo>
                  <a:cubicBezTo>
                    <a:pt x="222" y="1815"/>
                    <a:pt x="170" y="947"/>
                    <a:pt x="303" y="99"/>
                  </a:cubicBezTo>
                  <a:cubicBezTo>
                    <a:pt x="311" y="53"/>
                    <a:pt x="280" y="8"/>
                    <a:pt x="232" y="1"/>
                  </a:cubicBezTo>
                  <a:cubicBezTo>
                    <a:pt x="228" y="0"/>
                    <a:pt x="223"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9"/>
            <p:cNvSpPr/>
            <p:nvPr/>
          </p:nvSpPr>
          <p:spPr>
            <a:xfrm>
              <a:off x="5500700" y="1058700"/>
              <a:ext cx="10025" cy="66100"/>
            </a:xfrm>
            <a:custGeom>
              <a:avLst/>
              <a:gdLst/>
              <a:ahLst/>
              <a:cxnLst/>
              <a:rect l="l" t="t" r="r" b="b"/>
              <a:pathLst>
                <a:path w="401" h="2644" extrusionOk="0">
                  <a:moveTo>
                    <a:pt x="308" y="1"/>
                  </a:moveTo>
                  <a:cubicBezTo>
                    <a:pt x="270" y="1"/>
                    <a:pt x="235" y="26"/>
                    <a:pt x="226" y="65"/>
                  </a:cubicBezTo>
                  <a:cubicBezTo>
                    <a:pt x="22" y="887"/>
                    <a:pt x="1" y="1743"/>
                    <a:pt x="160" y="2575"/>
                  </a:cubicBezTo>
                  <a:cubicBezTo>
                    <a:pt x="168" y="2615"/>
                    <a:pt x="203" y="2643"/>
                    <a:pt x="243" y="2644"/>
                  </a:cubicBezTo>
                  <a:cubicBezTo>
                    <a:pt x="248" y="2644"/>
                    <a:pt x="254" y="2643"/>
                    <a:pt x="260" y="2642"/>
                  </a:cubicBezTo>
                  <a:cubicBezTo>
                    <a:pt x="305" y="2633"/>
                    <a:pt x="335" y="2589"/>
                    <a:pt x="326" y="2543"/>
                  </a:cubicBezTo>
                  <a:cubicBezTo>
                    <a:pt x="171" y="1736"/>
                    <a:pt x="192" y="904"/>
                    <a:pt x="389" y="106"/>
                  </a:cubicBezTo>
                  <a:cubicBezTo>
                    <a:pt x="400" y="60"/>
                    <a:pt x="373" y="14"/>
                    <a:pt x="328" y="3"/>
                  </a:cubicBezTo>
                  <a:cubicBezTo>
                    <a:pt x="321" y="2"/>
                    <a:pt x="315"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9"/>
            <p:cNvSpPr/>
            <p:nvPr/>
          </p:nvSpPr>
          <p:spPr>
            <a:xfrm>
              <a:off x="5398050" y="1252625"/>
              <a:ext cx="10025" cy="54975"/>
            </a:xfrm>
            <a:custGeom>
              <a:avLst/>
              <a:gdLst/>
              <a:ahLst/>
              <a:cxnLst/>
              <a:rect l="l" t="t" r="r" b="b"/>
              <a:pathLst>
                <a:path w="401" h="2199" extrusionOk="0">
                  <a:moveTo>
                    <a:pt x="306" y="1"/>
                  </a:moveTo>
                  <a:cubicBezTo>
                    <a:pt x="269" y="1"/>
                    <a:pt x="235" y="26"/>
                    <a:pt x="225" y="63"/>
                  </a:cubicBezTo>
                  <a:cubicBezTo>
                    <a:pt x="31" y="735"/>
                    <a:pt x="0" y="1444"/>
                    <a:pt x="134" y="2131"/>
                  </a:cubicBezTo>
                  <a:cubicBezTo>
                    <a:pt x="142" y="2170"/>
                    <a:pt x="176" y="2199"/>
                    <a:pt x="217" y="2199"/>
                  </a:cubicBezTo>
                  <a:cubicBezTo>
                    <a:pt x="222" y="2199"/>
                    <a:pt x="227" y="2198"/>
                    <a:pt x="233" y="2197"/>
                  </a:cubicBezTo>
                  <a:cubicBezTo>
                    <a:pt x="279" y="2189"/>
                    <a:pt x="309" y="2144"/>
                    <a:pt x="300" y="2098"/>
                  </a:cubicBezTo>
                  <a:cubicBezTo>
                    <a:pt x="171" y="1438"/>
                    <a:pt x="201" y="757"/>
                    <a:pt x="386" y="110"/>
                  </a:cubicBezTo>
                  <a:cubicBezTo>
                    <a:pt x="401" y="64"/>
                    <a:pt x="375" y="17"/>
                    <a:pt x="330" y="4"/>
                  </a:cubicBezTo>
                  <a:cubicBezTo>
                    <a:pt x="322" y="2"/>
                    <a:pt x="314" y="1"/>
                    <a:pt x="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9"/>
            <p:cNvSpPr/>
            <p:nvPr/>
          </p:nvSpPr>
          <p:spPr>
            <a:xfrm>
              <a:off x="5327900" y="1431150"/>
              <a:ext cx="54850" cy="15550"/>
            </a:xfrm>
            <a:custGeom>
              <a:avLst/>
              <a:gdLst/>
              <a:ahLst/>
              <a:cxnLst/>
              <a:rect l="l" t="t" r="r" b="b"/>
              <a:pathLst>
                <a:path w="2194" h="622" extrusionOk="0">
                  <a:moveTo>
                    <a:pt x="2098" y="1"/>
                  </a:moveTo>
                  <a:cubicBezTo>
                    <a:pt x="2088" y="1"/>
                    <a:pt x="2078" y="3"/>
                    <a:pt x="2067" y="7"/>
                  </a:cubicBezTo>
                  <a:cubicBezTo>
                    <a:pt x="1427" y="239"/>
                    <a:pt x="760" y="389"/>
                    <a:pt x="82" y="454"/>
                  </a:cubicBezTo>
                  <a:cubicBezTo>
                    <a:pt x="35" y="456"/>
                    <a:pt x="0" y="495"/>
                    <a:pt x="2" y="542"/>
                  </a:cubicBezTo>
                  <a:cubicBezTo>
                    <a:pt x="4" y="587"/>
                    <a:pt x="41" y="622"/>
                    <a:pt x="86" y="622"/>
                  </a:cubicBezTo>
                  <a:cubicBezTo>
                    <a:pt x="88" y="622"/>
                    <a:pt x="89" y="622"/>
                    <a:pt x="90" y="622"/>
                  </a:cubicBezTo>
                  <a:lnTo>
                    <a:pt x="98" y="622"/>
                  </a:lnTo>
                  <a:cubicBezTo>
                    <a:pt x="790" y="554"/>
                    <a:pt x="1471" y="401"/>
                    <a:pt x="2125" y="165"/>
                  </a:cubicBezTo>
                  <a:cubicBezTo>
                    <a:pt x="2170" y="151"/>
                    <a:pt x="2194" y="102"/>
                    <a:pt x="2178" y="57"/>
                  </a:cubicBezTo>
                  <a:cubicBezTo>
                    <a:pt x="2165" y="22"/>
                    <a:pt x="2133" y="1"/>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9"/>
            <p:cNvSpPr/>
            <p:nvPr/>
          </p:nvSpPr>
          <p:spPr>
            <a:xfrm>
              <a:off x="5323675" y="1327650"/>
              <a:ext cx="17125" cy="63700"/>
            </a:xfrm>
            <a:custGeom>
              <a:avLst/>
              <a:gdLst/>
              <a:ahLst/>
              <a:cxnLst/>
              <a:rect l="l" t="t" r="r" b="b"/>
              <a:pathLst>
                <a:path w="685" h="2548" extrusionOk="0">
                  <a:moveTo>
                    <a:pt x="589" y="1"/>
                  </a:moveTo>
                  <a:cubicBezTo>
                    <a:pt x="557" y="1"/>
                    <a:pt x="527" y="19"/>
                    <a:pt x="513" y="50"/>
                  </a:cubicBezTo>
                  <a:cubicBezTo>
                    <a:pt x="160" y="804"/>
                    <a:pt x="0" y="1636"/>
                    <a:pt x="49" y="2468"/>
                  </a:cubicBezTo>
                  <a:cubicBezTo>
                    <a:pt x="51" y="2512"/>
                    <a:pt x="88" y="2547"/>
                    <a:pt x="133" y="2548"/>
                  </a:cubicBezTo>
                  <a:lnTo>
                    <a:pt x="137" y="2547"/>
                  </a:lnTo>
                  <a:cubicBezTo>
                    <a:pt x="184" y="2544"/>
                    <a:pt x="220" y="2504"/>
                    <a:pt x="217" y="2458"/>
                  </a:cubicBezTo>
                  <a:cubicBezTo>
                    <a:pt x="170" y="1653"/>
                    <a:pt x="324" y="851"/>
                    <a:pt x="665" y="120"/>
                  </a:cubicBezTo>
                  <a:cubicBezTo>
                    <a:pt x="685" y="79"/>
                    <a:pt x="666" y="28"/>
                    <a:pt x="625" y="8"/>
                  </a:cubicBezTo>
                  <a:cubicBezTo>
                    <a:pt x="613" y="3"/>
                    <a:pt x="601" y="1"/>
                    <a:pt x="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9"/>
            <p:cNvSpPr/>
            <p:nvPr/>
          </p:nvSpPr>
          <p:spPr>
            <a:xfrm>
              <a:off x="5261625" y="1280375"/>
              <a:ext cx="429050" cy="226025"/>
            </a:xfrm>
            <a:custGeom>
              <a:avLst/>
              <a:gdLst/>
              <a:ahLst/>
              <a:cxnLst/>
              <a:rect l="l" t="t" r="r" b="b"/>
              <a:pathLst>
                <a:path w="17162" h="9041" extrusionOk="0">
                  <a:moveTo>
                    <a:pt x="16106" y="1"/>
                  </a:moveTo>
                  <a:cubicBezTo>
                    <a:pt x="16013" y="1"/>
                    <a:pt x="15919" y="15"/>
                    <a:pt x="15833" y="44"/>
                  </a:cubicBezTo>
                  <a:cubicBezTo>
                    <a:pt x="15118" y="286"/>
                    <a:pt x="14527" y="1398"/>
                    <a:pt x="13783" y="2421"/>
                  </a:cubicBezTo>
                  <a:cubicBezTo>
                    <a:pt x="13145" y="2887"/>
                    <a:pt x="12490" y="3326"/>
                    <a:pt x="11816" y="3736"/>
                  </a:cubicBezTo>
                  <a:cubicBezTo>
                    <a:pt x="12281" y="3366"/>
                    <a:pt x="12824" y="2840"/>
                    <a:pt x="12930" y="2339"/>
                  </a:cubicBezTo>
                  <a:cubicBezTo>
                    <a:pt x="12967" y="2162"/>
                    <a:pt x="12934" y="1963"/>
                    <a:pt x="12805" y="1837"/>
                  </a:cubicBezTo>
                  <a:cubicBezTo>
                    <a:pt x="12719" y="1755"/>
                    <a:pt x="12605" y="1718"/>
                    <a:pt x="12487" y="1718"/>
                  </a:cubicBezTo>
                  <a:cubicBezTo>
                    <a:pt x="12352" y="1718"/>
                    <a:pt x="12211" y="1766"/>
                    <a:pt x="12102" y="1848"/>
                  </a:cubicBezTo>
                  <a:cubicBezTo>
                    <a:pt x="11628" y="2201"/>
                    <a:pt x="11467" y="3189"/>
                    <a:pt x="11154" y="4127"/>
                  </a:cubicBezTo>
                  <a:cubicBezTo>
                    <a:pt x="10686" y="4394"/>
                    <a:pt x="10211" y="4648"/>
                    <a:pt x="9728" y="4889"/>
                  </a:cubicBezTo>
                  <a:cubicBezTo>
                    <a:pt x="10189" y="4523"/>
                    <a:pt x="10842" y="3912"/>
                    <a:pt x="10894" y="3344"/>
                  </a:cubicBezTo>
                  <a:cubicBezTo>
                    <a:pt x="10909" y="3172"/>
                    <a:pt x="10855" y="2985"/>
                    <a:pt x="10717" y="2881"/>
                  </a:cubicBezTo>
                  <a:cubicBezTo>
                    <a:pt x="10643" y="2824"/>
                    <a:pt x="10554" y="2800"/>
                    <a:pt x="10463" y="2800"/>
                  </a:cubicBezTo>
                  <a:cubicBezTo>
                    <a:pt x="10314" y="2800"/>
                    <a:pt x="10159" y="2866"/>
                    <a:pt x="10048" y="2970"/>
                  </a:cubicBezTo>
                  <a:cubicBezTo>
                    <a:pt x="9639" y="3357"/>
                    <a:pt x="9496" y="4185"/>
                    <a:pt x="9299" y="5098"/>
                  </a:cubicBezTo>
                  <a:cubicBezTo>
                    <a:pt x="8794" y="5339"/>
                    <a:pt x="8282" y="5565"/>
                    <a:pt x="7764" y="5776"/>
                  </a:cubicBezTo>
                  <a:cubicBezTo>
                    <a:pt x="8039" y="5596"/>
                    <a:pt x="8387" y="5358"/>
                    <a:pt x="8680" y="5123"/>
                  </a:cubicBezTo>
                  <a:cubicBezTo>
                    <a:pt x="9432" y="4519"/>
                    <a:pt x="9079" y="3952"/>
                    <a:pt x="8939" y="3819"/>
                  </a:cubicBezTo>
                  <a:cubicBezTo>
                    <a:pt x="8854" y="3739"/>
                    <a:pt x="8733" y="3687"/>
                    <a:pt x="8594" y="3687"/>
                  </a:cubicBezTo>
                  <a:cubicBezTo>
                    <a:pt x="8344" y="3687"/>
                    <a:pt x="8035" y="3855"/>
                    <a:pt x="7775" y="4329"/>
                  </a:cubicBezTo>
                  <a:cubicBezTo>
                    <a:pt x="7394" y="5024"/>
                    <a:pt x="7307" y="5699"/>
                    <a:pt x="7284" y="5965"/>
                  </a:cubicBezTo>
                  <a:cubicBezTo>
                    <a:pt x="6667" y="6203"/>
                    <a:pt x="6042" y="6420"/>
                    <a:pt x="5411" y="6615"/>
                  </a:cubicBezTo>
                  <a:cubicBezTo>
                    <a:pt x="5704" y="6426"/>
                    <a:pt x="6096" y="6160"/>
                    <a:pt x="6423" y="5898"/>
                  </a:cubicBezTo>
                  <a:cubicBezTo>
                    <a:pt x="7197" y="5278"/>
                    <a:pt x="6834" y="4693"/>
                    <a:pt x="6689" y="4557"/>
                  </a:cubicBezTo>
                  <a:cubicBezTo>
                    <a:pt x="6602" y="4474"/>
                    <a:pt x="6478" y="4421"/>
                    <a:pt x="6335" y="4421"/>
                  </a:cubicBezTo>
                  <a:cubicBezTo>
                    <a:pt x="6077" y="4421"/>
                    <a:pt x="5760" y="4594"/>
                    <a:pt x="5493" y="5081"/>
                  </a:cubicBezTo>
                  <a:cubicBezTo>
                    <a:pt x="5112" y="5777"/>
                    <a:pt x="5015" y="6453"/>
                    <a:pt x="4990" y="6742"/>
                  </a:cubicBezTo>
                  <a:cubicBezTo>
                    <a:pt x="4325" y="6935"/>
                    <a:pt x="3654" y="7104"/>
                    <a:pt x="2978" y="7249"/>
                  </a:cubicBezTo>
                  <a:cubicBezTo>
                    <a:pt x="3314" y="7096"/>
                    <a:pt x="3744" y="6888"/>
                    <a:pt x="4113" y="6672"/>
                  </a:cubicBezTo>
                  <a:cubicBezTo>
                    <a:pt x="5035" y="6136"/>
                    <a:pt x="4742" y="5456"/>
                    <a:pt x="4611" y="5287"/>
                  </a:cubicBezTo>
                  <a:cubicBezTo>
                    <a:pt x="4515" y="5165"/>
                    <a:pt x="4356" y="5079"/>
                    <a:pt x="4160" y="5079"/>
                  </a:cubicBezTo>
                  <a:cubicBezTo>
                    <a:pt x="3900" y="5079"/>
                    <a:pt x="3576" y="5232"/>
                    <a:pt x="3255" y="5655"/>
                  </a:cubicBezTo>
                  <a:cubicBezTo>
                    <a:pt x="2730" y="6345"/>
                    <a:pt x="2523" y="7062"/>
                    <a:pt x="2451" y="7357"/>
                  </a:cubicBezTo>
                  <a:cubicBezTo>
                    <a:pt x="1653" y="7512"/>
                    <a:pt x="851" y="7632"/>
                    <a:pt x="45" y="7716"/>
                  </a:cubicBezTo>
                  <a:cubicBezTo>
                    <a:pt x="34" y="7768"/>
                    <a:pt x="20" y="7819"/>
                    <a:pt x="1" y="7868"/>
                  </a:cubicBezTo>
                  <a:lnTo>
                    <a:pt x="0" y="7871"/>
                  </a:lnTo>
                  <a:cubicBezTo>
                    <a:pt x="519" y="7819"/>
                    <a:pt x="1036" y="7751"/>
                    <a:pt x="1553" y="7669"/>
                  </a:cubicBezTo>
                  <a:cubicBezTo>
                    <a:pt x="1872" y="7619"/>
                    <a:pt x="2192" y="7562"/>
                    <a:pt x="2510" y="7499"/>
                  </a:cubicBezTo>
                  <a:cubicBezTo>
                    <a:pt x="2845" y="7856"/>
                    <a:pt x="4038" y="9040"/>
                    <a:pt x="5091" y="9040"/>
                  </a:cubicBezTo>
                  <a:cubicBezTo>
                    <a:pt x="5149" y="9040"/>
                    <a:pt x="5207" y="9037"/>
                    <a:pt x="5264" y="9029"/>
                  </a:cubicBezTo>
                  <a:cubicBezTo>
                    <a:pt x="5512" y="8996"/>
                    <a:pt x="5761" y="8860"/>
                    <a:pt x="5866" y="8632"/>
                  </a:cubicBezTo>
                  <a:cubicBezTo>
                    <a:pt x="6016" y="8309"/>
                    <a:pt x="5830" y="7912"/>
                    <a:pt x="5538" y="7714"/>
                  </a:cubicBezTo>
                  <a:cubicBezTo>
                    <a:pt x="5122" y="7432"/>
                    <a:pt x="4102" y="7374"/>
                    <a:pt x="3342" y="7374"/>
                  </a:cubicBezTo>
                  <a:cubicBezTo>
                    <a:pt x="3263" y="7374"/>
                    <a:pt x="3188" y="7374"/>
                    <a:pt x="3116" y="7375"/>
                  </a:cubicBezTo>
                  <a:cubicBezTo>
                    <a:pt x="3790" y="7228"/>
                    <a:pt x="4457" y="7057"/>
                    <a:pt x="5119" y="6862"/>
                  </a:cubicBezTo>
                  <a:cubicBezTo>
                    <a:pt x="5408" y="7105"/>
                    <a:pt x="6403" y="7886"/>
                    <a:pt x="7243" y="7886"/>
                  </a:cubicBezTo>
                  <a:cubicBezTo>
                    <a:pt x="7342" y="7886"/>
                    <a:pt x="7439" y="7875"/>
                    <a:pt x="7532" y="7851"/>
                  </a:cubicBezTo>
                  <a:cubicBezTo>
                    <a:pt x="7734" y="7801"/>
                    <a:pt x="7924" y="7664"/>
                    <a:pt x="7989" y="7467"/>
                  </a:cubicBezTo>
                  <a:cubicBezTo>
                    <a:pt x="8080" y="7189"/>
                    <a:pt x="7889" y="6880"/>
                    <a:pt x="7630" y="6746"/>
                  </a:cubicBezTo>
                  <a:cubicBezTo>
                    <a:pt x="7440" y="6648"/>
                    <a:pt x="7126" y="6614"/>
                    <a:pt x="6781" y="6614"/>
                  </a:cubicBezTo>
                  <a:cubicBezTo>
                    <a:pt x="6404" y="6614"/>
                    <a:pt x="5991" y="6654"/>
                    <a:pt x="5661" y="6696"/>
                  </a:cubicBezTo>
                  <a:cubicBezTo>
                    <a:pt x="5942" y="6607"/>
                    <a:pt x="6221" y="6514"/>
                    <a:pt x="6500" y="6417"/>
                  </a:cubicBezTo>
                  <a:cubicBezTo>
                    <a:pt x="6819" y="6305"/>
                    <a:pt x="7136" y="6187"/>
                    <a:pt x="7452" y="6064"/>
                  </a:cubicBezTo>
                  <a:cubicBezTo>
                    <a:pt x="7784" y="6286"/>
                    <a:pt x="8886" y="6976"/>
                    <a:pt x="9733" y="6976"/>
                  </a:cubicBezTo>
                  <a:cubicBezTo>
                    <a:pt x="9841" y="6976"/>
                    <a:pt x="9944" y="6965"/>
                    <a:pt x="10042" y="6940"/>
                  </a:cubicBezTo>
                  <a:cubicBezTo>
                    <a:pt x="10239" y="6890"/>
                    <a:pt x="10425" y="6756"/>
                    <a:pt x="10489" y="6564"/>
                  </a:cubicBezTo>
                  <a:cubicBezTo>
                    <a:pt x="10578" y="6291"/>
                    <a:pt x="10391" y="5989"/>
                    <a:pt x="10137" y="5858"/>
                  </a:cubicBezTo>
                  <a:cubicBezTo>
                    <a:pt x="9913" y="5742"/>
                    <a:pt x="9632" y="5695"/>
                    <a:pt x="9309" y="5695"/>
                  </a:cubicBezTo>
                  <a:cubicBezTo>
                    <a:pt x="8906" y="5695"/>
                    <a:pt x="8439" y="5768"/>
                    <a:pt x="7933" y="5870"/>
                  </a:cubicBezTo>
                  <a:cubicBezTo>
                    <a:pt x="8581" y="5603"/>
                    <a:pt x="9218" y="5313"/>
                    <a:pt x="9842" y="5000"/>
                  </a:cubicBezTo>
                  <a:cubicBezTo>
                    <a:pt x="9985" y="5101"/>
                    <a:pt x="10371" y="5337"/>
                    <a:pt x="11299" y="5729"/>
                  </a:cubicBezTo>
                  <a:cubicBezTo>
                    <a:pt x="11509" y="5819"/>
                    <a:pt x="11689" y="5854"/>
                    <a:pt x="11842" y="5854"/>
                  </a:cubicBezTo>
                  <a:cubicBezTo>
                    <a:pt x="12340" y="5854"/>
                    <a:pt x="12549" y="5473"/>
                    <a:pt x="12588" y="5327"/>
                  </a:cubicBezTo>
                  <a:cubicBezTo>
                    <a:pt x="12676" y="5005"/>
                    <a:pt x="12430" y="4537"/>
                    <a:pt x="11577" y="4535"/>
                  </a:cubicBezTo>
                  <a:cubicBezTo>
                    <a:pt x="11191" y="4535"/>
                    <a:pt x="10807" y="4589"/>
                    <a:pt x="10435" y="4694"/>
                  </a:cubicBezTo>
                  <a:cubicBezTo>
                    <a:pt x="10675" y="4567"/>
                    <a:pt x="10914" y="4437"/>
                    <a:pt x="11149" y="4303"/>
                  </a:cubicBezTo>
                  <a:cubicBezTo>
                    <a:pt x="11270" y="4235"/>
                    <a:pt x="11389" y="4165"/>
                    <a:pt x="11509" y="4095"/>
                  </a:cubicBezTo>
                  <a:cubicBezTo>
                    <a:pt x="11795" y="4172"/>
                    <a:pt x="12564" y="4358"/>
                    <a:pt x="13278" y="4358"/>
                  </a:cubicBezTo>
                  <a:cubicBezTo>
                    <a:pt x="13662" y="4358"/>
                    <a:pt x="14031" y="4304"/>
                    <a:pt x="14298" y="4149"/>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7"/>
                    <a:pt x="16711" y="319"/>
                  </a:cubicBezTo>
                  <a:cubicBezTo>
                    <a:pt x="16599" y="104"/>
                    <a:pt x="16353" y="1"/>
                    <a:pt x="16106" y="1"/>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9"/>
            <p:cNvSpPr/>
            <p:nvPr/>
          </p:nvSpPr>
          <p:spPr>
            <a:xfrm>
              <a:off x="5071400" y="913025"/>
              <a:ext cx="235875" cy="416050"/>
            </a:xfrm>
            <a:custGeom>
              <a:avLst/>
              <a:gdLst/>
              <a:ahLst/>
              <a:cxnLst/>
              <a:rect l="l" t="t" r="r" b="b"/>
              <a:pathLst>
                <a:path w="9435" h="16642" extrusionOk="0">
                  <a:moveTo>
                    <a:pt x="669" y="0"/>
                  </a:moveTo>
                  <a:cubicBezTo>
                    <a:pt x="573" y="0"/>
                    <a:pt x="474" y="18"/>
                    <a:pt x="373" y="57"/>
                  </a:cubicBezTo>
                  <a:cubicBezTo>
                    <a:pt x="81" y="218"/>
                    <a:pt x="1" y="625"/>
                    <a:pt x="114" y="941"/>
                  </a:cubicBezTo>
                  <a:cubicBezTo>
                    <a:pt x="366" y="1651"/>
                    <a:pt x="1489" y="2224"/>
                    <a:pt x="2524" y="2951"/>
                  </a:cubicBezTo>
                  <a:cubicBezTo>
                    <a:pt x="3001" y="3580"/>
                    <a:pt x="3450" y="4229"/>
                    <a:pt x="3871" y="4895"/>
                  </a:cubicBezTo>
                  <a:cubicBezTo>
                    <a:pt x="3494" y="4438"/>
                    <a:pt x="2958" y="3903"/>
                    <a:pt x="2456" y="3804"/>
                  </a:cubicBezTo>
                  <a:cubicBezTo>
                    <a:pt x="2415" y="3796"/>
                    <a:pt x="2373" y="3792"/>
                    <a:pt x="2331" y="3792"/>
                  </a:cubicBezTo>
                  <a:cubicBezTo>
                    <a:pt x="2191" y="3792"/>
                    <a:pt x="2050" y="3838"/>
                    <a:pt x="1956" y="3939"/>
                  </a:cubicBezTo>
                  <a:cubicBezTo>
                    <a:pt x="1782" y="4124"/>
                    <a:pt x="1822" y="4439"/>
                    <a:pt x="1978" y="4641"/>
                  </a:cubicBezTo>
                  <a:cubicBezTo>
                    <a:pt x="2339" y="5109"/>
                    <a:pt x="3330" y="5254"/>
                    <a:pt x="4273" y="5552"/>
                  </a:cubicBezTo>
                  <a:cubicBezTo>
                    <a:pt x="4548" y="6014"/>
                    <a:pt x="4810" y="6485"/>
                    <a:pt x="5058" y="6965"/>
                  </a:cubicBezTo>
                  <a:cubicBezTo>
                    <a:pt x="4685" y="6509"/>
                    <a:pt x="4063" y="5866"/>
                    <a:pt x="3495" y="5825"/>
                  </a:cubicBezTo>
                  <a:cubicBezTo>
                    <a:pt x="3478" y="5824"/>
                    <a:pt x="3462" y="5823"/>
                    <a:pt x="3446" y="5823"/>
                  </a:cubicBezTo>
                  <a:cubicBezTo>
                    <a:pt x="3288" y="5823"/>
                    <a:pt x="3126" y="5883"/>
                    <a:pt x="3034" y="6009"/>
                  </a:cubicBezTo>
                  <a:cubicBezTo>
                    <a:pt x="2890" y="6206"/>
                    <a:pt x="2962" y="6501"/>
                    <a:pt x="3134" y="6677"/>
                  </a:cubicBezTo>
                  <a:cubicBezTo>
                    <a:pt x="3529" y="7080"/>
                    <a:pt x="4359" y="7208"/>
                    <a:pt x="5275" y="7390"/>
                  </a:cubicBezTo>
                  <a:cubicBezTo>
                    <a:pt x="5524" y="7891"/>
                    <a:pt x="5758" y="8399"/>
                    <a:pt x="5978" y="8914"/>
                  </a:cubicBezTo>
                  <a:cubicBezTo>
                    <a:pt x="5794" y="8640"/>
                    <a:pt x="5549" y="8298"/>
                    <a:pt x="5309" y="8008"/>
                  </a:cubicBezTo>
                  <a:cubicBezTo>
                    <a:pt x="5023" y="7662"/>
                    <a:pt x="4747" y="7556"/>
                    <a:pt x="4522" y="7556"/>
                  </a:cubicBezTo>
                  <a:cubicBezTo>
                    <a:pt x="4264" y="7556"/>
                    <a:pt x="4071" y="7695"/>
                    <a:pt x="4002" y="7771"/>
                  </a:cubicBezTo>
                  <a:cubicBezTo>
                    <a:pt x="3781" y="8012"/>
                    <a:pt x="3787" y="8534"/>
                    <a:pt x="4532" y="8925"/>
                  </a:cubicBezTo>
                  <a:cubicBezTo>
                    <a:pt x="5233" y="9295"/>
                    <a:pt x="5908" y="9370"/>
                    <a:pt x="6176" y="9389"/>
                  </a:cubicBezTo>
                  <a:cubicBezTo>
                    <a:pt x="6424" y="10003"/>
                    <a:pt x="6651" y="10623"/>
                    <a:pt x="6857" y="11251"/>
                  </a:cubicBezTo>
                  <a:cubicBezTo>
                    <a:pt x="6662" y="10962"/>
                    <a:pt x="6390" y="10575"/>
                    <a:pt x="6123" y="10251"/>
                  </a:cubicBezTo>
                  <a:cubicBezTo>
                    <a:pt x="5827" y="9895"/>
                    <a:pt x="5543" y="9786"/>
                    <a:pt x="5311" y="9786"/>
                  </a:cubicBezTo>
                  <a:cubicBezTo>
                    <a:pt x="5046" y="9786"/>
                    <a:pt x="4848" y="9928"/>
                    <a:pt x="4777" y="10007"/>
                  </a:cubicBezTo>
                  <a:cubicBezTo>
                    <a:pt x="4550" y="10255"/>
                    <a:pt x="4557" y="10793"/>
                    <a:pt x="5322" y="11195"/>
                  </a:cubicBezTo>
                  <a:cubicBezTo>
                    <a:pt x="6022" y="11565"/>
                    <a:pt x="6700" y="11649"/>
                    <a:pt x="6989" y="11670"/>
                  </a:cubicBezTo>
                  <a:cubicBezTo>
                    <a:pt x="7194" y="12332"/>
                    <a:pt x="7374" y="12999"/>
                    <a:pt x="7531" y="13673"/>
                  </a:cubicBezTo>
                  <a:cubicBezTo>
                    <a:pt x="7371" y="13341"/>
                    <a:pt x="7156" y="12914"/>
                    <a:pt x="6935" y="12548"/>
                  </a:cubicBezTo>
                  <a:cubicBezTo>
                    <a:pt x="6635" y="12052"/>
                    <a:pt x="6299" y="11916"/>
                    <a:pt x="6028" y="11916"/>
                  </a:cubicBezTo>
                  <a:cubicBezTo>
                    <a:pt x="5800" y="11916"/>
                    <a:pt x="5618" y="12013"/>
                    <a:pt x="5542" y="12074"/>
                  </a:cubicBezTo>
                  <a:cubicBezTo>
                    <a:pt x="5262" y="12302"/>
                    <a:pt x="5182" y="12873"/>
                    <a:pt x="5932" y="13424"/>
                  </a:cubicBezTo>
                  <a:cubicBezTo>
                    <a:pt x="6631" y="13937"/>
                    <a:pt x="7350" y="14132"/>
                    <a:pt x="7646" y="14198"/>
                  </a:cubicBezTo>
                  <a:cubicBezTo>
                    <a:pt x="7815" y="14994"/>
                    <a:pt x="7948" y="15794"/>
                    <a:pt x="8046" y="16599"/>
                  </a:cubicBezTo>
                  <a:cubicBezTo>
                    <a:pt x="8098" y="16608"/>
                    <a:pt x="8150" y="16622"/>
                    <a:pt x="8199" y="16640"/>
                  </a:cubicBezTo>
                  <a:lnTo>
                    <a:pt x="8202" y="16641"/>
                  </a:lnTo>
                  <a:cubicBezTo>
                    <a:pt x="8141" y="16122"/>
                    <a:pt x="8065" y="15607"/>
                    <a:pt x="7974" y="15091"/>
                  </a:cubicBezTo>
                  <a:cubicBezTo>
                    <a:pt x="7918" y="14773"/>
                    <a:pt x="7856" y="14455"/>
                    <a:pt x="7788" y="14137"/>
                  </a:cubicBezTo>
                  <a:cubicBezTo>
                    <a:pt x="8158" y="13778"/>
                    <a:pt x="9434" y="12448"/>
                    <a:pt x="9272" y="11359"/>
                  </a:cubicBezTo>
                  <a:cubicBezTo>
                    <a:pt x="9235" y="11110"/>
                    <a:pt x="9094" y="10864"/>
                    <a:pt x="8865" y="10763"/>
                  </a:cubicBezTo>
                  <a:cubicBezTo>
                    <a:pt x="8789" y="10729"/>
                    <a:pt x="8709" y="10713"/>
                    <a:pt x="8629" y="10713"/>
                  </a:cubicBezTo>
                  <a:cubicBezTo>
                    <a:pt x="8366" y="10713"/>
                    <a:pt x="8100" y="10879"/>
                    <a:pt x="7953" y="11106"/>
                  </a:cubicBezTo>
                  <a:cubicBezTo>
                    <a:pt x="7650" y="11570"/>
                    <a:pt x="7630" y="12763"/>
                    <a:pt x="7654" y="13534"/>
                  </a:cubicBezTo>
                  <a:cubicBezTo>
                    <a:pt x="7495" y="12863"/>
                    <a:pt x="7314" y="12197"/>
                    <a:pt x="7107" y="11539"/>
                  </a:cubicBezTo>
                  <a:cubicBezTo>
                    <a:pt x="7373" y="11213"/>
                    <a:pt x="8297" y="9991"/>
                    <a:pt x="8057" y="9109"/>
                  </a:cubicBezTo>
                  <a:cubicBezTo>
                    <a:pt x="8003" y="8910"/>
                    <a:pt x="7863" y="8721"/>
                    <a:pt x="7665" y="8659"/>
                  </a:cubicBezTo>
                  <a:cubicBezTo>
                    <a:pt x="7619" y="8645"/>
                    <a:pt x="7573" y="8638"/>
                    <a:pt x="7526" y="8638"/>
                  </a:cubicBezTo>
                  <a:cubicBezTo>
                    <a:pt x="7289" y="8638"/>
                    <a:pt x="7058" y="8812"/>
                    <a:pt x="6950" y="9031"/>
                  </a:cubicBezTo>
                  <a:cubicBezTo>
                    <a:pt x="6752" y="9429"/>
                    <a:pt x="6842" y="10369"/>
                    <a:pt x="6933" y="11000"/>
                  </a:cubicBezTo>
                  <a:cubicBezTo>
                    <a:pt x="6839" y="10720"/>
                    <a:pt x="6742" y="10442"/>
                    <a:pt x="6639" y="10166"/>
                  </a:cubicBezTo>
                  <a:cubicBezTo>
                    <a:pt x="6522" y="9848"/>
                    <a:pt x="6399" y="9533"/>
                    <a:pt x="6271" y="9220"/>
                  </a:cubicBezTo>
                  <a:cubicBezTo>
                    <a:pt x="6515" y="8840"/>
                    <a:pt x="7338" y="7475"/>
                    <a:pt x="7104" y="6616"/>
                  </a:cubicBezTo>
                  <a:cubicBezTo>
                    <a:pt x="7050" y="6420"/>
                    <a:pt x="6915" y="6236"/>
                    <a:pt x="6720" y="6175"/>
                  </a:cubicBezTo>
                  <a:cubicBezTo>
                    <a:pt x="6675" y="6161"/>
                    <a:pt x="6630" y="6154"/>
                    <a:pt x="6585" y="6154"/>
                  </a:cubicBezTo>
                  <a:cubicBezTo>
                    <a:pt x="6353" y="6154"/>
                    <a:pt x="6127" y="6324"/>
                    <a:pt x="6020" y="6538"/>
                  </a:cubicBezTo>
                  <a:cubicBezTo>
                    <a:pt x="5768" y="7046"/>
                    <a:pt x="5869" y="7836"/>
                    <a:pt x="6069" y="8742"/>
                  </a:cubicBezTo>
                  <a:cubicBezTo>
                    <a:pt x="5791" y="8098"/>
                    <a:pt x="5490" y="7467"/>
                    <a:pt x="5167" y="6847"/>
                  </a:cubicBezTo>
                  <a:cubicBezTo>
                    <a:pt x="5267" y="6703"/>
                    <a:pt x="5496" y="6312"/>
                    <a:pt x="5873" y="5380"/>
                  </a:cubicBezTo>
                  <a:cubicBezTo>
                    <a:pt x="6238" y="4475"/>
                    <a:pt x="5639" y="4145"/>
                    <a:pt x="5448" y="4096"/>
                  </a:cubicBezTo>
                  <a:cubicBezTo>
                    <a:pt x="5410" y="4087"/>
                    <a:pt x="5370" y="4081"/>
                    <a:pt x="5330" y="4081"/>
                  </a:cubicBezTo>
                  <a:cubicBezTo>
                    <a:pt x="5023" y="4081"/>
                    <a:pt x="4663" y="4368"/>
                    <a:pt x="4674" y="5120"/>
                  </a:cubicBezTo>
                  <a:cubicBezTo>
                    <a:pt x="4680" y="5507"/>
                    <a:pt x="4741" y="5890"/>
                    <a:pt x="4853" y="6260"/>
                  </a:cubicBezTo>
                  <a:cubicBezTo>
                    <a:pt x="4721" y="6022"/>
                    <a:pt x="4587" y="5786"/>
                    <a:pt x="4449" y="5553"/>
                  </a:cubicBezTo>
                  <a:cubicBezTo>
                    <a:pt x="4379" y="5434"/>
                    <a:pt x="4307" y="5315"/>
                    <a:pt x="4235" y="5197"/>
                  </a:cubicBezTo>
                  <a:cubicBezTo>
                    <a:pt x="4345" y="4754"/>
                    <a:pt x="4697" y="3162"/>
                    <a:pt x="4242" y="2406"/>
                  </a:cubicBezTo>
                  <a:cubicBezTo>
                    <a:pt x="4137" y="2234"/>
                    <a:pt x="3957" y="2095"/>
                    <a:pt x="3757" y="2091"/>
                  </a:cubicBezTo>
                  <a:cubicBezTo>
                    <a:pt x="3754" y="2091"/>
                    <a:pt x="3750" y="2091"/>
                    <a:pt x="3746" y="2091"/>
                  </a:cubicBezTo>
                  <a:cubicBezTo>
                    <a:pt x="3468" y="2091"/>
                    <a:pt x="3241" y="2353"/>
                    <a:pt x="3191" y="2627"/>
                  </a:cubicBezTo>
                  <a:cubicBezTo>
                    <a:pt x="3097" y="3141"/>
                    <a:pt x="3475" y="3835"/>
                    <a:pt x="3863" y="4603"/>
                  </a:cubicBezTo>
                  <a:cubicBezTo>
                    <a:pt x="3485" y="4019"/>
                    <a:pt x="3089" y="3451"/>
                    <a:pt x="2672" y="2901"/>
                  </a:cubicBezTo>
                  <a:cubicBezTo>
                    <a:pt x="2470" y="2217"/>
                    <a:pt x="1733" y="0"/>
                    <a:pt x="669"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9"/>
            <p:cNvSpPr/>
            <p:nvPr/>
          </p:nvSpPr>
          <p:spPr>
            <a:xfrm>
              <a:off x="4282450" y="874825"/>
              <a:ext cx="350300" cy="809475"/>
            </a:xfrm>
            <a:custGeom>
              <a:avLst/>
              <a:gdLst/>
              <a:ahLst/>
              <a:cxnLst/>
              <a:rect l="l" t="t" r="r" b="b"/>
              <a:pathLst>
                <a:path w="14012" h="32379" extrusionOk="0">
                  <a:moveTo>
                    <a:pt x="5667" y="0"/>
                  </a:moveTo>
                  <a:cubicBezTo>
                    <a:pt x="5244" y="0"/>
                    <a:pt x="4812" y="292"/>
                    <a:pt x="4560" y="657"/>
                  </a:cubicBezTo>
                  <a:cubicBezTo>
                    <a:pt x="3979" y="1494"/>
                    <a:pt x="4016" y="2655"/>
                    <a:pt x="4204" y="3661"/>
                  </a:cubicBezTo>
                  <a:cubicBezTo>
                    <a:pt x="4091" y="3497"/>
                    <a:pt x="3906" y="3374"/>
                    <a:pt x="3708" y="3346"/>
                  </a:cubicBezTo>
                  <a:cubicBezTo>
                    <a:pt x="3658" y="3339"/>
                    <a:pt x="3609" y="3335"/>
                    <a:pt x="3562" y="3335"/>
                  </a:cubicBezTo>
                  <a:cubicBezTo>
                    <a:pt x="1850" y="3335"/>
                    <a:pt x="1886" y="7847"/>
                    <a:pt x="2604" y="9628"/>
                  </a:cubicBezTo>
                  <a:cubicBezTo>
                    <a:pt x="2458" y="9496"/>
                    <a:pt x="2296" y="9437"/>
                    <a:pt x="2136" y="9437"/>
                  </a:cubicBezTo>
                  <a:cubicBezTo>
                    <a:pt x="1739" y="9437"/>
                    <a:pt x="1356" y="9800"/>
                    <a:pt x="1263" y="10305"/>
                  </a:cubicBezTo>
                  <a:cubicBezTo>
                    <a:pt x="1029" y="11576"/>
                    <a:pt x="2517" y="14154"/>
                    <a:pt x="3329" y="15245"/>
                  </a:cubicBezTo>
                  <a:cubicBezTo>
                    <a:pt x="3142" y="15132"/>
                    <a:pt x="2931" y="15061"/>
                    <a:pt x="2719" y="15061"/>
                  </a:cubicBezTo>
                  <a:cubicBezTo>
                    <a:pt x="2652" y="15061"/>
                    <a:pt x="2585" y="15068"/>
                    <a:pt x="2519" y="15083"/>
                  </a:cubicBezTo>
                  <a:cubicBezTo>
                    <a:pt x="1143" y="15397"/>
                    <a:pt x="1" y="20379"/>
                    <a:pt x="6837" y="25801"/>
                  </a:cubicBezTo>
                  <a:cubicBezTo>
                    <a:pt x="6733" y="25729"/>
                    <a:pt x="6608" y="25696"/>
                    <a:pt x="6480" y="25696"/>
                  </a:cubicBezTo>
                  <a:cubicBezTo>
                    <a:pt x="6260" y="25696"/>
                    <a:pt x="6032" y="25795"/>
                    <a:pt x="5889" y="25967"/>
                  </a:cubicBezTo>
                  <a:cubicBezTo>
                    <a:pt x="4310" y="27859"/>
                    <a:pt x="10580" y="31043"/>
                    <a:pt x="13959" y="32378"/>
                  </a:cubicBezTo>
                  <a:cubicBezTo>
                    <a:pt x="14011" y="30176"/>
                    <a:pt x="13563" y="21162"/>
                    <a:pt x="11510" y="20383"/>
                  </a:cubicBezTo>
                  <a:cubicBezTo>
                    <a:pt x="11365" y="20328"/>
                    <a:pt x="11210" y="20299"/>
                    <a:pt x="11051" y="20299"/>
                  </a:cubicBezTo>
                  <a:cubicBezTo>
                    <a:pt x="10730" y="20299"/>
                    <a:pt x="10394" y="20418"/>
                    <a:pt x="10101" y="20686"/>
                  </a:cubicBezTo>
                  <a:cubicBezTo>
                    <a:pt x="10849" y="18520"/>
                    <a:pt x="10848" y="15381"/>
                    <a:pt x="9980" y="14746"/>
                  </a:cubicBezTo>
                  <a:cubicBezTo>
                    <a:pt x="9824" y="14632"/>
                    <a:pt x="9625" y="14567"/>
                    <a:pt x="9407" y="14567"/>
                  </a:cubicBezTo>
                  <a:cubicBezTo>
                    <a:pt x="9089" y="14567"/>
                    <a:pt x="8729" y="14705"/>
                    <a:pt x="8398" y="15030"/>
                  </a:cubicBezTo>
                  <a:cubicBezTo>
                    <a:pt x="9095" y="13593"/>
                    <a:pt x="10579" y="9343"/>
                    <a:pt x="8999" y="8639"/>
                  </a:cubicBezTo>
                  <a:cubicBezTo>
                    <a:pt x="8883" y="8587"/>
                    <a:pt x="8749" y="8558"/>
                    <a:pt x="8607" y="8558"/>
                  </a:cubicBezTo>
                  <a:cubicBezTo>
                    <a:pt x="8261" y="8558"/>
                    <a:pt x="7861" y="8726"/>
                    <a:pt x="7517" y="9135"/>
                  </a:cubicBezTo>
                  <a:cubicBezTo>
                    <a:pt x="7981" y="8096"/>
                    <a:pt x="8613" y="6117"/>
                    <a:pt x="8128" y="5086"/>
                  </a:cubicBezTo>
                  <a:cubicBezTo>
                    <a:pt x="7892" y="4585"/>
                    <a:pt x="7451" y="4313"/>
                    <a:pt x="7001" y="4313"/>
                  </a:cubicBezTo>
                  <a:cubicBezTo>
                    <a:pt x="6569" y="4313"/>
                    <a:pt x="6128" y="4565"/>
                    <a:pt x="5854" y="5108"/>
                  </a:cubicBezTo>
                  <a:cubicBezTo>
                    <a:pt x="7123" y="2496"/>
                    <a:pt x="7053" y="556"/>
                    <a:pt x="6027" y="79"/>
                  </a:cubicBezTo>
                  <a:cubicBezTo>
                    <a:pt x="5911" y="25"/>
                    <a:pt x="5789" y="0"/>
                    <a:pt x="5667"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9"/>
            <p:cNvSpPr/>
            <p:nvPr/>
          </p:nvSpPr>
          <p:spPr>
            <a:xfrm>
              <a:off x="4392975" y="976700"/>
              <a:ext cx="219100" cy="670400"/>
            </a:xfrm>
            <a:custGeom>
              <a:avLst/>
              <a:gdLst/>
              <a:ahLst/>
              <a:cxnLst/>
              <a:rect l="l" t="t" r="r" b="b"/>
              <a:pathLst>
                <a:path w="8764" h="26816" extrusionOk="0">
                  <a:moveTo>
                    <a:pt x="705" y="1"/>
                  </a:moveTo>
                  <a:cubicBezTo>
                    <a:pt x="661" y="1"/>
                    <a:pt x="624" y="34"/>
                    <a:pt x="620" y="78"/>
                  </a:cubicBezTo>
                  <a:cubicBezTo>
                    <a:pt x="235" y="4609"/>
                    <a:pt x="759" y="9467"/>
                    <a:pt x="2133" y="14127"/>
                  </a:cubicBezTo>
                  <a:cubicBezTo>
                    <a:pt x="3529" y="18854"/>
                    <a:pt x="5760" y="23230"/>
                    <a:pt x="8587" y="26784"/>
                  </a:cubicBezTo>
                  <a:cubicBezTo>
                    <a:pt x="8604" y="26803"/>
                    <a:pt x="8628" y="26816"/>
                    <a:pt x="8654" y="26816"/>
                  </a:cubicBezTo>
                  <a:cubicBezTo>
                    <a:pt x="8724" y="26816"/>
                    <a:pt x="8763" y="26734"/>
                    <a:pt x="8720" y="26679"/>
                  </a:cubicBezTo>
                  <a:cubicBezTo>
                    <a:pt x="3041" y="19542"/>
                    <a:pt x="1" y="9355"/>
                    <a:pt x="788" y="92"/>
                  </a:cubicBezTo>
                  <a:cubicBezTo>
                    <a:pt x="792" y="46"/>
                    <a:pt x="758" y="5"/>
                    <a:pt x="711" y="1"/>
                  </a:cubicBezTo>
                  <a:cubicBezTo>
                    <a:pt x="709" y="1"/>
                    <a:pt x="707"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9"/>
            <p:cNvSpPr/>
            <p:nvPr/>
          </p:nvSpPr>
          <p:spPr>
            <a:xfrm>
              <a:off x="4364350" y="1033800"/>
              <a:ext cx="23350" cy="74450"/>
            </a:xfrm>
            <a:custGeom>
              <a:avLst/>
              <a:gdLst/>
              <a:ahLst/>
              <a:cxnLst/>
              <a:rect l="l" t="t" r="r" b="b"/>
              <a:pathLst>
                <a:path w="934" h="2978" extrusionOk="0">
                  <a:moveTo>
                    <a:pt x="90" y="1"/>
                  </a:moveTo>
                  <a:cubicBezTo>
                    <a:pt x="87" y="1"/>
                    <a:pt x="84" y="1"/>
                    <a:pt x="81" y="1"/>
                  </a:cubicBezTo>
                  <a:cubicBezTo>
                    <a:pt x="34" y="5"/>
                    <a:pt x="0" y="47"/>
                    <a:pt x="4" y="93"/>
                  </a:cubicBezTo>
                  <a:cubicBezTo>
                    <a:pt x="102" y="1073"/>
                    <a:pt x="355" y="2029"/>
                    <a:pt x="755" y="2928"/>
                  </a:cubicBezTo>
                  <a:cubicBezTo>
                    <a:pt x="769" y="2958"/>
                    <a:pt x="799" y="2977"/>
                    <a:pt x="832" y="2977"/>
                  </a:cubicBezTo>
                  <a:cubicBezTo>
                    <a:pt x="893" y="2977"/>
                    <a:pt x="934" y="2914"/>
                    <a:pt x="909" y="2859"/>
                  </a:cubicBezTo>
                  <a:cubicBezTo>
                    <a:pt x="517" y="1976"/>
                    <a:pt x="268" y="1037"/>
                    <a:pt x="173" y="77"/>
                  </a:cubicBezTo>
                  <a:cubicBezTo>
                    <a:pt x="168" y="33"/>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9"/>
            <p:cNvSpPr/>
            <p:nvPr/>
          </p:nvSpPr>
          <p:spPr>
            <a:xfrm>
              <a:off x="4359100" y="1164525"/>
              <a:ext cx="43525" cy="65750"/>
            </a:xfrm>
            <a:custGeom>
              <a:avLst/>
              <a:gdLst/>
              <a:ahLst/>
              <a:cxnLst/>
              <a:rect l="l" t="t" r="r" b="b"/>
              <a:pathLst>
                <a:path w="1741" h="2630" extrusionOk="0">
                  <a:moveTo>
                    <a:pt x="98" y="0"/>
                  </a:moveTo>
                  <a:cubicBezTo>
                    <a:pt x="87" y="0"/>
                    <a:pt x="77" y="2"/>
                    <a:pt x="67" y="6"/>
                  </a:cubicBezTo>
                  <a:cubicBezTo>
                    <a:pt x="22" y="22"/>
                    <a:pt x="1" y="73"/>
                    <a:pt x="20" y="118"/>
                  </a:cubicBezTo>
                  <a:cubicBezTo>
                    <a:pt x="372" y="1038"/>
                    <a:pt x="897" y="1882"/>
                    <a:pt x="1568" y="2603"/>
                  </a:cubicBezTo>
                  <a:cubicBezTo>
                    <a:pt x="1584" y="2620"/>
                    <a:pt x="1606" y="2630"/>
                    <a:pt x="1630" y="2630"/>
                  </a:cubicBezTo>
                  <a:lnTo>
                    <a:pt x="1630" y="2630"/>
                  </a:lnTo>
                  <a:cubicBezTo>
                    <a:pt x="1703" y="2630"/>
                    <a:pt x="1741" y="2542"/>
                    <a:pt x="1690" y="2488"/>
                  </a:cubicBezTo>
                  <a:cubicBezTo>
                    <a:pt x="1034" y="1782"/>
                    <a:pt x="521" y="957"/>
                    <a:pt x="177" y="58"/>
                  </a:cubicBezTo>
                  <a:cubicBezTo>
                    <a:pt x="165" y="22"/>
                    <a:pt x="132" y="0"/>
                    <a:pt x="98" y="0"/>
                  </a:cubicBezTo>
                  <a:close/>
                  <a:moveTo>
                    <a:pt x="1630" y="2630"/>
                  </a:moveTo>
                  <a:cubicBezTo>
                    <a:pt x="1630" y="2630"/>
                    <a:pt x="1629" y="2630"/>
                    <a:pt x="1629" y="2630"/>
                  </a:cubicBezTo>
                  <a:lnTo>
                    <a:pt x="1630" y="2630"/>
                  </a:lnTo>
                  <a:cubicBezTo>
                    <a:pt x="1630" y="2630"/>
                    <a:pt x="1630" y="2630"/>
                    <a:pt x="1630" y="26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9"/>
            <p:cNvSpPr/>
            <p:nvPr/>
          </p:nvSpPr>
          <p:spPr>
            <a:xfrm>
              <a:off x="4369075" y="1313100"/>
              <a:ext cx="68425" cy="97200"/>
            </a:xfrm>
            <a:custGeom>
              <a:avLst/>
              <a:gdLst/>
              <a:ahLst/>
              <a:cxnLst/>
              <a:rect l="l" t="t" r="r" b="b"/>
              <a:pathLst>
                <a:path w="2737" h="3888" extrusionOk="0">
                  <a:moveTo>
                    <a:pt x="95" y="0"/>
                  </a:moveTo>
                  <a:cubicBezTo>
                    <a:pt x="87" y="0"/>
                    <a:pt x="78" y="2"/>
                    <a:pt x="69" y="5"/>
                  </a:cubicBezTo>
                  <a:cubicBezTo>
                    <a:pt x="24" y="20"/>
                    <a:pt x="1" y="70"/>
                    <a:pt x="17" y="114"/>
                  </a:cubicBezTo>
                  <a:cubicBezTo>
                    <a:pt x="506" y="1577"/>
                    <a:pt x="1388" y="2875"/>
                    <a:pt x="2568" y="3868"/>
                  </a:cubicBezTo>
                  <a:cubicBezTo>
                    <a:pt x="2583" y="3880"/>
                    <a:pt x="2602" y="3887"/>
                    <a:pt x="2622" y="3887"/>
                  </a:cubicBezTo>
                  <a:cubicBezTo>
                    <a:pt x="2701" y="3887"/>
                    <a:pt x="2736" y="3789"/>
                    <a:pt x="2676" y="3739"/>
                  </a:cubicBezTo>
                  <a:cubicBezTo>
                    <a:pt x="1520" y="2766"/>
                    <a:pt x="656" y="1494"/>
                    <a:pt x="176" y="60"/>
                  </a:cubicBezTo>
                  <a:cubicBezTo>
                    <a:pt x="166" y="24"/>
                    <a:pt x="13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9"/>
            <p:cNvSpPr/>
            <p:nvPr/>
          </p:nvSpPr>
          <p:spPr>
            <a:xfrm>
              <a:off x="4449175" y="1142125"/>
              <a:ext cx="37175" cy="85625"/>
            </a:xfrm>
            <a:custGeom>
              <a:avLst/>
              <a:gdLst/>
              <a:ahLst/>
              <a:cxnLst/>
              <a:rect l="l" t="t" r="r" b="b"/>
              <a:pathLst>
                <a:path w="1487" h="3425" extrusionOk="0">
                  <a:moveTo>
                    <a:pt x="1397" y="0"/>
                  </a:moveTo>
                  <a:cubicBezTo>
                    <a:pt x="1358" y="0"/>
                    <a:pt x="1323" y="28"/>
                    <a:pt x="1316" y="68"/>
                  </a:cubicBezTo>
                  <a:cubicBezTo>
                    <a:pt x="1125" y="1222"/>
                    <a:pt x="690" y="2322"/>
                    <a:pt x="37" y="3293"/>
                  </a:cubicBezTo>
                  <a:cubicBezTo>
                    <a:pt x="0" y="3349"/>
                    <a:pt x="41" y="3424"/>
                    <a:pt x="108" y="3424"/>
                  </a:cubicBezTo>
                  <a:cubicBezTo>
                    <a:pt x="136" y="3424"/>
                    <a:pt x="162" y="3410"/>
                    <a:pt x="177" y="3387"/>
                  </a:cubicBezTo>
                  <a:cubicBezTo>
                    <a:pt x="843" y="2396"/>
                    <a:pt x="1287" y="1272"/>
                    <a:pt x="1482" y="94"/>
                  </a:cubicBezTo>
                  <a:cubicBezTo>
                    <a:pt x="1487" y="50"/>
                    <a:pt x="1457" y="9"/>
                    <a:pt x="1411" y="1"/>
                  </a:cubicBezTo>
                  <a:cubicBezTo>
                    <a:pt x="1407" y="1"/>
                    <a:pt x="1402"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9"/>
            <p:cNvSpPr/>
            <p:nvPr/>
          </p:nvSpPr>
          <p:spPr>
            <a:xfrm>
              <a:off x="4435975" y="1010600"/>
              <a:ext cx="28975" cy="84675"/>
            </a:xfrm>
            <a:custGeom>
              <a:avLst/>
              <a:gdLst/>
              <a:ahLst/>
              <a:cxnLst/>
              <a:rect l="l" t="t" r="r" b="b"/>
              <a:pathLst>
                <a:path w="1159" h="3387" extrusionOk="0">
                  <a:moveTo>
                    <a:pt x="1070" y="0"/>
                  </a:moveTo>
                  <a:cubicBezTo>
                    <a:pt x="1027" y="0"/>
                    <a:pt x="991" y="34"/>
                    <a:pt x="988" y="78"/>
                  </a:cubicBezTo>
                  <a:cubicBezTo>
                    <a:pt x="903" y="1195"/>
                    <a:pt x="577" y="2282"/>
                    <a:pt x="31" y="3261"/>
                  </a:cubicBezTo>
                  <a:cubicBezTo>
                    <a:pt x="0" y="3317"/>
                    <a:pt x="41" y="3386"/>
                    <a:pt x="105" y="3387"/>
                  </a:cubicBezTo>
                  <a:cubicBezTo>
                    <a:pt x="136" y="3387"/>
                    <a:pt x="164" y="3370"/>
                    <a:pt x="178" y="3343"/>
                  </a:cubicBezTo>
                  <a:cubicBezTo>
                    <a:pt x="736" y="2343"/>
                    <a:pt x="1070" y="1233"/>
                    <a:pt x="1156" y="91"/>
                  </a:cubicBezTo>
                  <a:cubicBezTo>
                    <a:pt x="1159" y="44"/>
                    <a:pt x="1124" y="4"/>
                    <a:pt x="1078" y="1"/>
                  </a:cubicBezTo>
                  <a:cubicBezTo>
                    <a:pt x="1075" y="0"/>
                    <a:pt x="1073"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9"/>
            <p:cNvSpPr/>
            <p:nvPr/>
          </p:nvSpPr>
          <p:spPr>
            <a:xfrm>
              <a:off x="4491875" y="1304300"/>
              <a:ext cx="23200" cy="70575"/>
            </a:xfrm>
            <a:custGeom>
              <a:avLst/>
              <a:gdLst/>
              <a:ahLst/>
              <a:cxnLst/>
              <a:rect l="l" t="t" r="r" b="b"/>
              <a:pathLst>
                <a:path w="928" h="2823" extrusionOk="0">
                  <a:moveTo>
                    <a:pt x="841" y="0"/>
                  </a:moveTo>
                  <a:cubicBezTo>
                    <a:pt x="797" y="0"/>
                    <a:pt x="760" y="36"/>
                    <a:pt x="758" y="81"/>
                  </a:cubicBezTo>
                  <a:cubicBezTo>
                    <a:pt x="723" y="999"/>
                    <a:pt x="471" y="1895"/>
                    <a:pt x="23" y="2697"/>
                  </a:cubicBezTo>
                  <a:cubicBezTo>
                    <a:pt x="0" y="2737"/>
                    <a:pt x="15" y="2789"/>
                    <a:pt x="55" y="2811"/>
                  </a:cubicBezTo>
                  <a:cubicBezTo>
                    <a:pt x="67" y="2818"/>
                    <a:pt x="82" y="2822"/>
                    <a:pt x="96" y="2822"/>
                  </a:cubicBezTo>
                  <a:cubicBezTo>
                    <a:pt x="126" y="2822"/>
                    <a:pt x="155" y="2806"/>
                    <a:pt x="170" y="2779"/>
                  </a:cubicBezTo>
                  <a:cubicBezTo>
                    <a:pt x="631" y="1954"/>
                    <a:pt x="890" y="1031"/>
                    <a:pt x="927" y="87"/>
                  </a:cubicBezTo>
                  <a:cubicBezTo>
                    <a:pt x="928" y="41"/>
                    <a:pt x="891" y="3"/>
                    <a:pt x="845" y="0"/>
                  </a:cubicBezTo>
                  <a:cubicBezTo>
                    <a:pt x="844" y="0"/>
                    <a:pt x="842" y="0"/>
                    <a:pt x="8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9"/>
            <p:cNvSpPr/>
            <p:nvPr/>
          </p:nvSpPr>
          <p:spPr>
            <a:xfrm>
              <a:off x="4467500" y="1545275"/>
              <a:ext cx="65300" cy="40075"/>
            </a:xfrm>
            <a:custGeom>
              <a:avLst/>
              <a:gdLst/>
              <a:ahLst/>
              <a:cxnLst/>
              <a:rect l="l" t="t" r="r" b="b"/>
              <a:pathLst>
                <a:path w="2612" h="1603" extrusionOk="0">
                  <a:moveTo>
                    <a:pt x="96" y="0"/>
                  </a:moveTo>
                  <a:cubicBezTo>
                    <a:pt x="71" y="0"/>
                    <a:pt x="46" y="12"/>
                    <a:pt x="29" y="33"/>
                  </a:cubicBezTo>
                  <a:cubicBezTo>
                    <a:pt x="0" y="70"/>
                    <a:pt x="7" y="124"/>
                    <a:pt x="46" y="153"/>
                  </a:cubicBezTo>
                  <a:cubicBezTo>
                    <a:pt x="787" y="732"/>
                    <a:pt x="1598" y="1217"/>
                    <a:pt x="2460" y="1596"/>
                  </a:cubicBezTo>
                  <a:cubicBezTo>
                    <a:pt x="2470" y="1601"/>
                    <a:pt x="2481" y="1603"/>
                    <a:pt x="2494" y="1603"/>
                  </a:cubicBezTo>
                  <a:cubicBezTo>
                    <a:pt x="2585" y="1603"/>
                    <a:pt x="2612" y="1478"/>
                    <a:pt x="2528" y="1441"/>
                  </a:cubicBezTo>
                  <a:cubicBezTo>
                    <a:pt x="1679" y="1069"/>
                    <a:pt x="880" y="591"/>
                    <a:pt x="149" y="20"/>
                  </a:cubicBezTo>
                  <a:cubicBezTo>
                    <a:pt x="134" y="7"/>
                    <a:pt x="115"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9"/>
            <p:cNvSpPr/>
            <p:nvPr/>
          </p:nvSpPr>
          <p:spPr>
            <a:xfrm>
              <a:off x="4554900" y="1429450"/>
              <a:ext cx="18475" cy="85825"/>
            </a:xfrm>
            <a:custGeom>
              <a:avLst/>
              <a:gdLst/>
              <a:ahLst/>
              <a:cxnLst/>
              <a:rect l="l" t="t" r="r" b="b"/>
              <a:pathLst>
                <a:path w="739" h="3433" extrusionOk="0">
                  <a:moveTo>
                    <a:pt x="520" y="1"/>
                  </a:moveTo>
                  <a:cubicBezTo>
                    <a:pt x="517" y="1"/>
                    <a:pt x="514" y="1"/>
                    <a:pt x="511" y="1"/>
                  </a:cubicBezTo>
                  <a:cubicBezTo>
                    <a:pt x="463" y="8"/>
                    <a:pt x="430" y="51"/>
                    <a:pt x="438" y="99"/>
                  </a:cubicBezTo>
                  <a:cubicBezTo>
                    <a:pt x="568" y="1189"/>
                    <a:pt x="425" y="2295"/>
                    <a:pt x="23" y="3317"/>
                  </a:cubicBezTo>
                  <a:cubicBezTo>
                    <a:pt x="1" y="3373"/>
                    <a:pt x="41" y="3432"/>
                    <a:pt x="100" y="3433"/>
                  </a:cubicBezTo>
                  <a:cubicBezTo>
                    <a:pt x="135" y="3433"/>
                    <a:pt x="166" y="3411"/>
                    <a:pt x="179" y="3379"/>
                  </a:cubicBezTo>
                  <a:cubicBezTo>
                    <a:pt x="593" y="2331"/>
                    <a:pt x="739" y="1197"/>
                    <a:pt x="604" y="78"/>
                  </a:cubicBezTo>
                  <a:cubicBezTo>
                    <a:pt x="600" y="34"/>
                    <a:pt x="563" y="1"/>
                    <a:pt x="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9"/>
            <p:cNvSpPr/>
            <p:nvPr/>
          </p:nvSpPr>
          <p:spPr>
            <a:xfrm>
              <a:off x="4015975" y="1251625"/>
              <a:ext cx="462350" cy="376700"/>
            </a:xfrm>
            <a:custGeom>
              <a:avLst/>
              <a:gdLst/>
              <a:ahLst/>
              <a:cxnLst/>
              <a:rect l="l" t="t" r="r" b="b"/>
              <a:pathLst>
                <a:path w="18494" h="15068" extrusionOk="0">
                  <a:moveTo>
                    <a:pt x="1598" y="0"/>
                  </a:moveTo>
                  <a:cubicBezTo>
                    <a:pt x="1382" y="0"/>
                    <a:pt x="1200" y="51"/>
                    <a:pt x="1061" y="156"/>
                  </a:cubicBezTo>
                  <a:cubicBezTo>
                    <a:pt x="0" y="957"/>
                    <a:pt x="1882" y="4000"/>
                    <a:pt x="4651" y="4863"/>
                  </a:cubicBezTo>
                  <a:cubicBezTo>
                    <a:pt x="4447" y="4805"/>
                    <a:pt x="4235" y="4776"/>
                    <a:pt x="4028" y="4776"/>
                  </a:cubicBezTo>
                  <a:cubicBezTo>
                    <a:pt x="3408" y="4776"/>
                    <a:pt x="2842" y="5035"/>
                    <a:pt x="2727" y="5531"/>
                  </a:cubicBezTo>
                  <a:cubicBezTo>
                    <a:pt x="2565" y="6221"/>
                    <a:pt x="3429" y="6994"/>
                    <a:pt x="4891" y="6994"/>
                  </a:cubicBezTo>
                  <a:cubicBezTo>
                    <a:pt x="4903" y="6994"/>
                    <a:pt x="4915" y="6994"/>
                    <a:pt x="4926" y="6994"/>
                  </a:cubicBezTo>
                  <a:lnTo>
                    <a:pt x="4926" y="6994"/>
                  </a:lnTo>
                  <a:cubicBezTo>
                    <a:pt x="4505" y="7182"/>
                    <a:pt x="4169" y="7770"/>
                    <a:pt x="4631" y="8416"/>
                  </a:cubicBezTo>
                  <a:cubicBezTo>
                    <a:pt x="5434" y="9537"/>
                    <a:pt x="7905" y="9904"/>
                    <a:pt x="9554" y="10021"/>
                  </a:cubicBezTo>
                  <a:cubicBezTo>
                    <a:pt x="8904" y="10037"/>
                    <a:pt x="8300" y="10244"/>
                    <a:pt x="8230" y="10841"/>
                  </a:cubicBezTo>
                  <a:cubicBezTo>
                    <a:pt x="8073" y="12204"/>
                    <a:pt x="11066" y="12499"/>
                    <a:pt x="13059" y="12527"/>
                  </a:cubicBezTo>
                  <a:cubicBezTo>
                    <a:pt x="12701" y="12606"/>
                    <a:pt x="12389" y="12802"/>
                    <a:pt x="12337" y="13252"/>
                  </a:cubicBezTo>
                  <a:cubicBezTo>
                    <a:pt x="12159" y="14826"/>
                    <a:pt x="16473" y="14961"/>
                    <a:pt x="17836" y="15067"/>
                  </a:cubicBezTo>
                  <a:cubicBezTo>
                    <a:pt x="18493" y="10703"/>
                    <a:pt x="16498" y="7099"/>
                    <a:pt x="15079" y="7099"/>
                  </a:cubicBezTo>
                  <a:cubicBezTo>
                    <a:pt x="14872" y="7099"/>
                    <a:pt x="14677" y="7176"/>
                    <a:pt x="14504" y="7338"/>
                  </a:cubicBezTo>
                  <a:cubicBezTo>
                    <a:pt x="14352" y="7482"/>
                    <a:pt x="14274" y="7758"/>
                    <a:pt x="14288" y="8009"/>
                  </a:cubicBezTo>
                  <a:cubicBezTo>
                    <a:pt x="13695" y="6894"/>
                    <a:pt x="12675" y="5113"/>
                    <a:pt x="11715" y="4737"/>
                  </a:cubicBezTo>
                  <a:cubicBezTo>
                    <a:pt x="11542" y="4669"/>
                    <a:pt x="11384" y="4639"/>
                    <a:pt x="11240" y="4639"/>
                  </a:cubicBezTo>
                  <a:cubicBezTo>
                    <a:pt x="10614" y="4639"/>
                    <a:pt x="10277" y="5206"/>
                    <a:pt x="10286" y="5625"/>
                  </a:cubicBezTo>
                  <a:cubicBezTo>
                    <a:pt x="9512" y="3953"/>
                    <a:pt x="8121" y="2531"/>
                    <a:pt x="7310" y="2255"/>
                  </a:cubicBezTo>
                  <a:cubicBezTo>
                    <a:pt x="7155" y="2203"/>
                    <a:pt x="7009" y="2179"/>
                    <a:pt x="6874" y="2179"/>
                  </a:cubicBezTo>
                  <a:cubicBezTo>
                    <a:pt x="6196" y="2179"/>
                    <a:pt x="5795" y="2767"/>
                    <a:pt x="6018" y="3215"/>
                  </a:cubicBezTo>
                  <a:cubicBezTo>
                    <a:pt x="4453" y="1184"/>
                    <a:pt x="2636" y="0"/>
                    <a:pt x="159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9"/>
            <p:cNvSpPr/>
            <p:nvPr/>
          </p:nvSpPr>
          <p:spPr>
            <a:xfrm>
              <a:off x="4063200" y="1283775"/>
              <a:ext cx="386200" cy="314850"/>
            </a:xfrm>
            <a:custGeom>
              <a:avLst/>
              <a:gdLst/>
              <a:ahLst/>
              <a:cxnLst/>
              <a:rect l="l" t="t" r="r" b="b"/>
              <a:pathLst>
                <a:path w="15448" h="12594" extrusionOk="0">
                  <a:moveTo>
                    <a:pt x="122" y="0"/>
                  </a:moveTo>
                  <a:cubicBezTo>
                    <a:pt x="57" y="0"/>
                    <a:pt x="1" y="86"/>
                    <a:pt x="62" y="147"/>
                  </a:cubicBezTo>
                  <a:cubicBezTo>
                    <a:pt x="3023" y="3023"/>
                    <a:pt x="5546" y="4657"/>
                    <a:pt x="7773" y="6099"/>
                  </a:cubicBezTo>
                  <a:cubicBezTo>
                    <a:pt x="10480" y="7851"/>
                    <a:pt x="12817" y="9364"/>
                    <a:pt x="15286" y="12561"/>
                  </a:cubicBezTo>
                  <a:cubicBezTo>
                    <a:pt x="15303" y="12582"/>
                    <a:pt x="15326" y="12594"/>
                    <a:pt x="15353" y="12594"/>
                  </a:cubicBezTo>
                  <a:cubicBezTo>
                    <a:pt x="15372" y="12594"/>
                    <a:pt x="15390" y="12588"/>
                    <a:pt x="15404" y="12576"/>
                  </a:cubicBezTo>
                  <a:cubicBezTo>
                    <a:pt x="15441" y="12547"/>
                    <a:pt x="15448" y="12495"/>
                    <a:pt x="15420" y="12458"/>
                  </a:cubicBezTo>
                  <a:cubicBezTo>
                    <a:pt x="12933" y="9238"/>
                    <a:pt x="10584" y="7717"/>
                    <a:pt x="7864" y="5957"/>
                  </a:cubicBezTo>
                  <a:cubicBezTo>
                    <a:pt x="5645" y="4520"/>
                    <a:pt x="3128" y="2892"/>
                    <a:pt x="180" y="25"/>
                  </a:cubicBezTo>
                  <a:cubicBezTo>
                    <a:pt x="162" y="8"/>
                    <a:pt x="142"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9"/>
            <p:cNvSpPr/>
            <p:nvPr/>
          </p:nvSpPr>
          <p:spPr>
            <a:xfrm>
              <a:off x="4191925" y="1328150"/>
              <a:ext cx="44475" cy="61475"/>
            </a:xfrm>
            <a:custGeom>
              <a:avLst/>
              <a:gdLst/>
              <a:ahLst/>
              <a:cxnLst/>
              <a:rect l="l" t="t" r="r" b="b"/>
              <a:pathLst>
                <a:path w="1779" h="2459" extrusionOk="0">
                  <a:moveTo>
                    <a:pt x="114" y="1"/>
                  </a:moveTo>
                  <a:cubicBezTo>
                    <a:pt x="56" y="1"/>
                    <a:pt x="0" y="65"/>
                    <a:pt x="41" y="131"/>
                  </a:cubicBezTo>
                  <a:lnTo>
                    <a:pt x="1601" y="2421"/>
                  </a:lnTo>
                  <a:cubicBezTo>
                    <a:pt x="1617" y="2445"/>
                    <a:pt x="1643" y="2458"/>
                    <a:pt x="1671" y="2458"/>
                  </a:cubicBezTo>
                  <a:cubicBezTo>
                    <a:pt x="1738" y="2458"/>
                    <a:pt x="1778" y="2383"/>
                    <a:pt x="1740" y="2327"/>
                  </a:cubicBezTo>
                  <a:lnTo>
                    <a:pt x="180" y="36"/>
                  </a:lnTo>
                  <a:cubicBezTo>
                    <a:pt x="162" y="11"/>
                    <a:pt x="138" y="1"/>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9"/>
            <p:cNvSpPr/>
            <p:nvPr/>
          </p:nvSpPr>
          <p:spPr>
            <a:xfrm>
              <a:off x="4298300" y="1393800"/>
              <a:ext cx="40475" cy="60575"/>
            </a:xfrm>
            <a:custGeom>
              <a:avLst/>
              <a:gdLst/>
              <a:ahLst/>
              <a:cxnLst/>
              <a:rect l="l" t="t" r="r" b="b"/>
              <a:pathLst>
                <a:path w="1619" h="2423" extrusionOk="0">
                  <a:moveTo>
                    <a:pt x="117" y="1"/>
                  </a:moveTo>
                  <a:cubicBezTo>
                    <a:pt x="57" y="1"/>
                    <a:pt x="1" y="69"/>
                    <a:pt x="46" y="134"/>
                  </a:cubicBezTo>
                  <a:cubicBezTo>
                    <a:pt x="570" y="845"/>
                    <a:pt x="1039" y="1595"/>
                    <a:pt x="1449" y="2378"/>
                  </a:cubicBezTo>
                  <a:cubicBezTo>
                    <a:pt x="1462" y="2405"/>
                    <a:pt x="1491" y="2422"/>
                    <a:pt x="1523" y="2422"/>
                  </a:cubicBezTo>
                  <a:cubicBezTo>
                    <a:pt x="1537" y="2422"/>
                    <a:pt x="1550" y="2419"/>
                    <a:pt x="1561" y="2412"/>
                  </a:cubicBezTo>
                  <a:cubicBezTo>
                    <a:pt x="1603" y="2390"/>
                    <a:pt x="1618" y="2339"/>
                    <a:pt x="1598" y="2298"/>
                  </a:cubicBezTo>
                  <a:cubicBezTo>
                    <a:pt x="1184" y="1508"/>
                    <a:pt x="711" y="751"/>
                    <a:pt x="182" y="34"/>
                  </a:cubicBezTo>
                  <a:cubicBezTo>
                    <a:pt x="163" y="10"/>
                    <a:pt x="139"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9"/>
            <p:cNvSpPr/>
            <p:nvPr/>
          </p:nvSpPr>
          <p:spPr>
            <a:xfrm>
              <a:off x="4400050" y="1462275"/>
              <a:ext cx="23300" cy="81775"/>
            </a:xfrm>
            <a:custGeom>
              <a:avLst/>
              <a:gdLst/>
              <a:ahLst/>
              <a:cxnLst/>
              <a:rect l="l" t="t" r="r" b="b"/>
              <a:pathLst>
                <a:path w="932" h="3271" extrusionOk="0">
                  <a:moveTo>
                    <a:pt x="97" y="1"/>
                  </a:moveTo>
                  <a:cubicBezTo>
                    <a:pt x="84" y="1"/>
                    <a:pt x="71" y="4"/>
                    <a:pt x="59" y="10"/>
                  </a:cubicBezTo>
                  <a:cubicBezTo>
                    <a:pt x="17" y="31"/>
                    <a:pt x="1" y="82"/>
                    <a:pt x="21" y="123"/>
                  </a:cubicBezTo>
                  <a:cubicBezTo>
                    <a:pt x="504" y="1073"/>
                    <a:pt x="757" y="2122"/>
                    <a:pt x="762" y="3187"/>
                  </a:cubicBezTo>
                  <a:cubicBezTo>
                    <a:pt x="762" y="3234"/>
                    <a:pt x="801" y="3271"/>
                    <a:pt x="846" y="3271"/>
                  </a:cubicBezTo>
                  <a:cubicBezTo>
                    <a:pt x="893" y="3271"/>
                    <a:pt x="931" y="3233"/>
                    <a:pt x="931" y="3187"/>
                  </a:cubicBezTo>
                  <a:cubicBezTo>
                    <a:pt x="926" y="2095"/>
                    <a:pt x="666" y="1019"/>
                    <a:pt x="171" y="46"/>
                  </a:cubicBezTo>
                  <a:cubicBezTo>
                    <a:pt x="157" y="17"/>
                    <a:pt x="128"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9"/>
            <p:cNvSpPr/>
            <p:nvPr/>
          </p:nvSpPr>
          <p:spPr>
            <a:xfrm>
              <a:off x="4114375" y="1394575"/>
              <a:ext cx="70375" cy="12375"/>
            </a:xfrm>
            <a:custGeom>
              <a:avLst/>
              <a:gdLst/>
              <a:ahLst/>
              <a:cxnLst/>
              <a:rect l="l" t="t" r="r" b="b"/>
              <a:pathLst>
                <a:path w="2815" h="495" extrusionOk="0">
                  <a:moveTo>
                    <a:pt x="91" y="1"/>
                  </a:moveTo>
                  <a:cubicBezTo>
                    <a:pt x="49" y="1"/>
                    <a:pt x="12" y="32"/>
                    <a:pt x="7" y="74"/>
                  </a:cubicBezTo>
                  <a:cubicBezTo>
                    <a:pt x="1" y="120"/>
                    <a:pt x="33" y="161"/>
                    <a:pt x="78" y="169"/>
                  </a:cubicBezTo>
                  <a:lnTo>
                    <a:pt x="2713" y="494"/>
                  </a:lnTo>
                  <a:lnTo>
                    <a:pt x="2723" y="494"/>
                  </a:lnTo>
                  <a:lnTo>
                    <a:pt x="2723" y="495"/>
                  </a:lnTo>
                  <a:cubicBezTo>
                    <a:pt x="2724" y="495"/>
                    <a:pt x="2726" y="495"/>
                    <a:pt x="2727" y="495"/>
                  </a:cubicBezTo>
                  <a:cubicBezTo>
                    <a:pt x="2771" y="495"/>
                    <a:pt x="2809" y="460"/>
                    <a:pt x="2812" y="415"/>
                  </a:cubicBezTo>
                  <a:cubicBezTo>
                    <a:pt x="2814" y="368"/>
                    <a:pt x="2779" y="329"/>
                    <a:pt x="2732" y="326"/>
                  </a:cubicBezTo>
                  <a:lnTo>
                    <a:pt x="99" y="1"/>
                  </a:lnTo>
                  <a:cubicBezTo>
                    <a:pt x="96" y="1"/>
                    <a:pt x="9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9"/>
            <p:cNvSpPr/>
            <p:nvPr/>
          </p:nvSpPr>
          <p:spPr>
            <a:xfrm>
              <a:off x="4162025" y="1447400"/>
              <a:ext cx="92975" cy="16850"/>
            </a:xfrm>
            <a:custGeom>
              <a:avLst/>
              <a:gdLst/>
              <a:ahLst/>
              <a:cxnLst/>
              <a:rect l="l" t="t" r="r" b="b"/>
              <a:pathLst>
                <a:path w="3719" h="674" extrusionOk="0">
                  <a:moveTo>
                    <a:pt x="89" y="1"/>
                  </a:moveTo>
                  <a:cubicBezTo>
                    <a:pt x="48" y="1"/>
                    <a:pt x="12" y="31"/>
                    <a:pt x="7" y="73"/>
                  </a:cubicBezTo>
                  <a:cubicBezTo>
                    <a:pt x="0" y="119"/>
                    <a:pt x="33" y="161"/>
                    <a:pt x="78" y="168"/>
                  </a:cubicBezTo>
                  <a:lnTo>
                    <a:pt x="3620" y="673"/>
                  </a:lnTo>
                  <a:cubicBezTo>
                    <a:pt x="3624" y="674"/>
                    <a:pt x="3629" y="674"/>
                    <a:pt x="3633" y="674"/>
                  </a:cubicBezTo>
                  <a:cubicBezTo>
                    <a:pt x="3676" y="674"/>
                    <a:pt x="3712" y="639"/>
                    <a:pt x="3716" y="596"/>
                  </a:cubicBezTo>
                  <a:cubicBezTo>
                    <a:pt x="3719" y="551"/>
                    <a:pt x="3688" y="512"/>
                    <a:pt x="3644" y="506"/>
                  </a:cubicBezTo>
                  <a:lnTo>
                    <a:pt x="102" y="2"/>
                  </a:lnTo>
                  <a:cubicBezTo>
                    <a:pt x="98" y="1"/>
                    <a:pt x="93"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9"/>
            <p:cNvSpPr/>
            <p:nvPr/>
          </p:nvSpPr>
          <p:spPr>
            <a:xfrm>
              <a:off x="4255125" y="1519175"/>
              <a:ext cx="73900" cy="9875"/>
            </a:xfrm>
            <a:custGeom>
              <a:avLst/>
              <a:gdLst/>
              <a:ahLst/>
              <a:cxnLst/>
              <a:rect l="l" t="t" r="r" b="b"/>
              <a:pathLst>
                <a:path w="2956" h="395" extrusionOk="0">
                  <a:moveTo>
                    <a:pt x="2867" y="1"/>
                  </a:moveTo>
                  <a:cubicBezTo>
                    <a:pt x="2864" y="1"/>
                    <a:pt x="2861" y="1"/>
                    <a:pt x="2858" y="1"/>
                  </a:cubicBezTo>
                  <a:cubicBezTo>
                    <a:pt x="1948" y="111"/>
                    <a:pt x="1022" y="186"/>
                    <a:pt x="107" y="227"/>
                  </a:cubicBezTo>
                  <a:cubicBezTo>
                    <a:pt x="1" y="234"/>
                    <a:pt x="5" y="391"/>
                    <a:pt x="112" y="395"/>
                  </a:cubicBezTo>
                  <a:lnTo>
                    <a:pt x="115" y="395"/>
                  </a:lnTo>
                  <a:cubicBezTo>
                    <a:pt x="1034" y="355"/>
                    <a:pt x="1963" y="279"/>
                    <a:pt x="2878" y="168"/>
                  </a:cubicBezTo>
                  <a:cubicBezTo>
                    <a:pt x="2923" y="161"/>
                    <a:pt x="2955" y="119"/>
                    <a:pt x="2949" y="75"/>
                  </a:cubicBezTo>
                  <a:cubicBezTo>
                    <a:pt x="2944" y="32"/>
                    <a:pt x="2909" y="1"/>
                    <a:pt x="28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9"/>
            <p:cNvSpPr/>
            <p:nvPr/>
          </p:nvSpPr>
          <p:spPr>
            <a:xfrm>
              <a:off x="4355925" y="1581575"/>
              <a:ext cx="57000" cy="9850"/>
            </a:xfrm>
            <a:custGeom>
              <a:avLst/>
              <a:gdLst/>
              <a:ahLst/>
              <a:cxnLst/>
              <a:rect l="l" t="t" r="r" b="b"/>
              <a:pathLst>
                <a:path w="2280" h="394" extrusionOk="0">
                  <a:moveTo>
                    <a:pt x="2200" y="1"/>
                  </a:moveTo>
                  <a:cubicBezTo>
                    <a:pt x="1494" y="6"/>
                    <a:pt x="790" y="82"/>
                    <a:pt x="100" y="227"/>
                  </a:cubicBezTo>
                  <a:cubicBezTo>
                    <a:pt x="1" y="247"/>
                    <a:pt x="15" y="393"/>
                    <a:pt x="117" y="393"/>
                  </a:cubicBezTo>
                  <a:cubicBezTo>
                    <a:pt x="123" y="393"/>
                    <a:pt x="128" y="393"/>
                    <a:pt x="134" y="391"/>
                  </a:cubicBezTo>
                  <a:cubicBezTo>
                    <a:pt x="814" y="250"/>
                    <a:pt x="1507" y="176"/>
                    <a:pt x="2201" y="170"/>
                  </a:cubicBezTo>
                  <a:cubicBezTo>
                    <a:pt x="2246" y="166"/>
                    <a:pt x="2280" y="129"/>
                    <a:pt x="2280" y="85"/>
                  </a:cubicBezTo>
                  <a:cubicBezTo>
                    <a:pt x="2280" y="40"/>
                    <a:pt x="2245" y="3"/>
                    <a:pt x="2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9"/>
            <p:cNvSpPr/>
            <p:nvPr/>
          </p:nvSpPr>
          <p:spPr>
            <a:xfrm>
              <a:off x="5686050" y="743325"/>
              <a:ext cx="2350" cy="228300"/>
            </a:xfrm>
            <a:custGeom>
              <a:avLst/>
              <a:gdLst/>
              <a:ahLst/>
              <a:cxnLst/>
              <a:rect l="l" t="t" r="r" b="b"/>
              <a:pathLst>
                <a:path w="94" h="9132" extrusionOk="0">
                  <a:moveTo>
                    <a:pt x="0" y="1"/>
                  </a:moveTo>
                  <a:lnTo>
                    <a:pt x="0" y="9132"/>
                  </a:lnTo>
                  <a:lnTo>
                    <a:pt x="94" y="9132"/>
                  </a:lnTo>
                  <a:lnTo>
                    <a:pt x="9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9"/>
            <p:cNvSpPr/>
            <p:nvPr/>
          </p:nvSpPr>
          <p:spPr>
            <a:xfrm>
              <a:off x="5677950" y="964425"/>
              <a:ext cx="18550" cy="5100"/>
            </a:xfrm>
            <a:custGeom>
              <a:avLst/>
              <a:gdLst/>
              <a:ahLst/>
              <a:cxnLst/>
              <a:rect l="l" t="t" r="r" b="b"/>
              <a:pathLst>
                <a:path w="742" h="204" extrusionOk="0">
                  <a:moveTo>
                    <a:pt x="101" y="1"/>
                  </a:moveTo>
                  <a:cubicBezTo>
                    <a:pt x="46" y="1"/>
                    <a:pt x="0" y="47"/>
                    <a:pt x="0" y="102"/>
                  </a:cubicBezTo>
                  <a:cubicBezTo>
                    <a:pt x="0" y="159"/>
                    <a:pt x="47" y="204"/>
                    <a:pt x="103" y="204"/>
                  </a:cubicBezTo>
                  <a:cubicBezTo>
                    <a:pt x="104" y="204"/>
                    <a:pt x="104" y="204"/>
                    <a:pt x="105" y="204"/>
                  </a:cubicBezTo>
                  <a:lnTo>
                    <a:pt x="637" y="204"/>
                  </a:lnTo>
                  <a:cubicBezTo>
                    <a:pt x="638" y="204"/>
                    <a:pt x="638" y="204"/>
                    <a:pt x="639" y="204"/>
                  </a:cubicBezTo>
                  <a:cubicBezTo>
                    <a:pt x="695" y="204"/>
                    <a:pt x="742" y="159"/>
                    <a:pt x="742" y="102"/>
                  </a:cubicBezTo>
                  <a:cubicBezTo>
                    <a:pt x="742" y="47"/>
                    <a:pt x="696" y="1"/>
                    <a:pt x="641" y="1"/>
                  </a:cubicBezTo>
                  <a:cubicBezTo>
                    <a:pt x="639" y="1"/>
                    <a:pt x="638" y="1"/>
                    <a:pt x="637" y="1"/>
                  </a:cubicBezTo>
                  <a:lnTo>
                    <a:pt x="105" y="1"/>
                  </a:lnTo>
                  <a:cubicBezTo>
                    <a:pt x="104" y="1"/>
                    <a:pt x="102" y="1"/>
                    <a:pt x="101"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9"/>
            <p:cNvSpPr/>
            <p:nvPr/>
          </p:nvSpPr>
          <p:spPr>
            <a:xfrm>
              <a:off x="5666600" y="959900"/>
              <a:ext cx="41600" cy="66575"/>
            </a:xfrm>
            <a:custGeom>
              <a:avLst/>
              <a:gdLst/>
              <a:ahLst/>
              <a:cxnLst/>
              <a:rect l="l" t="t" r="r" b="b"/>
              <a:pathLst>
                <a:path w="1664" h="2663" extrusionOk="0">
                  <a:moveTo>
                    <a:pt x="825" y="1"/>
                  </a:moveTo>
                  <a:cubicBezTo>
                    <a:pt x="768" y="1"/>
                    <a:pt x="721" y="49"/>
                    <a:pt x="724" y="105"/>
                  </a:cubicBezTo>
                  <a:lnTo>
                    <a:pt x="724" y="502"/>
                  </a:lnTo>
                  <a:cubicBezTo>
                    <a:pt x="724" y="833"/>
                    <a:pt x="890" y="1144"/>
                    <a:pt x="1157" y="1312"/>
                  </a:cubicBezTo>
                  <a:cubicBezTo>
                    <a:pt x="1386" y="1457"/>
                    <a:pt x="1495" y="1734"/>
                    <a:pt x="1426" y="1996"/>
                  </a:cubicBezTo>
                  <a:cubicBezTo>
                    <a:pt x="1358" y="2257"/>
                    <a:pt x="1128" y="2445"/>
                    <a:pt x="858" y="2459"/>
                  </a:cubicBezTo>
                  <a:cubicBezTo>
                    <a:pt x="846" y="2460"/>
                    <a:pt x="835" y="2460"/>
                    <a:pt x="823" y="2460"/>
                  </a:cubicBezTo>
                  <a:cubicBezTo>
                    <a:pt x="483" y="2460"/>
                    <a:pt x="203" y="2184"/>
                    <a:pt x="203" y="1838"/>
                  </a:cubicBezTo>
                  <a:cubicBezTo>
                    <a:pt x="201" y="1784"/>
                    <a:pt x="156" y="1741"/>
                    <a:pt x="102" y="1741"/>
                  </a:cubicBezTo>
                  <a:cubicBezTo>
                    <a:pt x="48" y="1741"/>
                    <a:pt x="3" y="1784"/>
                    <a:pt x="1" y="1838"/>
                  </a:cubicBezTo>
                  <a:cubicBezTo>
                    <a:pt x="1" y="2294"/>
                    <a:pt x="369" y="2662"/>
                    <a:pt x="824" y="2662"/>
                  </a:cubicBezTo>
                  <a:cubicBezTo>
                    <a:pt x="839" y="2662"/>
                    <a:pt x="854" y="2662"/>
                    <a:pt x="869" y="2661"/>
                  </a:cubicBezTo>
                  <a:cubicBezTo>
                    <a:pt x="1284" y="2639"/>
                    <a:pt x="1626" y="2298"/>
                    <a:pt x="1648" y="1883"/>
                  </a:cubicBezTo>
                  <a:cubicBezTo>
                    <a:pt x="1663" y="1585"/>
                    <a:pt x="1517" y="1302"/>
                    <a:pt x="1265" y="1143"/>
                  </a:cubicBezTo>
                  <a:cubicBezTo>
                    <a:pt x="1056" y="1009"/>
                    <a:pt x="926" y="764"/>
                    <a:pt x="926" y="502"/>
                  </a:cubicBezTo>
                  <a:lnTo>
                    <a:pt x="926" y="105"/>
                  </a:lnTo>
                  <a:cubicBezTo>
                    <a:pt x="927" y="49"/>
                    <a:pt x="882" y="1"/>
                    <a:pt x="825"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9"/>
            <p:cNvSpPr/>
            <p:nvPr/>
          </p:nvSpPr>
          <p:spPr>
            <a:xfrm>
              <a:off x="5286675" y="979725"/>
              <a:ext cx="164675" cy="71275"/>
            </a:xfrm>
            <a:custGeom>
              <a:avLst/>
              <a:gdLst/>
              <a:ahLst/>
              <a:cxnLst/>
              <a:rect l="l" t="t" r="r" b="b"/>
              <a:pathLst>
                <a:path w="6587" h="2851" extrusionOk="0">
                  <a:moveTo>
                    <a:pt x="1507" y="1"/>
                  </a:moveTo>
                  <a:cubicBezTo>
                    <a:pt x="1352" y="1"/>
                    <a:pt x="1208" y="49"/>
                    <a:pt x="1083" y="163"/>
                  </a:cubicBezTo>
                  <a:cubicBezTo>
                    <a:pt x="0" y="1153"/>
                    <a:pt x="2846" y="2851"/>
                    <a:pt x="3841" y="2851"/>
                  </a:cubicBezTo>
                  <a:cubicBezTo>
                    <a:pt x="4557" y="2851"/>
                    <a:pt x="6587" y="721"/>
                    <a:pt x="6448" y="565"/>
                  </a:cubicBezTo>
                  <a:cubicBezTo>
                    <a:pt x="6440" y="555"/>
                    <a:pt x="6423" y="551"/>
                    <a:pt x="6401" y="551"/>
                  </a:cubicBezTo>
                  <a:cubicBezTo>
                    <a:pt x="6068" y="551"/>
                    <a:pt x="4311" y="1494"/>
                    <a:pt x="3837" y="1494"/>
                  </a:cubicBezTo>
                  <a:cubicBezTo>
                    <a:pt x="3806" y="1494"/>
                    <a:pt x="3781" y="1490"/>
                    <a:pt x="3762" y="1481"/>
                  </a:cubicBezTo>
                  <a:cubicBezTo>
                    <a:pt x="3460" y="1348"/>
                    <a:pt x="2326" y="1"/>
                    <a:pt x="15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9"/>
            <p:cNvSpPr/>
            <p:nvPr/>
          </p:nvSpPr>
          <p:spPr>
            <a:xfrm>
              <a:off x="5446200" y="975425"/>
              <a:ext cx="30850" cy="18975"/>
            </a:xfrm>
            <a:custGeom>
              <a:avLst/>
              <a:gdLst/>
              <a:ahLst/>
              <a:cxnLst/>
              <a:rect l="l" t="t" r="r" b="b"/>
              <a:pathLst>
                <a:path w="1234" h="759" extrusionOk="0">
                  <a:moveTo>
                    <a:pt x="824" y="0"/>
                  </a:moveTo>
                  <a:cubicBezTo>
                    <a:pt x="497" y="0"/>
                    <a:pt x="0" y="639"/>
                    <a:pt x="67" y="736"/>
                  </a:cubicBezTo>
                  <a:cubicBezTo>
                    <a:pt x="77" y="751"/>
                    <a:pt x="105" y="758"/>
                    <a:pt x="146" y="758"/>
                  </a:cubicBezTo>
                  <a:cubicBezTo>
                    <a:pt x="416" y="758"/>
                    <a:pt x="1234" y="438"/>
                    <a:pt x="1001" y="97"/>
                  </a:cubicBezTo>
                  <a:cubicBezTo>
                    <a:pt x="954" y="29"/>
                    <a:pt x="893" y="0"/>
                    <a:pt x="824" y="0"/>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9"/>
            <p:cNvSpPr/>
            <p:nvPr/>
          </p:nvSpPr>
          <p:spPr>
            <a:xfrm>
              <a:off x="5464725" y="741375"/>
              <a:ext cx="224700" cy="255000"/>
            </a:xfrm>
            <a:custGeom>
              <a:avLst/>
              <a:gdLst/>
              <a:ahLst/>
              <a:cxnLst/>
              <a:rect l="l" t="t" r="r" b="b"/>
              <a:pathLst>
                <a:path w="8988" h="10200" extrusionOk="0">
                  <a:moveTo>
                    <a:pt x="8900" y="1"/>
                  </a:moveTo>
                  <a:cubicBezTo>
                    <a:pt x="8882" y="1"/>
                    <a:pt x="8865" y="7"/>
                    <a:pt x="8850" y="19"/>
                  </a:cubicBezTo>
                  <a:cubicBezTo>
                    <a:pt x="7051" y="1490"/>
                    <a:pt x="5391" y="3089"/>
                    <a:pt x="3914" y="4773"/>
                  </a:cubicBezTo>
                  <a:cubicBezTo>
                    <a:pt x="2426" y="6468"/>
                    <a:pt x="1120" y="8254"/>
                    <a:pt x="32" y="10081"/>
                  </a:cubicBezTo>
                  <a:cubicBezTo>
                    <a:pt x="1" y="10133"/>
                    <a:pt x="39" y="10199"/>
                    <a:pt x="99" y="10199"/>
                  </a:cubicBezTo>
                  <a:cubicBezTo>
                    <a:pt x="127" y="10199"/>
                    <a:pt x="152" y="10185"/>
                    <a:pt x="167" y="10161"/>
                  </a:cubicBezTo>
                  <a:cubicBezTo>
                    <a:pt x="2323" y="6541"/>
                    <a:pt x="5360" y="3077"/>
                    <a:pt x="8950" y="139"/>
                  </a:cubicBezTo>
                  <a:cubicBezTo>
                    <a:pt x="8983" y="112"/>
                    <a:pt x="8988" y="62"/>
                    <a:pt x="8960" y="29"/>
                  </a:cubicBezTo>
                  <a:cubicBezTo>
                    <a:pt x="8945" y="11"/>
                    <a:pt x="8922" y="1"/>
                    <a:pt x="8900"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9"/>
            <p:cNvSpPr/>
            <p:nvPr/>
          </p:nvSpPr>
          <p:spPr>
            <a:xfrm>
              <a:off x="5452200" y="979400"/>
              <a:ext cx="30000" cy="30000"/>
            </a:xfrm>
            <a:custGeom>
              <a:avLst/>
              <a:gdLst/>
              <a:ahLst/>
              <a:cxnLst/>
              <a:rect l="l" t="t" r="r" b="b"/>
              <a:pathLst>
                <a:path w="1200" h="1200" extrusionOk="0">
                  <a:moveTo>
                    <a:pt x="600" y="0"/>
                  </a:moveTo>
                  <a:cubicBezTo>
                    <a:pt x="269" y="0"/>
                    <a:pt x="1" y="269"/>
                    <a:pt x="1" y="600"/>
                  </a:cubicBezTo>
                  <a:cubicBezTo>
                    <a:pt x="1" y="931"/>
                    <a:pt x="269" y="1199"/>
                    <a:pt x="600" y="1199"/>
                  </a:cubicBezTo>
                  <a:cubicBezTo>
                    <a:pt x="932" y="1199"/>
                    <a:pt x="1200" y="931"/>
                    <a:pt x="1200" y="600"/>
                  </a:cubicBezTo>
                  <a:cubicBezTo>
                    <a:pt x="1200" y="269"/>
                    <a:pt x="932" y="0"/>
                    <a:pt x="600"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9"/>
            <p:cNvSpPr/>
            <p:nvPr/>
          </p:nvSpPr>
          <p:spPr>
            <a:xfrm>
              <a:off x="545772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9"/>
            <p:cNvSpPr/>
            <p:nvPr/>
          </p:nvSpPr>
          <p:spPr>
            <a:xfrm>
              <a:off x="545800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9"/>
            <p:cNvSpPr/>
            <p:nvPr/>
          </p:nvSpPr>
          <p:spPr>
            <a:xfrm>
              <a:off x="545830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9"/>
            <p:cNvSpPr/>
            <p:nvPr/>
          </p:nvSpPr>
          <p:spPr>
            <a:xfrm>
              <a:off x="5458575" y="992475"/>
              <a:ext cx="275" cy="12700"/>
            </a:xfrm>
            <a:custGeom>
              <a:avLst/>
              <a:gdLst/>
              <a:ahLst/>
              <a:cxnLst/>
              <a:rect l="l" t="t" r="r" b="b"/>
              <a:pathLst>
                <a:path w="11" h="508" extrusionOk="0">
                  <a:moveTo>
                    <a:pt x="1" y="0"/>
                  </a:moveTo>
                  <a:lnTo>
                    <a:pt x="1"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9"/>
            <p:cNvSpPr/>
            <p:nvPr/>
          </p:nvSpPr>
          <p:spPr>
            <a:xfrm>
              <a:off x="545882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9"/>
            <p:cNvSpPr/>
            <p:nvPr/>
          </p:nvSpPr>
          <p:spPr>
            <a:xfrm>
              <a:off x="545912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9"/>
            <p:cNvSpPr/>
            <p:nvPr/>
          </p:nvSpPr>
          <p:spPr>
            <a:xfrm>
              <a:off x="545940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9"/>
            <p:cNvSpPr/>
            <p:nvPr/>
          </p:nvSpPr>
          <p:spPr>
            <a:xfrm>
              <a:off x="5459700" y="992475"/>
              <a:ext cx="300" cy="12700"/>
            </a:xfrm>
            <a:custGeom>
              <a:avLst/>
              <a:gdLst/>
              <a:ahLst/>
              <a:cxnLst/>
              <a:rect l="l" t="t" r="r" b="b"/>
              <a:pathLst>
                <a:path w="12"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9"/>
            <p:cNvSpPr/>
            <p:nvPr/>
          </p:nvSpPr>
          <p:spPr>
            <a:xfrm>
              <a:off x="545997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9"/>
            <p:cNvSpPr/>
            <p:nvPr/>
          </p:nvSpPr>
          <p:spPr>
            <a:xfrm>
              <a:off x="546025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9"/>
            <p:cNvSpPr/>
            <p:nvPr/>
          </p:nvSpPr>
          <p:spPr>
            <a:xfrm>
              <a:off x="546055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9"/>
            <p:cNvSpPr/>
            <p:nvPr/>
          </p:nvSpPr>
          <p:spPr>
            <a:xfrm>
              <a:off x="5460825" y="992475"/>
              <a:ext cx="300" cy="12700"/>
            </a:xfrm>
            <a:custGeom>
              <a:avLst/>
              <a:gdLst/>
              <a:ahLst/>
              <a:cxnLst/>
              <a:rect l="l" t="t" r="r" b="b"/>
              <a:pathLst>
                <a:path w="12"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9"/>
            <p:cNvSpPr/>
            <p:nvPr/>
          </p:nvSpPr>
          <p:spPr>
            <a:xfrm>
              <a:off x="5461125" y="992475"/>
              <a:ext cx="300" cy="12700"/>
            </a:xfrm>
            <a:custGeom>
              <a:avLst/>
              <a:gdLst/>
              <a:ahLst/>
              <a:cxnLst/>
              <a:rect l="l" t="t" r="r" b="b"/>
              <a:pathLst>
                <a:path w="12"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9"/>
            <p:cNvSpPr/>
            <p:nvPr/>
          </p:nvSpPr>
          <p:spPr>
            <a:xfrm>
              <a:off x="5461400" y="992475"/>
              <a:ext cx="275" cy="12700"/>
            </a:xfrm>
            <a:custGeom>
              <a:avLst/>
              <a:gdLst/>
              <a:ahLst/>
              <a:cxnLst/>
              <a:rect l="l" t="t" r="r" b="b"/>
              <a:pathLst>
                <a:path w="11"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9"/>
            <p:cNvSpPr/>
            <p:nvPr/>
          </p:nvSpPr>
          <p:spPr>
            <a:xfrm>
              <a:off x="546165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9"/>
            <p:cNvSpPr/>
            <p:nvPr/>
          </p:nvSpPr>
          <p:spPr>
            <a:xfrm>
              <a:off x="546195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9"/>
            <p:cNvSpPr/>
            <p:nvPr/>
          </p:nvSpPr>
          <p:spPr>
            <a:xfrm>
              <a:off x="5462225" y="992475"/>
              <a:ext cx="300" cy="12700"/>
            </a:xfrm>
            <a:custGeom>
              <a:avLst/>
              <a:gdLst/>
              <a:ahLst/>
              <a:cxnLst/>
              <a:rect l="l" t="t" r="r" b="b"/>
              <a:pathLst>
                <a:path w="12"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9"/>
            <p:cNvSpPr/>
            <p:nvPr/>
          </p:nvSpPr>
          <p:spPr>
            <a:xfrm>
              <a:off x="546250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9"/>
            <p:cNvSpPr/>
            <p:nvPr/>
          </p:nvSpPr>
          <p:spPr>
            <a:xfrm>
              <a:off x="546280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9"/>
            <p:cNvSpPr/>
            <p:nvPr/>
          </p:nvSpPr>
          <p:spPr>
            <a:xfrm>
              <a:off x="546307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9"/>
            <p:cNvSpPr/>
            <p:nvPr/>
          </p:nvSpPr>
          <p:spPr>
            <a:xfrm>
              <a:off x="5463375" y="992475"/>
              <a:ext cx="300" cy="12700"/>
            </a:xfrm>
            <a:custGeom>
              <a:avLst/>
              <a:gdLst/>
              <a:ahLst/>
              <a:cxnLst/>
              <a:rect l="l" t="t" r="r" b="b"/>
              <a:pathLst>
                <a:path w="12"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9"/>
            <p:cNvSpPr/>
            <p:nvPr/>
          </p:nvSpPr>
          <p:spPr>
            <a:xfrm>
              <a:off x="546365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9"/>
            <p:cNvSpPr/>
            <p:nvPr/>
          </p:nvSpPr>
          <p:spPr>
            <a:xfrm>
              <a:off x="5463925" y="992475"/>
              <a:ext cx="300" cy="12700"/>
            </a:xfrm>
            <a:custGeom>
              <a:avLst/>
              <a:gdLst/>
              <a:ahLst/>
              <a:cxnLst/>
              <a:rect l="l" t="t" r="r" b="b"/>
              <a:pathLst>
                <a:path w="12" h="508" extrusionOk="0">
                  <a:moveTo>
                    <a:pt x="1" y="0"/>
                  </a:moveTo>
                  <a:lnTo>
                    <a:pt x="1"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9"/>
            <p:cNvSpPr/>
            <p:nvPr/>
          </p:nvSpPr>
          <p:spPr>
            <a:xfrm>
              <a:off x="546420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9"/>
            <p:cNvSpPr/>
            <p:nvPr/>
          </p:nvSpPr>
          <p:spPr>
            <a:xfrm>
              <a:off x="5464475" y="992475"/>
              <a:ext cx="300" cy="12700"/>
            </a:xfrm>
            <a:custGeom>
              <a:avLst/>
              <a:gdLst/>
              <a:ahLst/>
              <a:cxnLst/>
              <a:rect l="l" t="t" r="r" b="b"/>
              <a:pathLst>
                <a:path w="12"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9"/>
            <p:cNvSpPr/>
            <p:nvPr/>
          </p:nvSpPr>
          <p:spPr>
            <a:xfrm>
              <a:off x="546475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9"/>
            <p:cNvSpPr/>
            <p:nvPr/>
          </p:nvSpPr>
          <p:spPr>
            <a:xfrm>
              <a:off x="546505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9"/>
            <p:cNvSpPr/>
            <p:nvPr/>
          </p:nvSpPr>
          <p:spPr>
            <a:xfrm>
              <a:off x="546532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9"/>
            <p:cNvSpPr/>
            <p:nvPr/>
          </p:nvSpPr>
          <p:spPr>
            <a:xfrm>
              <a:off x="546562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9"/>
            <p:cNvSpPr/>
            <p:nvPr/>
          </p:nvSpPr>
          <p:spPr>
            <a:xfrm>
              <a:off x="5465900" y="992475"/>
              <a:ext cx="300" cy="12700"/>
            </a:xfrm>
            <a:custGeom>
              <a:avLst/>
              <a:gdLst/>
              <a:ahLst/>
              <a:cxnLst/>
              <a:rect l="l" t="t" r="r" b="b"/>
              <a:pathLst>
                <a:path w="12"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9"/>
            <p:cNvSpPr/>
            <p:nvPr/>
          </p:nvSpPr>
          <p:spPr>
            <a:xfrm>
              <a:off x="546617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9"/>
            <p:cNvSpPr/>
            <p:nvPr/>
          </p:nvSpPr>
          <p:spPr>
            <a:xfrm>
              <a:off x="546647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9"/>
            <p:cNvSpPr/>
            <p:nvPr/>
          </p:nvSpPr>
          <p:spPr>
            <a:xfrm>
              <a:off x="546675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9"/>
            <p:cNvSpPr/>
            <p:nvPr/>
          </p:nvSpPr>
          <p:spPr>
            <a:xfrm>
              <a:off x="5467025" y="992475"/>
              <a:ext cx="300" cy="12700"/>
            </a:xfrm>
            <a:custGeom>
              <a:avLst/>
              <a:gdLst/>
              <a:ahLst/>
              <a:cxnLst/>
              <a:rect l="l" t="t" r="r" b="b"/>
              <a:pathLst>
                <a:path w="12"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9"/>
            <p:cNvSpPr/>
            <p:nvPr/>
          </p:nvSpPr>
          <p:spPr>
            <a:xfrm>
              <a:off x="5467300"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9"/>
            <p:cNvSpPr/>
            <p:nvPr/>
          </p:nvSpPr>
          <p:spPr>
            <a:xfrm>
              <a:off x="546757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9"/>
            <p:cNvSpPr/>
            <p:nvPr/>
          </p:nvSpPr>
          <p:spPr>
            <a:xfrm>
              <a:off x="546787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9"/>
            <p:cNvSpPr/>
            <p:nvPr/>
          </p:nvSpPr>
          <p:spPr>
            <a:xfrm>
              <a:off x="5468150" y="992475"/>
              <a:ext cx="300" cy="12700"/>
            </a:xfrm>
            <a:custGeom>
              <a:avLst/>
              <a:gdLst/>
              <a:ahLst/>
              <a:cxnLst/>
              <a:rect l="l" t="t" r="r" b="b"/>
              <a:pathLst>
                <a:path w="12"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9"/>
            <p:cNvSpPr/>
            <p:nvPr/>
          </p:nvSpPr>
          <p:spPr>
            <a:xfrm>
              <a:off x="5468425"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9"/>
            <p:cNvSpPr/>
            <p:nvPr/>
          </p:nvSpPr>
          <p:spPr>
            <a:xfrm>
              <a:off x="546872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9"/>
            <p:cNvSpPr/>
            <p:nvPr/>
          </p:nvSpPr>
          <p:spPr>
            <a:xfrm>
              <a:off x="5469000" y="992475"/>
              <a:ext cx="325" cy="12700"/>
            </a:xfrm>
            <a:custGeom>
              <a:avLst/>
              <a:gdLst/>
              <a:ahLst/>
              <a:cxnLst/>
              <a:rect l="l" t="t" r="r" b="b"/>
              <a:pathLst>
                <a:path w="13" h="508" extrusionOk="0">
                  <a:moveTo>
                    <a:pt x="1" y="0"/>
                  </a:moveTo>
                  <a:lnTo>
                    <a:pt x="1"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9"/>
            <p:cNvSpPr/>
            <p:nvPr/>
          </p:nvSpPr>
          <p:spPr>
            <a:xfrm>
              <a:off x="5469300" y="992475"/>
              <a:ext cx="300" cy="12700"/>
            </a:xfrm>
            <a:custGeom>
              <a:avLst/>
              <a:gdLst/>
              <a:ahLst/>
              <a:cxnLst/>
              <a:rect l="l" t="t" r="r" b="b"/>
              <a:pathLst>
                <a:path w="12" h="508" extrusionOk="0">
                  <a:moveTo>
                    <a:pt x="0" y="0"/>
                  </a:moveTo>
                  <a:lnTo>
                    <a:pt x="0"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9"/>
            <p:cNvSpPr/>
            <p:nvPr/>
          </p:nvSpPr>
          <p:spPr>
            <a:xfrm>
              <a:off x="546957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9"/>
            <p:cNvSpPr/>
            <p:nvPr/>
          </p:nvSpPr>
          <p:spPr>
            <a:xfrm>
              <a:off x="5469850" y="992475"/>
              <a:ext cx="300" cy="12700"/>
            </a:xfrm>
            <a:custGeom>
              <a:avLst/>
              <a:gdLst/>
              <a:ahLst/>
              <a:cxnLst/>
              <a:rect l="l" t="t" r="r" b="b"/>
              <a:pathLst>
                <a:path w="12" h="508" extrusionOk="0">
                  <a:moveTo>
                    <a:pt x="1" y="0"/>
                  </a:moveTo>
                  <a:lnTo>
                    <a:pt x="1" y="507"/>
                  </a:lnTo>
                  <a:lnTo>
                    <a:pt x="11" y="507"/>
                  </a:lnTo>
                  <a:lnTo>
                    <a:pt x="1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9"/>
            <p:cNvSpPr/>
            <p:nvPr/>
          </p:nvSpPr>
          <p:spPr>
            <a:xfrm>
              <a:off x="5470125" y="992475"/>
              <a:ext cx="300" cy="12700"/>
            </a:xfrm>
            <a:custGeom>
              <a:avLst/>
              <a:gdLst/>
              <a:ahLst/>
              <a:cxnLst/>
              <a:rect l="l" t="t" r="r" b="b"/>
              <a:pathLst>
                <a:path w="12" h="508" extrusionOk="0">
                  <a:moveTo>
                    <a:pt x="0" y="0"/>
                  </a:moveTo>
                  <a:lnTo>
                    <a:pt x="0" y="507"/>
                  </a:lnTo>
                  <a:lnTo>
                    <a:pt x="12" y="507"/>
                  </a:lnTo>
                  <a:lnTo>
                    <a:pt x="12"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9"/>
            <p:cNvSpPr/>
            <p:nvPr/>
          </p:nvSpPr>
          <p:spPr>
            <a:xfrm>
              <a:off x="5262300" y="950300"/>
              <a:ext cx="104250" cy="142050"/>
            </a:xfrm>
            <a:custGeom>
              <a:avLst/>
              <a:gdLst/>
              <a:ahLst/>
              <a:cxnLst/>
              <a:rect l="l" t="t" r="r" b="b"/>
              <a:pathLst>
                <a:path w="4170" h="5682" extrusionOk="0">
                  <a:moveTo>
                    <a:pt x="2315" y="1"/>
                  </a:moveTo>
                  <a:cubicBezTo>
                    <a:pt x="2270" y="82"/>
                    <a:pt x="2220" y="160"/>
                    <a:pt x="2166" y="237"/>
                  </a:cubicBezTo>
                  <a:cubicBezTo>
                    <a:pt x="1329" y="1414"/>
                    <a:pt x="0" y="3973"/>
                    <a:pt x="1107" y="5682"/>
                  </a:cubicBezTo>
                  <a:cubicBezTo>
                    <a:pt x="2221" y="5601"/>
                    <a:pt x="3093" y="5192"/>
                    <a:pt x="3699" y="4425"/>
                  </a:cubicBezTo>
                  <a:cubicBezTo>
                    <a:pt x="4029" y="3432"/>
                    <a:pt x="4170" y="2409"/>
                    <a:pt x="3944" y="1231"/>
                  </a:cubicBezTo>
                  <a:cubicBezTo>
                    <a:pt x="3897" y="987"/>
                    <a:pt x="3815" y="766"/>
                    <a:pt x="3733" y="557"/>
                  </a:cubicBezTo>
                  <a:cubicBezTo>
                    <a:pt x="2903" y="501"/>
                    <a:pt x="2495" y="197"/>
                    <a:pt x="2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9"/>
            <p:cNvSpPr/>
            <p:nvPr/>
          </p:nvSpPr>
          <p:spPr>
            <a:xfrm>
              <a:off x="5289950" y="1060925"/>
              <a:ext cx="157125" cy="158075"/>
            </a:xfrm>
            <a:custGeom>
              <a:avLst/>
              <a:gdLst/>
              <a:ahLst/>
              <a:cxnLst/>
              <a:rect l="l" t="t" r="r" b="b"/>
              <a:pathLst>
                <a:path w="6285" h="6323" extrusionOk="0">
                  <a:moveTo>
                    <a:pt x="2593" y="0"/>
                  </a:moveTo>
                  <a:cubicBezTo>
                    <a:pt x="1987" y="767"/>
                    <a:pt x="1115" y="1176"/>
                    <a:pt x="1" y="1257"/>
                  </a:cubicBezTo>
                  <a:cubicBezTo>
                    <a:pt x="567" y="2131"/>
                    <a:pt x="2035" y="2290"/>
                    <a:pt x="3027" y="2290"/>
                  </a:cubicBezTo>
                  <a:cubicBezTo>
                    <a:pt x="3594" y="2290"/>
                    <a:pt x="4006" y="2238"/>
                    <a:pt x="4006" y="2238"/>
                  </a:cubicBezTo>
                  <a:lnTo>
                    <a:pt x="4006" y="6323"/>
                  </a:lnTo>
                  <a:cubicBezTo>
                    <a:pt x="4385" y="6323"/>
                    <a:pt x="6285" y="1965"/>
                    <a:pt x="5973" y="1243"/>
                  </a:cubicBezTo>
                  <a:cubicBezTo>
                    <a:pt x="5593" y="366"/>
                    <a:pt x="2593" y="0"/>
                    <a:pt x="25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9"/>
            <p:cNvSpPr/>
            <p:nvPr/>
          </p:nvSpPr>
          <p:spPr>
            <a:xfrm>
              <a:off x="5390075" y="1218975"/>
              <a:ext cx="16900" cy="40175"/>
            </a:xfrm>
            <a:custGeom>
              <a:avLst/>
              <a:gdLst/>
              <a:ahLst/>
              <a:cxnLst/>
              <a:rect l="l" t="t" r="r" b="b"/>
              <a:pathLst>
                <a:path w="676" h="1607" extrusionOk="0">
                  <a:moveTo>
                    <a:pt x="1" y="1"/>
                  </a:moveTo>
                  <a:lnTo>
                    <a:pt x="1" y="1606"/>
                  </a:lnTo>
                  <a:cubicBezTo>
                    <a:pt x="675" y="1606"/>
                    <a:pt x="20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9"/>
            <p:cNvSpPr/>
            <p:nvPr/>
          </p:nvSpPr>
          <p:spPr>
            <a:xfrm>
              <a:off x="5320150" y="919975"/>
              <a:ext cx="45925" cy="44250"/>
            </a:xfrm>
            <a:custGeom>
              <a:avLst/>
              <a:gdLst/>
              <a:ahLst/>
              <a:cxnLst/>
              <a:rect l="l" t="t" r="r" b="b"/>
              <a:pathLst>
                <a:path w="1837" h="1770" extrusionOk="0">
                  <a:moveTo>
                    <a:pt x="1837" y="1"/>
                  </a:moveTo>
                  <a:lnTo>
                    <a:pt x="1837" y="1"/>
                  </a:lnTo>
                  <a:cubicBezTo>
                    <a:pt x="1173" y="43"/>
                    <a:pt x="570" y="139"/>
                    <a:pt x="71" y="327"/>
                  </a:cubicBezTo>
                  <a:cubicBezTo>
                    <a:pt x="110" y="395"/>
                    <a:pt x="154" y="460"/>
                    <a:pt x="203" y="522"/>
                  </a:cubicBezTo>
                  <a:cubicBezTo>
                    <a:pt x="203" y="522"/>
                    <a:pt x="237" y="787"/>
                    <a:pt x="1" y="1214"/>
                  </a:cubicBezTo>
                  <a:cubicBezTo>
                    <a:pt x="181" y="1410"/>
                    <a:pt x="588" y="1714"/>
                    <a:pt x="1419" y="1770"/>
                  </a:cubicBezTo>
                  <a:cubicBezTo>
                    <a:pt x="1317" y="1510"/>
                    <a:pt x="1219" y="1271"/>
                    <a:pt x="1197" y="1038"/>
                  </a:cubicBezTo>
                  <a:cubicBezTo>
                    <a:pt x="1522" y="986"/>
                    <a:pt x="1771" y="537"/>
                    <a:pt x="1837"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9"/>
            <p:cNvSpPr/>
            <p:nvPr/>
          </p:nvSpPr>
          <p:spPr>
            <a:xfrm>
              <a:off x="5342900" y="904100"/>
              <a:ext cx="19475" cy="13200"/>
            </a:xfrm>
            <a:custGeom>
              <a:avLst/>
              <a:gdLst/>
              <a:ahLst/>
              <a:cxnLst/>
              <a:rect l="l" t="t" r="r" b="b"/>
              <a:pathLst>
                <a:path w="779" h="528" extrusionOk="0">
                  <a:moveTo>
                    <a:pt x="344" y="0"/>
                  </a:moveTo>
                  <a:cubicBezTo>
                    <a:pt x="182" y="0"/>
                    <a:pt x="48" y="79"/>
                    <a:pt x="26" y="198"/>
                  </a:cubicBezTo>
                  <a:cubicBezTo>
                    <a:pt x="1" y="338"/>
                    <a:pt x="142" y="482"/>
                    <a:pt x="343" y="519"/>
                  </a:cubicBezTo>
                  <a:cubicBezTo>
                    <a:pt x="375" y="525"/>
                    <a:pt x="406" y="527"/>
                    <a:pt x="437" y="527"/>
                  </a:cubicBezTo>
                  <a:cubicBezTo>
                    <a:pt x="598" y="527"/>
                    <a:pt x="731" y="449"/>
                    <a:pt x="753" y="330"/>
                  </a:cubicBezTo>
                  <a:cubicBezTo>
                    <a:pt x="779" y="190"/>
                    <a:pt x="637" y="46"/>
                    <a:pt x="436" y="8"/>
                  </a:cubicBezTo>
                  <a:cubicBezTo>
                    <a:pt x="405" y="3"/>
                    <a:pt x="374" y="0"/>
                    <a:pt x="3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9"/>
            <p:cNvSpPr/>
            <p:nvPr/>
          </p:nvSpPr>
          <p:spPr>
            <a:xfrm>
              <a:off x="5314750" y="881575"/>
              <a:ext cx="51800" cy="46575"/>
            </a:xfrm>
            <a:custGeom>
              <a:avLst/>
              <a:gdLst/>
              <a:ahLst/>
              <a:cxnLst/>
              <a:rect l="l" t="t" r="r" b="b"/>
              <a:pathLst>
                <a:path w="2072" h="1863" extrusionOk="0">
                  <a:moveTo>
                    <a:pt x="1308" y="1008"/>
                  </a:moveTo>
                  <a:lnTo>
                    <a:pt x="1856" y="1245"/>
                  </a:lnTo>
                  <a:lnTo>
                    <a:pt x="1317" y="1322"/>
                  </a:lnTo>
                  <a:lnTo>
                    <a:pt x="1308" y="1008"/>
                  </a:lnTo>
                  <a:close/>
                  <a:moveTo>
                    <a:pt x="1095" y="1"/>
                  </a:moveTo>
                  <a:cubicBezTo>
                    <a:pt x="557" y="1"/>
                    <a:pt x="0" y="515"/>
                    <a:pt x="107" y="1337"/>
                  </a:cubicBezTo>
                  <a:cubicBezTo>
                    <a:pt x="133" y="1522"/>
                    <a:pt x="194" y="1700"/>
                    <a:pt x="287" y="1863"/>
                  </a:cubicBezTo>
                  <a:cubicBezTo>
                    <a:pt x="786" y="1675"/>
                    <a:pt x="1389" y="1579"/>
                    <a:pt x="2053" y="1537"/>
                  </a:cubicBezTo>
                  <a:cubicBezTo>
                    <a:pt x="2065" y="1441"/>
                    <a:pt x="2071" y="1346"/>
                    <a:pt x="2072" y="1250"/>
                  </a:cubicBezTo>
                  <a:cubicBezTo>
                    <a:pt x="2072" y="560"/>
                    <a:pt x="1635"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9"/>
            <p:cNvSpPr/>
            <p:nvPr/>
          </p:nvSpPr>
          <p:spPr>
            <a:xfrm>
              <a:off x="5285000" y="979175"/>
              <a:ext cx="163750" cy="81375"/>
            </a:xfrm>
            <a:custGeom>
              <a:avLst/>
              <a:gdLst/>
              <a:ahLst/>
              <a:cxnLst/>
              <a:rect l="l" t="t" r="r" b="b"/>
              <a:pathLst>
                <a:path w="6550" h="3255" extrusionOk="0">
                  <a:moveTo>
                    <a:pt x="1570" y="1"/>
                  </a:moveTo>
                  <a:cubicBezTo>
                    <a:pt x="1460" y="1"/>
                    <a:pt x="1353" y="30"/>
                    <a:pt x="1248" y="94"/>
                  </a:cubicBezTo>
                  <a:cubicBezTo>
                    <a:pt x="1" y="865"/>
                    <a:pt x="2481" y="3062"/>
                    <a:pt x="3458" y="3247"/>
                  </a:cubicBezTo>
                  <a:cubicBezTo>
                    <a:pt x="3485" y="3252"/>
                    <a:pt x="3513" y="3255"/>
                    <a:pt x="3544" y="3255"/>
                  </a:cubicBezTo>
                  <a:cubicBezTo>
                    <a:pt x="4338" y="3255"/>
                    <a:pt x="6549" y="1659"/>
                    <a:pt x="6446" y="1485"/>
                  </a:cubicBezTo>
                  <a:cubicBezTo>
                    <a:pt x="6434" y="1467"/>
                    <a:pt x="6398" y="1458"/>
                    <a:pt x="6343" y="1458"/>
                  </a:cubicBezTo>
                  <a:cubicBezTo>
                    <a:pt x="5924" y="1458"/>
                    <a:pt x="4394" y="1922"/>
                    <a:pt x="3822" y="1922"/>
                  </a:cubicBezTo>
                  <a:cubicBezTo>
                    <a:pt x="3735" y="1922"/>
                    <a:pt x="3671" y="1911"/>
                    <a:pt x="3635" y="1887"/>
                  </a:cubicBezTo>
                  <a:cubicBezTo>
                    <a:pt x="3351" y="1690"/>
                    <a:pt x="2409" y="1"/>
                    <a:pt x="1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9"/>
            <p:cNvSpPr/>
            <p:nvPr/>
          </p:nvSpPr>
          <p:spPr>
            <a:xfrm>
              <a:off x="5445000" y="1001625"/>
              <a:ext cx="30700" cy="15850"/>
            </a:xfrm>
            <a:custGeom>
              <a:avLst/>
              <a:gdLst/>
              <a:ahLst/>
              <a:cxnLst/>
              <a:rect l="l" t="t" r="r" b="b"/>
              <a:pathLst>
                <a:path w="1228" h="634" extrusionOk="0">
                  <a:moveTo>
                    <a:pt x="872" y="1"/>
                  </a:moveTo>
                  <a:cubicBezTo>
                    <a:pt x="542" y="1"/>
                    <a:pt x="0" y="486"/>
                    <a:pt x="46" y="587"/>
                  </a:cubicBezTo>
                  <a:cubicBezTo>
                    <a:pt x="59" y="618"/>
                    <a:pt x="132" y="633"/>
                    <a:pt x="235" y="633"/>
                  </a:cubicBezTo>
                  <a:cubicBezTo>
                    <a:pt x="573" y="633"/>
                    <a:pt x="1228" y="468"/>
                    <a:pt x="1082" y="134"/>
                  </a:cubicBezTo>
                  <a:cubicBezTo>
                    <a:pt x="1040" y="39"/>
                    <a:pt x="964" y="1"/>
                    <a:pt x="872" y="1"/>
                  </a:cubicBez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9"/>
            <p:cNvSpPr/>
            <p:nvPr/>
          </p:nvSpPr>
          <p:spPr>
            <a:xfrm>
              <a:off x="5641925" y="1033250"/>
              <a:ext cx="74125" cy="191425"/>
            </a:xfrm>
            <a:custGeom>
              <a:avLst/>
              <a:gdLst/>
              <a:ahLst/>
              <a:cxnLst/>
              <a:rect l="l" t="t" r="r" b="b"/>
              <a:pathLst>
                <a:path w="2965" h="7657" extrusionOk="0">
                  <a:moveTo>
                    <a:pt x="1572" y="703"/>
                  </a:moveTo>
                  <a:cubicBezTo>
                    <a:pt x="1596" y="703"/>
                    <a:pt x="1620" y="704"/>
                    <a:pt x="1644" y="706"/>
                  </a:cubicBezTo>
                  <a:cubicBezTo>
                    <a:pt x="2010" y="747"/>
                    <a:pt x="2273" y="1075"/>
                    <a:pt x="2233" y="1440"/>
                  </a:cubicBezTo>
                  <a:cubicBezTo>
                    <a:pt x="2203" y="1707"/>
                    <a:pt x="2016" y="1931"/>
                    <a:pt x="1758" y="2007"/>
                  </a:cubicBezTo>
                  <a:cubicBezTo>
                    <a:pt x="1697" y="2024"/>
                    <a:pt x="1635" y="2033"/>
                    <a:pt x="1573" y="2033"/>
                  </a:cubicBezTo>
                  <a:cubicBezTo>
                    <a:pt x="1374" y="2033"/>
                    <a:pt x="1182" y="1944"/>
                    <a:pt x="1053" y="1784"/>
                  </a:cubicBezTo>
                  <a:cubicBezTo>
                    <a:pt x="884" y="1574"/>
                    <a:pt x="860" y="1283"/>
                    <a:pt x="989" y="1048"/>
                  </a:cubicBezTo>
                  <a:cubicBezTo>
                    <a:pt x="1107" y="833"/>
                    <a:pt x="1332" y="703"/>
                    <a:pt x="1572" y="703"/>
                  </a:cubicBezTo>
                  <a:close/>
                  <a:moveTo>
                    <a:pt x="1571" y="1"/>
                  </a:moveTo>
                  <a:cubicBezTo>
                    <a:pt x="921" y="1"/>
                    <a:pt x="350" y="463"/>
                    <a:pt x="228" y="1117"/>
                  </a:cubicBezTo>
                  <a:cubicBezTo>
                    <a:pt x="97" y="1820"/>
                    <a:pt x="530" y="2505"/>
                    <a:pt x="1222" y="2689"/>
                  </a:cubicBezTo>
                  <a:lnTo>
                    <a:pt x="909" y="5532"/>
                  </a:lnTo>
                  <a:lnTo>
                    <a:pt x="362" y="5472"/>
                  </a:lnTo>
                  <a:cubicBezTo>
                    <a:pt x="360" y="5472"/>
                    <a:pt x="359" y="5472"/>
                    <a:pt x="358" y="5472"/>
                  </a:cubicBezTo>
                  <a:cubicBezTo>
                    <a:pt x="342" y="5472"/>
                    <a:pt x="328" y="5484"/>
                    <a:pt x="327" y="5499"/>
                  </a:cubicBezTo>
                  <a:lnTo>
                    <a:pt x="282" y="5907"/>
                  </a:lnTo>
                  <a:cubicBezTo>
                    <a:pt x="281" y="5915"/>
                    <a:pt x="283" y="5923"/>
                    <a:pt x="288" y="5931"/>
                  </a:cubicBezTo>
                  <a:cubicBezTo>
                    <a:pt x="293" y="5937"/>
                    <a:pt x="302" y="5941"/>
                    <a:pt x="310" y="5942"/>
                  </a:cubicBezTo>
                  <a:lnTo>
                    <a:pt x="858" y="6002"/>
                  </a:lnTo>
                  <a:lnTo>
                    <a:pt x="823" y="6316"/>
                  </a:lnTo>
                  <a:lnTo>
                    <a:pt x="80" y="6235"/>
                  </a:lnTo>
                  <a:cubicBezTo>
                    <a:pt x="79" y="6235"/>
                    <a:pt x="78" y="6235"/>
                    <a:pt x="77" y="6235"/>
                  </a:cubicBezTo>
                  <a:cubicBezTo>
                    <a:pt x="61" y="6235"/>
                    <a:pt x="48" y="6247"/>
                    <a:pt x="46" y="6262"/>
                  </a:cubicBezTo>
                  <a:lnTo>
                    <a:pt x="2" y="6670"/>
                  </a:lnTo>
                  <a:cubicBezTo>
                    <a:pt x="0" y="6678"/>
                    <a:pt x="3" y="6686"/>
                    <a:pt x="8" y="6694"/>
                  </a:cubicBezTo>
                  <a:cubicBezTo>
                    <a:pt x="13" y="6700"/>
                    <a:pt x="20" y="6704"/>
                    <a:pt x="28" y="6705"/>
                  </a:cubicBezTo>
                  <a:lnTo>
                    <a:pt x="772" y="6787"/>
                  </a:lnTo>
                  <a:lnTo>
                    <a:pt x="736" y="7100"/>
                  </a:lnTo>
                  <a:lnTo>
                    <a:pt x="362" y="7059"/>
                  </a:lnTo>
                  <a:cubicBezTo>
                    <a:pt x="361" y="7059"/>
                    <a:pt x="360" y="7059"/>
                    <a:pt x="359" y="7059"/>
                  </a:cubicBezTo>
                  <a:cubicBezTo>
                    <a:pt x="351" y="7059"/>
                    <a:pt x="344" y="7062"/>
                    <a:pt x="339" y="7066"/>
                  </a:cubicBezTo>
                  <a:cubicBezTo>
                    <a:pt x="332" y="7071"/>
                    <a:pt x="328" y="7079"/>
                    <a:pt x="328" y="7087"/>
                  </a:cubicBezTo>
                  <a:lnTo>
                    <a:pt x="282" y="7495"/>
                  </a:lnTo>
                  <a:cubicBezTo>
                    <a:pt x="281" y="7503"/>
                    <a:pt x="284" y="7511"/>
                    <a:pt x="289" y="7518"/>
                  </a:cubicBezTo>
                  <a:cubicBezTo>
                    <a:pt x="294" y="7525"/>
                    <a:pt x="302" y="7529"/>
                    <a:pt x="310" y="7529"/>
                  </a:cubicBezTo>
                  <a:lnTo>
                    <a:pt x="1464" y="7656"/>
                  </a:lnTo>
                  <a:cubicBezTo>
                    <a:pt x="1465" y="7656"/>
                    <a:pt x="1467" y="7657"/>
                    <a:pt x="1468" y="7657"/>
                  </a:cubicBezTo>
                  <a:cubicBezTo>
                    <a:pt x="1484" y="7657"/>
                    <a:pt x="1497" y="7645"/>
                    <a:pt x="1499" y="7628"/>
                  </a:cubicBezTo>
                  <a:lnTo>
                    <a:pt x="1544" y="7221"/>
                  </a:lnTo>
                  <a:cubicBezTo>
                    <a:pt x="1546" y="7204"/>
                    <a:pt x="1534" y="7188"/>
                    <a:pt x="1516" y="7186"/>
                  </a:cubicBezTo>
                  <a:lnTo>
                    <a:pt x="1141" y="7145"/>
                  </a:lnTo>
                  <a:lnTo>
                    <a:pt x="1176" y="6831"/>
                  </a:lnTo>
                  <a:lnTo>
                    <a:pt x="1919" y="6912"/>
                  </a:lnTo>
                  <a:cubicBezTo>
                    <a:pt x="1920" y="6912"/>
                    <a:pt x="1921" y="6912"/>
                    <a:pt x="1923" y="6912"/>
                  </a:cubicBezTo>
                  <a:cubicBezTo>
                    <a:pt x="1930" y="6912"/>
                    <a:pt x="1936" y="6910"/>
                    <a:pt x="1941" y="6906"/>
                  </a:cubicBezTo>
                  <a:cubicBezTo>
                    <a:pt x="1949" y="6901"/>
                    <a:pt x="1953" y="6893"/>
                    <a:pt x="1953" y="6885"/>
                  </a:cubicBezTo>
                  <a:lnTo>
                    <a:pt x="1998" y="6477"/>
                  </a:lnTo>
                  <a:cubicBezTo>
                    <a:pt x="2000" y="6460"/>
                    <a:pt x="1988" y="6444"/>
                    <a:pt x="1970" y="6442"/>
                  </a:cubicBezTo>
                  <a:lnTo>
                    <a:pt x="1228" y="6360"/>
                  </a:lnTo>
                  <a:lnTo>
                    <a:pt x="1262" y="6047"/>
                  </a:lnTo>
                  <a:lnTo>
                    <a:pt x="1810" y="6107"/>
                  </a:lnTo>
                  <a:cubicBezTo>
                    <a:pt x="1811" y="6107"/>
                    <a:pt x="1813" y="6107"/>
                    <a:pt x="1814" y="6107"/>
                  </a:cubicBezTo>
                  <a:cubicBezTo>
                    <a:pt x="1821" y="6107"/>
                    <a:pt x="1828" y="6105"/>
                    <a:pt x="1834" y="6100"/>
                  </a:cubicBezTo>
                  <a:cubicBezTo>
                    <a:pt x="1840" y="6095"/>
                    <a:pt x="1844" y="6087"/>
                    <a:pt x="1845" y="6079"/>
                  </a:cubicBezTo>
                  <a:lnTo>
                    <a:pt x="1890" y="5671"/>
                  </a:lnTo>
                  <a:cubicBezTo>
                    <a:pt x="1892" y="5654"/>
                    <a:pt x="1879" y="5639"/>
                    <a:pt x="1862" y="5637"/>
                  </a:cubicBezTo>
                  <a:lnTo>
                    <a:pt x="1314" y="5577"/>
                  </a:lnTo>
                  <a:lnTo>
                    <a:pt x="1628" y="2733"/>
                  </a:lnTo>
                  <a:cubicBezTo>
                    <a:pt x="2342" y="2705"/>
                    <a:pt x="2914" y="2130"/>
                    <a:pt x="2939" y="1414"/>
                  </a:cubicBezTo>
                  <a:cubicBezTo>
                    <a:pt x="2964" y="700"/>
                    <a:pt x="2433" y="86"/>
                    <a:pt x="1722" y="9"/>
                  </a:cubicBezTo>
                  <a:lnTo>
                    <a:pt x="1721" y="9"/>
                  </a:lnTo>
                  <a:cubicBezTo>
                    <a:pt x="1671" y="3"/>
                    <a:pt x="1621" y="1"/>
                    <a:pt x="157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9"/>
            <p:cNvSpPr/>
            <p:nvPr/>
          </p:nvSpPr>
          <p:spPr>
            <a:xfrm>
              <a:off x="5653225" y="1033275"/>
              <a:ext cx="95575" cy="131175"/>
            </a:xfrm>
            <a:custGeom>
              <a:avLst/>
              <a:gdLst/>
              <a:ahLst/>
              <a:cxnLst/>
              <a:rect l="l" t="t" r="r" b="b"/>
              <a:pathLst>
                <a:path w="3823" h="5247" extrusionOk="0">
                  <a:moveTo>
                    <a:pt x="1505" y="702"/>
                  </a:moveTo>
                  <a:cubicBezTo>
                    <a:pt x="1574" y="702"/>
                    <a:pt x="1643" y="713"/>
                    <a:pt x="1711" y="734"/>
                  </a:cubicBezTo>
                  <a:cubicBezTo>
                    <a:pt x="1967" y="817"/>
                    <a:pt x="2147" y="1046"/>
                    <a:pt x="2168" y="1314"/>
                  </a:cubicBezTo>
                  <a:cubicBezTo>
                    <a:pt x="2189" y="1582"/>
                    <a:pt x="2047" y="1837"/>
                    <a:pt x="1807" y="1959"/>
                  </a:cubicBezTo>
                  <a:cubicBezTo>
                    <a:pt x="1710" y="2008"/>
                    <a:pt x="1607" y="2032"/>
                    <a:pt x="1505" y="2032"/>
                  </a:cubicBezTo>
                  <a:cubicBezTo>
                    <a:pt x="1263" y="2032"/>
                    <a:pt x="1030" y="1899"/>
                    <a:pt x="913" y="1669"/>
                  </a:cubicBezTo>
                  <a:cubicBezTo>
                    <a:pt x="791" y="1429"/>
                    <a:pt x="825" y="1140"/>
                    <a:pt x="1000" y="935"/>
                  </a:cubicBezTo>
                  <a:cubicBezTo>
                    <a:pt x="1128" y="784"/>
                    <a:pt x="1314" y="702"/>
                    <a:pt x="1505" y="702"/>
                  </a:cubicBezTo>
                  <a:close/>
                  <a:moveTo>
                    <a:pt x="1506" y="0"/>
                  </a:moveTo>
                  <a:cubicBezTo>
                    <a:pt x="1295" y="0"/>
                    <a:pt x="1083" y="49"/>
                    <a:pt x="885" y="150"/>
                  </a:cubicBezTo>
                  <a:cubicBezTo>
                    <a:pt x="290" y="454"/>
                    <a:pt x="1" y="1143"/>
                    <a:pt x="204" y="1781"/>
                  </a:cubicBezTo>
                  <a:cubicBezTo>
                    <a:pt x="386" y="2354"/>
                    <a:pt x="918" y="2734"/>
                    <a:pt x="1506" y="2734"/>
                  </a:cubicBezTo>
                  <a:cubicBezTo>
                    <a:pt x="1570" y="2734"/>
                    <a:pt x="1636" y="2729"/>
                    <a:pt x="1702" y="2720"/>
                  </a:cubicBezTo>
                  <a:lnTo>
                    <a:pt x="3041" y="5191"/>
                  </a:lnTo>
                  <a:cubicBezTo>
                    <a:pt x="3060" y="5225"/>
                    <a:pt x="3096" y="5246"/>
                    <a:pt x="3135" y="5246"/>
                  </a:cubicBezTo>
                  <a:cubicBezTo>
                    <a:pt x="3139" y="5246"/>
                    <a:pt x="3143" y="5246"/>
                    <a:pt x="3148" y="5246"/>
                  </a:cubicBezTo>
                  <a:lnTo>
                    <a:pt x="3708" y="5178"/>
                  </a:lnTo>
                  <a:cubicBezTo>
                    <a:pt x="3780" y="5170"/>
                    <a:pt x="3823" y="5093"/>
                    <a:pt x="3790" y="5027"/>
                  </a:cubicBezTo>
                  <a:lnTo>
                    <a:pt x="3513" y="4451"/>
                  </a:lnTo>
                  <a:lnTo>
                    <a:pt x="3219" y="4601"/>
                  </a:lnTo>
                  <a:lnTo>
                    <a:pt x="3061" y="4290"/>
                  </a:lnTo>
                  <a:lnTo>
                    <a:pt x="3361" y="4136"/>
                  </a:lnTo>
                  <a:lnTo>
                    <a:pt x="3211" y="3824"/>
                  </a:lnTo>
                  <a:lnTo>
                    <a:pt x="2903" y="3982"/>
                  </a:lnTo>
                  <a:lnTo>
                    <a:pt x="2745" y="3671"/>
                  </a:lnTo>
                  <a:lnTo>
                    <a:pt x="3060" y="3511"/>
                  </a:lnTo>
                  <a:lnTo>
                    <a:pt x="2910" y="3199"/>
                  </a:lnTo>
                  <a:lnTo>
                    <a:pt x="2588" y="3364"/>
                  </a:lnTo>
                  <a:lnTo>
                    <a:pt x="2429" y="3053"/>
                  </a:lnTo>
                  <a:lnTo>
                    <a:pt x="2758" y="2884"/>
                  </a:lnTo>
                  <a:lnTo>
                    <a:pt x="2487" y="2318"/>
                  </a:lnTo>
                  <a:cubicBezTo>
                    <a:pt x="2953" y="1839"/>
                    <a:pt x="3003" y="1093"/>
                    <a:pt x="2605" y="554"/>
                  </a:cubicBezTo>
                  <a:cubicBezTo>
                    <a:pt x="2341" y="196"/>
                    <a:pt x="1928" y="0"/>
                    <a:pt x="150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9"/>
            <p:cNvSpPr/>
            <p:nvPr/>
          </p:nvSpPr>
          <p:spPr>
            <a:xfrm>
              <a:off x="5684625" y="1011000"/>
              <a:ext cx="7975" cy="48675"/>
            </a:xfrm>
            <a:custGeom>
              <a:avLst/>
              <a:gdLst/>
              <a:ahLst/>
              <a:cxnLst/>
              <a:rect l="l" t="t" r="r" b="b"/>
              <a:pathLst>
                <a:path w="319" h="1947" extrusionOk="0">
                  <a:moveTo>
                    <a:pt x="159" y="0"/>
                  </a:moveTo>
                  <a:cubicBezTo>
                    <a:pt x="71" y="0"/>
                    <a:pt x="0" y="73"/>
                    <a:pt x="4" y="161"/>
                  </a:cubicBezTo>
                  <a:lnTo>
                    <a:pt x="4" y="1790"/>
                  </a:lnTo>
                  <a:cubicBezTo>
                    <a:pt x="4" y="1877"/>
                    <a:pt x="73" y="1946"/>
                    <a:pt x="160" y="1946"/>
                  </a:cubicBezTo>
                  <a:cubicBezTo>
                    <a:pt x="246" y="1946"/>
                    <a:pt x="315" y="1877"/>
                    <a:pt x="315" y="1790"/>
                  </a:cubicBezTo>
                  <a:lnTo>
                    <a:pt x="315" y="161"/>
                  </a:lnTo>
                  <a:cubicBezTo>
                    <a:pt x="318" y="73"/>
                    <a:pt x="248" y="0"/>
                    <a:pt x="159"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9"/>
            <p:cNvSpPr/>
            <p:nvPr/>
          </p:nvSpPr>
          <p:spPr>
            <a:xfrm>
              <a:off x="4428500" y="1116350"/>
              <a:ext cx="961250" cy="493075"/>
            </a:xfrm>
            <a:custGeom>
              <a:avLst/>
              <a:gdLst/>
              <a:ahLst/>
              <a:cxnLst/>
              <a:rect l="l" t="t" r="r" b="b"/>
              <a:pathLst>
                <a:path w="38450" h="19723" extrusionOk="0">
                  <a:moveTo>
                    <a:pt x="344" y="0"/>
                  </a:moveTo>
                  <a:cubicBezTo>
                    <a:pt x="154" y="0"/>
                    <a:pt x="0" y="153"/>
                    <a:pt x="0" y="344"/>
                  </a:cubicBezTo>
                  <a:lnTo>
                    <a:pt x="0" y="19379"/>
                  </a:lnTo>
                  <a:cubicBezTo>
                    <a:pt x="0" y="19568"/>
                    <a:pt x="154" y="19723"/>
                    <a:pt x="344" y="19723"/>
                  </a:cubicBezTo>
                  <a:lnTo>
                    <a:pt x="38105" y="19723"/>
                  </a:lnTo>
                  <a:cubicBezTo>
                    <a:pt x="38296" y="19723"/>
                    <a:pt x="38449" y="19569"/>
                    <a:pt x="38449" y="19379"/>
                  </a:cubicBezTo>
                  <a:lnTo>
                    <a:pt x="38449" y="344"/>
                  </a:lnTo>
                  <a:cubicBezTo>
                    <a:pt x="38449" y="153"/>
                    <a:pt x="38296" y="0"/>
                    <a:pt x="38105"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9"/>
            <p:cNvSpPr/>
            <p:nvPr/>
          </p:nvSpPr>
          <p:spPr>
            <a:xfrm>
              <a:off x="4444125" y="1135100"/>
              <a:ext cx="929975" cy="455575"/>
            </a:xfrm>
            <a:custGeom>
              <a:avLst/>
              <a:gdLst/>
              <a:ahLst/>
              <a:cxnLst/>
              <a:rect l="l" t="t" r="r" b="b"/>
              <a:pathLst>
                <a:path w="37199" h="18223" extrusionOk="0">
                  <a:moveTo>
                    <a:pt x="219" y="1"/>
                  </a:moveTo>
                  <a:cubicBezTo>
                    <a:pt x="99" y="1"/>
                    <a:pt x="0" y="99"/>
                    <a:pt x="0" y="220"/>
                  </a:cubicBezTo>
                  <a:lnTo>
                    <a:pt x="0" y="18003"/>
                  </a:lnTo>
                  <a:cubicBezTo>
                    <a:pt x="0" y="18124"/>
                    <a:pt x="99" y="18222"/>
                    <a:pt x="219" y="18222"/>
                  </a:cubicBezTo>
                  <a:lnTo>
                    <a:pt x="36980" y="18222"/>
                  </a:lnTo>
                  <a:cubicBezTo>
                    <a:pt x="37102" y="18222"/>
                    <a:pt x="37199" y="18124"/>
                    <a:pt x="37199" y="18003"/>
                  </a:cubicBezTo>
                  <a:lnTo>
                    <a:pt x="37199" y="220"/>
                  </a:lnTo>
                  <a:cubicBezTo>
                    <a:pt x="37199" y="99"/>
                    <a:pt x="37102" y="1"/>
                    <a:pt x="36980"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9"/>
            <p:cNvSpPr/>
            <p:nvPr/>
          </p:nvSpPr>
          <p:spPr>
            <a:xfrm>
              <a:off x="4444125"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9"/>
            <p:cNvSpPr/>
            <p:nvPr/>
          </p:nvSpPr>
          <p:spPr>
            <a:xfrm>
              <a:off x="4464800"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9"/>
            <p:cNvSpPr/>
            <p:nvPr/>
          </p:nvSpPr>
          <p:spPr>
            <a:xfrm>
              <a:off x="4485450" y="1135100"/>
              <a:ext cx="20700" cy="455575"/>
            </a:xfrm>
            <a:custGeom>
              <a:avLst/>
              <a:gdLst/>
              <a:ahLst/>
              <a:cxnLst/>
              <a:rect l="l" t="t" r="r" b="b"/>
              <a:pathLst>
                <a:path w="828" h="18223" extrusionOk="0">
                  <a:moveTo>
                    <a:pt x="0" y="1"/>
                  </a:moveTo>
                  <a:lnTo>
                    <a:pt x="0"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9"/>
            <p:cNvSpPr/>
            <p:nvPr/>
          </p:nvSpPr>
          <p:spPr>
            <a:xfrm>
              <a:off x="4506125"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9"/>
            <p:cNvSpPr/>
            <p:nvPr/>
          </p:nvSpPr>
          <p:spPr>
            <a:xfrm>
              <a:off x="452677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9"/>
            <p:cNvSpPr/>
            <p:nvPr/>
          </p:nvSpPr>
          <p:spPr>
            <a:xfrm>
              <a:off x="454745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9"/>
            <p:cNvSpPr/>
            <p:nvPr/>
          </p:nvSpPr>
          <p:spPr>
            <a:xfrm>
              <a:off x="456810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9"/>
            <p:cNvSpPr/>
            <p:nvPr/>
          </p:nvSpPr>
          <p:spPr>
            <a:xfrm>
              <a:off x="458877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9"/>
            <p:cNvSpPr/>
            <p:nvPr/>
          </p:nvSpPr>
          <p:spPr>
            <a:xfrm>
              <a:off x="4609450"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9"/>
            <p:cNvSpPr/>
            <p:nvPr/>
          </p:nvSpPr>
          <p:spPr>
            <a:xfrm>
              <a:off x="463010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9"/>
            <p:cNvSpPr/>
            <p:nvPr/>
          </p:nvSpPr>
          <p:spPr>
            <a:xfrm>
              <a:off x="4650775"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9"/>
            <p:cNvSpPr/>
            <p:nvPr/>
          </p:nvSpPr>
          <p:spPr>
            <a:xfrm>
              <a:off x="467147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9"/>
            <p:cNvSpPr/>
            <p:nvPr/>
          </p:nvSpPr>
          <p:spPr>
            <a:xfrm>
              <a:off x="4692125"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9"/>
            <p:cNvSpPr/>
            <p:nvPr/>
          </p:nvSpPr>
          <p:spPr>
            <a:xfrm>
              <a:off x="4712800"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9"/>
            <p:cNvSpPr/>
            <p:nvPr/>
          </p:nvSpPr>
          <p:spPr>
            <a:xfrm>
              <a:off x="4733450"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9"/>
            <p:cNvSpPr/>
            <p:nvPr/>
          </p:nvSpPr>
          <p:spPr>
            <a:xfrm>
              <a:off x="475412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9"/>
            <p:cNvSpPr/>
            <p:nvPr/>
          </p:nvSpPr>
          <p:spPr>
            <a:xfrm>
              <a:off x="4774775"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9"/>
            <p:cNvSpPr/>
            <p:nvPr/>
          </p:nvSpPr>
          <p:spPr>
            <a:xfrm>
              <a:off x="4795450"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9"/>
            <p:cNvSpPr/>
            <p:nvPr/>
          </p:nvSpPr>
          <p:spPr>
            <a:xfrm>
              <a:off x="481612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9"/>
            <p:cNvSpPr/>
            <p:nvPr/>
          </p:nvSpPr>
          <p:spPr>
            <a:xfrm>
              <a:off x="4836775" y="1135100"/>
              <a:ext cx="20700" cy="455575"/>
            </a:xfrm>
            <a:custGeom>
              <a:avLst/>
              <a:gdLst/>
              <a:ahLst/>
              <a:cxnLst/>
              <a:rect l="l" t="t" r="r" b="b"/>
              <a:pathLst>
                <a:path w="828" h="18223" extrusionOk="0">
                  <a:moveTo>
                    <a:pt x="0" y="1"/>
                  </a:moveTo>
                  <a:lnTo>
                    <a:pt x="0"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9"/>
            <p:cNvSpPr/>
            <p:nvPr/>
          </p:nvSpPr>
          <p:spPr>
            <a:xfrm>
              <a:off x="4857450"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9"/>
            <p:cNvSpPr/>
            <p:nvPr/>
          </p:nvSpPr>
          <p:spPr>
            <a:xfrm>
              <a:off x="487810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9"/>
            <p:cNvSpPr/>
            <p:nvPr/>
          </p:nvSpPr>
          <p:spPr>
            <a:xfrm>
              <a:off x="489877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9"/>
            <p:cNvSpPr/>
            <p:nvPr/>
          </p:nvSpPr>
          <p:spPr>
            <a:xfrm>
              <a:off x="491942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9"/>
            <p:cNvSpPr/>
            <p:nvPr/>
          </p:nvSpPr>
          <p:spPr>
            <a:xfrm>
              <a:off x="494010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9"/>
            <p:cNvSpPr/>
            <p:nvPr/>
          </p:nvSpPr>
          <p:spPr>
            <a:xfrm>
              <a:off x="4960775"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9"/>
            <p:cNvSpPr/>
            <p:nvPr/>
          </p:nvSpPr>
          <p:spPr>
            <a:xfrm>
              <a:off x="498142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9"/>
            <p:cNvSpPr/>
            <p:nvPr/>
          </p:nvSpPr>
          <p:spPr>
            <a:xfrm>
              <a:off x="5002100"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9"/>
            <p:cNvSpPr/>
            <p:nvPr/>
          </p:nvSpPr>
          <p:spPr>
            <a:xfrm>
              <a:off x="502275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9"/>
            <p:cNvSpPr/>
            <p:nvPr/>
          </p:nvSpPr>
          <p:spPr>
            <a:xfrm>
              <a:off x="5043425" y="1135100"/>
              <a:ext cx="20725" cy="455575"/>
            </a:xfrm>
            <a:custGeom>
              <a:avLst/>
              <a:gdLst/>
              <a:ahLst/>
              <a:cxnLst/>
              <a:rect l="l" t="t" r="r" b="b"/>
              <a:pathLst>
                <a:path w="829"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506412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5084775"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5105450"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p:nvPr/>
          </p:nvSpPr>
          <p:spPr>
            <a:xfrm>
              <a:off x="5126100"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9"/>
            <p:cNvSpPr/>
            <p:nvPr/>
          </p:nvSpPr>
          <p:spPr>
            <a:xfrm>
              <a:off x="514677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9"/>
            <p:cNvSpPr/>
            <p:nvPr/>
          </p:nvSpPr>
          <p:spPr>
            <a:xfrm>
              <a:off x="5167450"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9"/>
            <p:cNvSpPr/>
            <p:nvPr/>
          </p:nvSpPr>
          <p:spPr>
            <a:xfrm>
              <a:off x="5188100" y="1135100"/>
              <a:ext cx="20700" cy="455575"/>
            </a:xfrm>
            <a:custGeom>
              <a:avLst/>
              <a:gdLst/>
              <a:ahLst/>
              <a:cxnLst/>
              <a:rect l="l" t="t" r="r" b="b"/>
              <a:pathLst>
                <a:path w="828" h="18223" extrusionOk="0">
                  <a:moveTo>
                    <a:pt x="0" y="1"/>
                  </a:moveTo>
                  <a:lnTo>
                    <a:pt x="0"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9"/>
            <p:cNvSpPr/>
            <p:nvPr/>
          </p:nvSpPr>
          <p:spPr>
            <a:xfrm>
              <a:off x="5208775" y="1135100"/>
              <a:ext cx="20675" cy="455575"/>
            </a:xfrm>
            <a:custGeom>
              <a:avLst/>
              <a:gdLst/>
              <a:ahLst/>
              <a:cxnLst/>
              <a:rect l="l" t="t" r="r" b="b"/>
              <a:pathLst>
                <a:path w="827" h="18223" extrusionOk="0">
                  <a:moveTo>
                    <a:pt x="0" y="1"/>
                  </a:moveTo>
                  <a:lnTo>
                    <a:pt x="0" y="18222"/>
                  </a:lnTo>
                  <a:lnTo>
                    <a:pt x="826" y="18222"/>
                  </a:lnTo>
                  <a:lnTo>
                    <a:pt x="826"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9"/>
            <p:cNvSpPr/>
            <p:nvPr/>
          </p:nvSpPr>
          <p:spPr>
            <a:xfrm>
              <a:off x="5229425" y="1135100"/>
              <a:ext cx="20700" cy="455575"/>
            </a:xfrm>
            <a:custGeom>
              <a:avLst/>
              <a:gdLst/>
              <a:ahLst/>
              <a:cxnLst/>
              <a:rect l="l" t="t" r="r" b="b"/>
              <a:pathLst>
                <a:path w="828" h="18223" extrusionOk="0">
                  <a:moveTo>
                    <a:pt x="0" y="1"/>
                  </a:moveTo>
                  <a:lnTo>
                    <a:pt x="0"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9"/>
            <p:cNvSpPr/>
            <p:nvPr/>
          </p:nvSpPr>
          <p:spPr>
            <a:xfrm>
              <a:off x="525010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9"/>
            <p:cNvSpPr/>
            <p:nvPr/>
          </p:nvSpPr>
          <p:spPr>
            <a:xfrm>
              <a:off x="527075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9"/>
            <p:cNvSpPr/>
            <p:nvPr/>
          </p:nvSpPr>
          <p:spPr>
            <a:xfrm>
              <a:off x="5291425"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9"/>
            <p:cNvSpPr/>
            <p:nvPr/>
          </p:nvSpPr>
          <p:spPr>
            <a:xfrm>
              <a:off x="5312100"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9"/>
            <p:cNvSpPr/>
            <p:nvPr/>
          </p:nvSpPr>
          <p:spPr>
            <a:xfrm>
              <a:off x="5332750" y="1135100"/>
              <a:ext cx="20700" cy="455575"/>
            </a:xfrm>
            <a:custGeom>
              <a:avLst/>
              <a:gdLst/>
              <a:ahLst/>
              <a:cxnLst/>
              <a:rect l="l" t="t" r="r" b="b"/>
              <a:pathLst>
                <a:path w="828" h="18223" extrusionOk="0">
                  <a:moveTo>
                    <a:pt x="1" y="1"/>
                  </a:moveTo>
                  <a:lnTo>
                    <a:pt x="1" y="18222"/>
                  </a:lnTo>
                  <a:lnTo>
                    <a:pt x="828" y="18222"/>
                  </a:lnTo>
                  <a:lnTo>
                    <a:pt x="828"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9"/>
            <p:cNvSpPr/>
            <p:nvPr/>
          </p:nvSpPr>
          <p:spPr>
            <a:xfrm>
              <a:off x="5353425" y="1135100"/>
              <a:ext cx="20675" cy="455575"/>
            </a:xfrm>
            <a:custGeom>
              <a:avLst/>
              <a:gdLst/>
              <a:ahLst/>
              <a:cxnLst/>
              <a:rect l="l" t="t" r="r" b="b"/>
              <a:pathLst>
                <a:path w="827" h="18223" extrusionOk="0">
                  <a:moveTo>
                    <a:pt x="1" y="1"/>
                  </a:moveTo>
                  <a:lnTo>
                    <a:pt x="1" y="18222"/>
                  </a:lnTo>
                  <a:lnTo>
                    <a:pt x="827" y="18222"/>
                  </a:lnTo>
                  <a:lnTo>
                    <a:pt x="827"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9"/>
            <p:cNvSpPr/>
            <p:nvPr/>
          </p:nvSpPr>
          <p:spPr>
            <a:xfrm>
              <a:off x="4449575" y="1140600"/>
              <a:ext cx="919075" cy="444575"/>
            </a:xfrm>
            <a:custGeom>
              <a:avLst/>
              <a:gdLst/>
              <a:ahLst/>
              <a:cxnLst/>
              <a:rect l="l" t="t" r="r" b="b"/>
              <a:pathLst>
                <a:path w="36763" h="17783" extrusionOk="0">
                  <a:moveTo>
                    <a:pt x="1" y="0"/>
                  </a:moveTo>
                  <a:lnTo>
                    <a:pt x="1" y="17783"/>
                  </a:lnTo>
                  <a:lnTo>
                    <a:pt x="36762" y="17783"/>
                  </a:lnTo>
                  <a:lnTo>
                    <a:pt x="36762" y="0"/>
                  </a:ln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9"/>
            <p:cNvSpPr/>
            <p:nvPr/>
          </p:nvSpPr>
          <p:spPr>
            <a:xfrm>
              <a:off x="4854400" y="1609400"/>
              <a:ext cx="151625" cy="113400"/>
            </a:xfrm>
            <a:custGeom>
              <a:avLst/>
              <a:gdLst/>
              <a:ahLst/>
              <a:cxnLst/>
              <a:rect l="l" t="t" r="r" b="b"/>
              <a:pathLst>
                <a:path w="6065" h="4536" extrusionOk="0">
                  <a:moveTo>
                    <a:pt x="0" y="1"/>
                  </a:moveTo>
                  <a:lnTo>
                    <a:pt x="0" y="4536"/>
                  </a:lnTo>
                  <a:lnTo>
                    <a:pt x="6064" y="4536"/>
                  </a:lnTo>
                  <a:lnTo>
                    <a:pt x="6064"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9"/>
            <p:cNvSpPr/>
            <p:nvPr/>
          </p:nvSpPr>
          <p:spPr>
            <a:xfrm>
              <a:off x="4854400" y="1647550"/>
              <a:ext cx="151650" cy="75250"/>
            </a:xfrm>
            <a:custGeom>
              <a:avLst/>
              <a:gdLst/>
              <a:ahLst/>
              <a:cxnLst/>
              <a:rect l="l" t="t" r="r" b="b"/>
              <a:pathLst>
                <a:path w="6066" h="3010" extrusionOk="0">
                  <a:moveTo>
                    <a:pt x="6065" y="0"/>
                  </a:moveTo>
                  <a:lnTo>
                    <a:pt x="0" y="1909"/>
                  </a:lnTo>
                  <a:lnTo>
                    <a:pt x="0" y="3010"/>
                  </a:lnTo>
                  <a:lnTo>
                    <a:pt x="6065" y="3010"/>
                  </a:lnTo>
                  <a:lnTo>
                    <a:pt x="6065" y="0"/>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9"/>
            <p:cNvSpPr/>
            <p:nvPr/>
          </p:nvSpPr>
          <p:spPr>
            <a:xfrm>
              <a:off x="4747350" y="1722800"/>
              <a:ext cx="365750" cy="25500"/>
            </a:xfrm>
            <a:custGeom>
              <a:avLst/>
              <a:gdLst/>
              <a:ahLst/>
              <a:cxnLst/>
              <a:rect l="l" t="t" r="r" b="b"/>
              <a:pathLst>
                <a:path w="14630" h="1020" extrusionOk="0">
                  <a:moveTo>
                    <a:pt x="94" y="1"/>
                  </a:moveTo>
                  <a:cubicBezTo>
                    <a:pt x="41" y="1"/>
                    <a:pt x="0" y="42"/>
                    <a:pt x="0" y="95"/>
                  </a:cubicBezTo>
                  <a:lnTo>
                    <a:pt x="0" y="925"/>
                  </a:lnTo>
                  <a:cubicBezTo>
                    <a:pt x="0" y="977"/>
                    <a:pt x="41" y="1018"/>
                    <a:pt x="94" y="1018"/>
                  </a:cubicBezTo>
                  <a:lnTo>
                    <a:pt x="14535" y="1018"/>
                  </a:lnTo>
                  <a:lnTo>
                    <a:pt x="14535" y="1019"/>
                  </a:lnTo>
                  <a:cubicBezTo>
                    <a:pt x="14587" y="1019"/>
                    <a:pt x="14630" y="977"/>
                    <a:pt x="14630" y="925"/>
                  </a:cubicBezTo>
                  <a:lnTo>
                    <a:pt x="14630" y="95"/>
                  </a:lnTo>
                  <a:cubicBezTo>
                    <a:pt x="14630" y="42"/>
                    <a:pt x="14587" y="1"/>
                    <a:pt x="14535"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9"/>
            <p:cNvSpPr/>
            <p:nvPr/>
          </p:nvSpPr>
          <p:spPr>
            <a:xfrm>
              <a:off x="4449575" y="1140600"/>
              <a:ext cx="400450" cy="444575"/>
            </a:xfrm>
            <a:custGeom>
              <a:avLst/>
              <a:gdLst/>
              <a:ahLst/>
              <a:cxnLst/>
              <a:rect l="l" t="t" r="r" b="b"/>
              <a:pathLst>
                <a:path w="16018" h="17783" extrusionOk="0">
                  <a:moveTo>
                    <a:pt x="1" y="0"/>
                  </a:moveTo>
                  <a:lnTo>
                    <a:pt x="1" y="17783"/>
                  </a:lnTo>
                  <a:lnTo>
                    <a:pt x="16017" y="17783"/>
                  </a:lnTo>
                  <a:lnTo>
                    <a:pt x="1601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9"/>
            <p:cNvSpPr/>
            <p:nvPr/>
          </p:nvSpPr>
          <p:spPr>
            <a:xfrm>
              <a:off x="4485850" y="1140600"/>
              <a:ext cx="327950" cy="444575"/>
            </a:xfrm>
            <a:custGeom>
              <a:avLst/>
              <a:gdLst/>
              <a:ahLst/>
              <a:cxnLst/>
              <a:rect l="l" t="t" r="r" b="b"/>
              <a:pathLst>
                <a:path w="13118" h="17783" extrusionOk="0">
                  <a:moveTo>
                    <a:pt x="0" y="0"/>
                  </a:moveTo>
                  <a:lnTo>
                    <a:pt x="0" y="17783"/>
                  </a:lnTo>
                  <a:lnTo>
                    <a:pt x="13117" y="17783"/>
                  </a:lnTo>
                  <a:lnTo>
                    <a:pt x="13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9"/>
            <p:cNvSpPr/>
            <p:nvPr/>
          </p:nvSpPr>
          <p:spPr>
            <a:xfrm>
              <a:off x="4513150" y="1196200"/>
              <a:ext cx="264350" cy="11375"/>
            </a:xfrm>
            <a:custGeom>
              <a:avLst/>
              <a:gdLst/>
              <a:ahLst/>
              <a:cxnLst/>
              <a:rect l="l" t="t" r="r" b="b"/>
              <a:pathLst>
                <a:path w="10574" h="455" extrusionOk="0">
                  <a:moveTo>
                    <a:pt x="0" y="1"/>
                  </a:moveTo>
                  <a:lnTo>
                    <a:pt x="0" y="454"/>
                  </a:lnTo>
                  <a:lnTo>
                    <a:pt x="10574" y="454"/>
                  </a:lnTo>
                  <a:lnTo>
                    <a:pt x="1057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4513150" y="1178200"/>
              <a:ext cx="264350" cy="11350"/>
            </a:xfrm>
            <a:custGeom>
              <a:avLst/>
              <a:gdLst/>
              <a:ahLst/>
              <a:cxnLst/>
              <a:rect l="l" t="t" r="r" b="b"/>
              <a:pathLst>
                <a:path w="10574" h="454" extrusionOk="0">
                  <a:moveTo>
                    <a:pt x="0" y="0"/>
                  </a:moveTo>
                  <a:lnTo>
                    <a:pt x="0" y="454"/>
                  </a:lnTo>
                  <a:lnTo>
                    <a:pt x="10574" y="454"/>
                  </a:lnTo>
                  <a:lnTo>
                    <a:pt x="1057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9"/>
            <p:cNvSpPr/>
            <p:nvPr/>
          </p:nvSpPr>
          <p:spPr>
            <a:xfrm>
              <a:off x="4533725" y="1214200"/>
              <a:ext cx="223225" cy="11375"/>
            </a:xfrm>
            <a:custGeom>
              <a:avLst/>
              <a:gdLst/>
              <a:ahLst/>
              <a:cxnLst/>
              <a:rect l="l" t="t" r="r" b="b"/>
              <a:pathLst>
                <a:path w="8929" h="455" extrusionOk="0">
                  <a:moveTo>
                    <a:pt x="0" y="0"/>
                  </a:moveTo>
                  <a:lnTo>
                    <a:pt x="0" y="455"/>
                  </a:lnTo>
                  <a:lnTo>
                    <a:pt x="8928" y="455"/>
                  </a:lnTo>
                  <a:lnTo>
                    <a:pt x="8928"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9"/>
            <p:cNvSpPr/>
            <p:nvPr/>
          </p:nvSpPr>
          <p:spPr>
            <a:xfrm>
              <a:off x="45298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45342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45387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45431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45476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45520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9"/>
            <p:cNvSpPr/>
            <p:nvPr/>
          </p:nvSpPr>
          <p:spPr>
            <a:xfrm>
              <a:off x="45565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p:nvPr/>
          </p:nvSpPr>
          <p:spPr>
            <a:xfrm>
              <a:off x="45609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9"/>
            <p:cNvSpPr/>
            <p:nvPr/>
          </p:nvSpPr>
          <p:spPr>
            <a:xfrm>
              <a:off x="45654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9"/>
            <p:cNvSpPr/>
            <p:nvPr/>
          </p:nvSpPr>
          <p:spPr>
            <a:xfrm>
              <a:off x="45698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9"/>
            <p:cNvSpPr/>
            <p:nvPr/>
          </p:nvSpPr>
          <p:spPr>
            <a:xfrm>
              <a:off x="45743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9"/>
            <p:cNvSpPr/>
            <p:nvPr/>
          </p:nvSpPr>
          <p:spPr>
            <a:xfrm>
              <a:off x="45787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45832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45876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45921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4596550"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46010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46054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4609900"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4614350" y="1251600"/>
              <a:ext cx="4475" cy="31950"/>
            </a:xfrm>
            <a:custGeom>
              <a:avLst/>
              <a:gdLst/>
              <a:ahLst/>
              <a:cxnLst/>
              <a:rect l="l" t="t" r="r" b="b"/>
              <a:pathLst>
                <a:path w="179" h="1278" extrusionOk="0">
                  <a:moveTo>
                    <a:pt x="0" y="1"/>
                  </a:moveTo>
                  <a:lnTo>
                    <a:pt x="0"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46188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46232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46277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46321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46366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9"/>
            <p:cNvSpPr/>
            <p:nvPr/>
          </p:nvSpPr>
          <p:spPr>
            <a:xfrm>
              <a:off x="46410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9"/>
            <p:cNvSpPr/>
            <p:nvPr/>
          </p:nvSpPr>
          <p:spPr>
            <a:xfrm>
              <a:off x="46455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9"/>
            <p:cNvSpPr/>
            <p:nvPr/>
          </p:nvSpPr>
          <p:spPr>
            <a:xfrm>
              <a:off x="46499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9"/>
            <p:cNvSpPr/>
            <p:nvPr/>
          </p:nvSpPr>
          <p:spPr>
            <a:xfrm>
              <a:off x="46544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465885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46633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4667750" y="1251600"/>
              <a:ext cx="4500" cy="31950"/>
            </a:xfrm>
            <a:custGeom>
              <a:avLst/>
              <a:gdLst/>
              <a:ahLst/>
              <a:cxnLst/>
              <a:rect l="l" t="t" r="r" b="b"/>
              <a:pathLst>
                <a:path w="180"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46722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46766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46811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46855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46900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46944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469892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4703350"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4707800"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4712275"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4716700" y="1251600"/>
              <a:ext cx="4475" cy="31950"/>
            </a:xfrm>
            <a:custGeom>
              <a:avLst/>
              <a:gdLst/>
              <a:ahLst/>
              <a:cxnLst/>
              <a:rect l="l" t="t" r="r" b="b"/>
              <a:pathLst>
                <a:path w="179" h="1278" extrusionOk="0">
                  <a:moveTo>
                    <a:pt x="0" y="1"/>
                  </a:moveTo>
                  <a:lnTo>
                    <a:pt x="0" y="1277"/>
                  </a:lnTo>
                  <a:lnTo>
                    <a:pt x="178" y="1277"/>
                  </a:lnTo>
                  <a:lnTo>
                    <a:pt x="17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4721150" y="1251600"/>
              <a:ext cx="4475" cy="31950"/>
            </a:xfrm>
            <a:custGeom>
              <a:avLst/>
              <a:gdLst/>
              <a:ahLst/>
              <a:cxnLst/>
              <a:rect l="l" t="t" r="r" b="b"/>
              <a:pathLst>
                <a:path w="179" h="1278" extrusionOk="0">
                  <a:moveTo>
                    <a:pt x="0" y="1"/>
                  </a:moveTo>
                  <a:lnTo>
                    <a:pt x="0"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4725600" y="1251600"/>
              <a:ext cx="4475" cy="31950"/>
            </a:xfrm>
            <a:custGeom>
              <a:avLst/>
              <a:gdLst/>
              <a:ahLst/>
              <a:cxnLst/>
              <a:rect l="l" t="t" r="r" b="b"/>
              <a:pathLst>
                <a:path w="179" h="1278" extrusionOk="0">
                  <a:moveTo>
                    <a:pt x="1" y="1"/>
                  </a:moveTo>
                  <a:lnTo>
                    <a:pt x="1" y="1277"/>
                  </a:lnTo>
                  <a:lnTo>
                    <a:pt x="179" y="1277"/>
                  </a:lnTo>
                  <a:lnTo>
                    <a:pt x="179"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4529800" y="1301200"/>
              <a:ext cx="200275" cy="31925"/>
            </a:xfrm>
            <a:custGeom>
              <a:avLst/>
              <a:gdLst/>
              <a:ahLst/>
              <a:cxnLst/>
              <a:rect l="l" t="t" r="r" b="b"/>
              <a:pathLst>
                <a:path w="8011" h="1277" extrusionOk="0">
                  <a:moveTo>
                    <a:pt x="107" y="0"/>
                  </a:moveTo>
                  <a:cubicBezTo>
                    <a:pt x="48" y="0"/>
                    <a:pt x="1" y="48"/>
                    <a:pt x="1" y="106"/>
                  </a:cubicBezTo>
                  <a:lnTo>
                    <a:pt x="1" y="1170"/>
                  </a:lnTo>
                  <a:cubicBezTo>
                    <a:pt x="1" y="1229"/>
                    <a:pt x="48" y="1277"/>
                    <a:pt x="107" y="1277"/>
                  </a:cubicBezTo>
                  <a:lnTo>
                    <a:pt x="7905" y="1277"/>
                  </a:lnTo>
                  <a:cubicBezTo>
                    <a:pt x="7964" y="1277"/>
                    <a:pt x="8011" y="1229"/>
                    <a:pt x="8011" y="1170"/>
                  </a:cubicBezTo>
                  <a:lnTo>
                    <a:pt x="8011" y="106"/>
                  </a:lnTo>
                  <a:cubicBezTo>
                    <a:pt x="8011" y="48"/>
                    <a:pt x="7964" y="0"/>
                    <a:pt x="7905"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4547800" y="1254800"/>
              <a:ext cx="11525" cy="13825"/>
            </a:xfrm>
            <a:custGeom>
              <a:avLst/>
              <a:gdLst/>
              <a:ahLst/>
              <a:cxnLst/>
              <a:rect l="l" t="t" r="r" b="b"/>
              <a:pathLst>
                <a:path w="461" h="553" extrusionOk="0">
                  <a:moveTo>
                    <a:pt x="228" y="0"/>
                  </a:moveTo>
                  <a:cubicBezTo>
                    <a:pt x="103" y="0"/>
                    <a:pt x="0" y="105"/>
                    <a:pt x="0" y="257"/>
                  </a:cubicBezTo>
                  <a:cubicBezTo>
                    <a:pt x="0" y="410"/>
                    <a:pt x="142" y="553"/>
                    <a:pt x="232" y="553"/>
                  </a:cubicBezTo>
                  <a:cubicBezTo>
                    <a:pt x="320" y="553"/>
                    <a:pt x="461" y="410"/>
                    <a:pt x="461" y="257"/>
                  </a:cubicBezTo>
                  <a:cubicBezTo>
                    <a:pt x="461" y="104"/>
                    <a:pt x="359" y="0"/>
                    <a:pt x="22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4541500" y="1270400"/>
              <a:ext cx="24150" cy="9950"/>
            </a:xfrm>
            <a:custGeom>
              <a:avLst/>
              <a:gdLst/>
              <a:ahLst/>
              <a:cxnLst/>
              <a:rect l="l" t="t" r="r" b="b"/>
              <a:pathLst>
                <a:path w="966" h="398" extrusionOk="0">
                  <a:moveTo>
                    <a:pt x="483" y="1"/>
                  </a:moveTo>
                  <a:cubicBezTo>
                    <a:pt x="420" y="1"/>
                    <a:pt x="358" y="9"/>
                    <a:pt x="297" y="26"/>
                  </a:cubicBezTo>
                  <a:cubicBezTo>
                    <a:pt x="243" y="41"/>
                    <a:pt x="190" y="60"/>
                    <a:pt x="139" y="84"/>
                  </a:cubicBezTo>
                  <a:cubicBezTo>
                    <a:pt x="107" y="99"/>
                    <a:pt x="80" y="120"/>
                    <a:pt x="59" y="148"/>
                  </a:cubicBezTo>
                  <a:cubicBezTo>
                    <a:pt x="37" y="179"/>
                    <a:pt x="22" y="215"/>
                    <a:pt x="15" y="253"/>
                  </a:cubicBezTo>
                  <a:cubicBezTo>
                    <a:pt x="13" y="263"/>
                    <a:pt x="8" y="315"/>
                    <a:pt x="1" y="398"/>
                  </a:cubicBezTo>
                  <a:lnTo>
                    <a:pt x="965" y="398"/>
                  </a:lnTo>
                  <a:cubicBezTo>
                    <a:pt x="958" y="315"/>
                    <a:pt x="953" y="263"/>
                    <a:pt x="951" y="253"/>
                  </a:cubicBezTo>
                  <a:cubicBezTo>
                    <a:pt x="944" y="215"/>
                    <a:pt x="929" y="179"/>
                    <a:pt x="907" y="148"/>
                  </a:cubicBezTo>
                  <a:cubicBezTo>
                    <a:pt x="886" y="120"/>
                    <a:pt x="858" y="99"/>
                    <a:pt x="827" y="84"/>
                  </a:cubicBezTo>
                  <a:cubicBezTo>
                    <a:pt x="776" y="60"/>
                    <a:pt x="723" y="41"/>
                    <a:pt x="669" y="26"/>
                  </a:cubicBezTo>
                  <a:cubicBezTo>
                    <a:pt x="608" y="9"/>
                    <a:pt x="546" y="1"/>
                    <a:pt x="483"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4547650" y="1304425"/>
              <a:ext cx="11825" cy="12300"/>
            </a:xfrm>
            <a:custGeom>
              <a:avLst/>
              <a:gdLst/>
              <a:ahLst/>
              <a:cxnLst/>
              <a:rect l="l" t="t" r="r" b="b"/>
              <a:pathLst>
                <a:path w="473" h="492" extrusionOk="0">
                  <a:moveTo>
                    <a:pt x="237" y="1"/>
                  </a:moveTo>
                  <a:cubicBezTo>
                    <a:pt x="107" y="1"/>
                    <a:pt x="1" y="106"/>
                    <a:pt x="1" y="237"/>
                  </a:cubicBezTo>
                  <a:lnTo>
                    <a:pt x="1" y="445"/>
                  </a:lnTo>
                  <a:cubicBezTo>
                    <a:pt x="2" y="474"/>
                    <a:pt x="25" y="489"/>
                    <a:pt x="48" y="489"/>
                  </a:cubicBezTo>
                  <a:cubicBezTo>
                    <a:pt x="70" y="489"/>
                    <a:pt x="93" y="474"/>
                    <a:pt x="94" y="445"/>
                  </a:cubicBezTo>
                  <a:lnTo>
                    <a:pt x="94" y="237"/>
                  </a:lnTo>
                  <a:cubicBezTo>
                    <a:pt x="94" y="158"/>
                    <a:pt x="158" y="94"/>
                    <a:pt x="237" y="94"/>
                  </a:cubicBezTo>
                  <a:cubicBezTo>
                    <a:pt x="316" y="94"/>
                    <a:pt x="380" y="158"/>
                    <a:pt x="380" y="237"/>
                  </a:cubicBezTo>
                  <a:lnTo>
                    <a:pt x="380" y="445"/>
                  </a:lnTo>
                  <a:cubicBezTo>
                    <a:pt x="380" y="476"/>
                    <a:pt x="403" y="491"/>
                    <a:pt x="426" y="491"/>
                  </a:cubicBezTo>
                  <a:cubicBezTo>
                    <a:pt x="450" y="491"/>
                    <a:pt x="473" y="476"/>
                    <a:pt x="473" y="445"/>
                  </a:cubicBezTo>
                  <a:lnTo>
                    <a:pt x="473" y="237"/>
                  </a:lnTo>
                  <a:cubicBezTo>
                    <a:pt x="473" y="106"/>
                    <a:pt x="367" y="1"/>
                    <a:pt x="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4545250" y="1313850"/>
              <a:ext cx="16625" cy="14725"/>
            </a:xfrm>
            <a:custGeom>
              <a:avLst/>
              <a:gdLst/>
              <a:ahLst/>
              <a:cxnLst/>
              <a:rect l="l" t="t" r="r" b="b"/>
              <a:pathLst>
                <a:path w="665" h="589" extrusionOk="0">
                  <a:moveTo>
                    <a:pt x="333" y="134"/>
                  </a:moveTo>
                  <a:cubicBezTo>
                    <a:pt x="417" y="134"/>
                    <a:pt x="452" y="242"/>
                    <a:pt x="384" y="291"/>
                  </a:cubicBezTo>
                  <a:lnTo>
                    <a:pt x="398" y="361"/>
                  </a:lnTo>
                  <a:lnTo>
                    <a:pt x="414" y="431"/>
                  </a:lnTo>
                  <a:cubicBezTo>
                    <a:pt x="415" y="438"/>
                    <a:pt x="414" y="446"/>
                    <a:pt x="409" y="451"/>
                  </a:cubicBezTo>
                  <a:cubicBezTo>
                    <a:pt x="404" y="457"/>
                    <a:pt x="398" y="460"/>
                    <a:pt x="391" y="460"/>
                  </a:cubicBezTo>
                  <a:lnTo>
                    <a:pt x="274" y="460"/>
                  </a:lnTo>
                  <a:cubicBezTo>
                    <a:pt x="259" y="460"/>
                    <a:pt x="249" y="446"/>
                    <a:pt x="251" y="431"/>
                  </a:cubicBezTo>
                  <a:lnTo>
                    <a:pt x="281" y="291"/>
                  </a:lnTo>
                  <a:cubicBezTo>
                    <a:pt x="213" y="242"/>
                    <a:pt x="248" y="134"/>
                    <a:pt x="333" y="134"/>
                  </a:cubicBezTo>
                  <a:close/>
                  <a:moveTo>
                    <a:pt x="66" y="0"/>
                  </a:moveTo>
                  <a:cubicBezTo>
                    <a:pt x="30" y="0"/>
                    <a:pt x="1" y="28"/>
                    <a:pt x="1" y="65"/>
                  </a:cubicBezTo>
                  <a:lnTo>
                    <a:pt x="1" y="524"/>
                  </a:lnTo>
                  <a:cubicBezTo>
                    <a:pt x="1" y="559"/>
                    <a:pt x="30" y="588"/>
                    <a:pt x="66" y="588"/>
                  </a:cubicBezTo>
                  <a:lnTo>
                    <a:pt x="600" y="588"/>
                  </a:lnTo>
                  <a:cubicBezTo>
                    <a:pt x="636" y="588"/>
                    <a:pt x="664" y="559"/>
                    <a:pt x="664" y="524"/>
                  </a:cubicBezTo>
                  <a:lnTo>
                    <a:pt x="664" y="65"/>
                  </a:lnTo>
                  <a:cubicBezTo>
                    <a:pt x="664" y="47"/>
                    <a:pt x="658" y="30"/>
                    <a:pt x="646" y="19"/>
                  </a:cubicBezTo>
                  <a:cubicBezTo>
                    <a:pt x="633" y="7"/>
                    <a:pt x="617" y="0"/>
                    <a:pt x="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4591700" y="1264725"/>
              <a:ext cx="6650" cy="5700"/>
            </a:xfrm>
            <a:custGeom>
              <a:avLst/>
              <a:gdLst/>
              <a:ahLst/>
              <a:cxnLst/>
              <a:rect l="l" t="t" r="r" b="b"/>
              <a:pathLst>
                <a:path w="266" h="228" extrusionOk="0">
                  <a:moveTo>
                    <a:pt x="152" y="1"/>
                  </a:moveTo>
                  <a:cubicBezTo>
                    <a:pt x="51" y="1"/>
                    <a:pt x="1" y="123"/>
                    <a:pt x="72" y="194"/>
                  </a:cubicBezTo>
                  <a:cubicBezTo>
                    <a:pt x="95" y="217"/>
                    <a:pt x="124" y="228"/>
                    <a:pt x="151" y="228"/>
                  </a:cubicBezTo>
                  <a:cubicBezTo>
                    <a:pt x="210" y="228"/>
                    <a:pt x="266" y="182"/>
                    <a:pt x="266" y="114"/>
                  </a:cubicBezTo>
                  <a:cubicBezTo>
                    <a:pt x="266" y="51"/>
                    <a:pt x="215" y="1"/>
                    <a:pt x="15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4606475" y="1264725"/>
              <a:ext cx="6650" cy="5700"/>
            </a:xfrm>
            <a:custGeom>
              <a:avLst/>
              <a:gdLst/>
              <a:ahLst/>
              <a:cxnLst/>
              <a:rect l="l" t="t" r="r" b="b"/>
              <a:pathLst>
                <a:path w="266" h="228" extrusionOk="0">
                  <a:moveTo>
                    <a:pt x="153" y="1"/>
                  </a:moveTo>
                  <a:cubicBezTo>
                    <a:pt x="52" y="1"/>
                    <a:pt x="1" y="123"/>
                    <a:pt x="72" y="194"/>
                  </a:cubicBezTo>
                  <a:cubicBezTo>
                    <a:pt x="95" y="217"/>
                    <a:pt x="124" y="228"/>
                    <a:pt x="151" y="228"/>
                  </a:cubicBezTo>
                  <a:cubicBezTo>
                    <a:pt x="210" y="228"/>
                    <a:pt x="266" y="182"/>
                    <a:pt x="266" y="114"/>
                  </a:cubicBezTo>
                  <a:cubicBezTo>
                    <a:pt x="266" y="51"/>
                    <a:pt x="215" y="1"/>
                    <a:pt x="153"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4621250" y="1264725"/>
              <a:ext cx="6650" cy="5700"/>
            </a:xfrm>
            <a:custGeom>
              <a:avLst/>
              <a:gdLst/>
              <a:ahLst/>
              <a:cxnLst/>
              <a:rect l="l" t="t" r="r" b="b"/>
              <a:pathLst>
                <a:path w="266" h="228" extrusionOk="0">
                  <a:moveTo>
                    <a:pt x="152" y="1"/>
                  </a:moveTo>
                  <a:cubicBezTo>
                    <a:pt x="52" y="1"/>
                    <a:pt x="1" y="123"/>
                    <a:pt x="72" y="194"/>
                  </a:cubicBezTo>
                  <a:cubicBezTo>
                    <a:pt x="95" y="217"/>
                    <a:pt x="124" y="228"/>
                    <a:pt x="152" y="228"/>
                  </a:cubicBezTo>
                  <a:cubicBezTo>
                    <a:pt x="210" y="228"/>
                    <a:pt x="266" y="182"/>
                    <a:pt x="266" y="114"/>
                  </a:cubicBezTo>
                  <a:cubicBezTo>
                    <a:pt x="266" y="51"/>
                    <a:pt x="215" y="1"/>
                    <a:pt x="15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4636025" y="1264725"/>
              <a:ext cx="6650" cy="5700"/>
            </a:xfrm>
            <a:custGeom>
              <a:avLst/>
              <a:gdLst/>
              <a:ahLst/>
              <a:cxnLst/>
              <a:rect l="l" t="t" r="r" b="b"/>
              <a:pathLst>
                <a:path w="266" h="228" extrusionOk="0">
                  <a:moveTo>
                    <a:pt x="152" y="1"/>
                  </a:moveTo>
                  <a:cubicBezTo>
                    <a:pt x="52" y="1"/>
                    <a:pt x="1" y="123"/>
                    <a:pt x="72" y="194"/>
                  </a:cubicBezTo>
                  <a:cubicBezTo>
                    <a:pt x="95" y="217"/>
                    <a:pt x="124" y="228"/>
                    <a:pt x="152" y="228"/>
                  </a:cubicBezTo>
                  <a:cubicBezTo>
                    <a:pt x="210" y="228"/>
                    <a:pt x="266" y="182"/>
                    <a:pt x="266" y="114"/>
                  </a:cubicBezTo>
                  <a:cubicBezTo>
                    <a:pt x="266" y="51"/>
                    <a:pt x="215" y="1"/>
                    <a:pt x="15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4650775" y="1264725"/>
              <a:ext cx="6675" cy="5700"/>
            </a:xfrm>
            <a:custGeom>
              <a:avLst/>
              <a:gdLst/>
              <a:ahLst/>
              <a:cxnLst/>
              <a:rect l="l" t="t" r="r" b="b"/>
              <a:pathLst>
                <a:path w="267" h="228" extrusionOk="0">
                  <a:moveTo>
                    <a:pt x="153" y="1"/>
                  </a:moveTo>
                  <a:cubicBezTo>
                    <a:pt x="52" y="1"/>
                    <a:pt x="1" y="123"/>
                    <a:pt x="73" y="194"/>
                  </a:cubicBezTo>
                  <a:cubicBezTo>
                    <a:pt x="96" y="217"/>
                    <a:pt x="125" y="228"/>
                    <a:pt x="153" y="228"/>
                  </a:cubicBezTo>
                  <a:cubicBezTo>
                    <a:pt x="211" y="228"/>
                    <a:pt x="267" y="182"/>
                    <a:pt x="267" y="114"/>
                  </a:cubicBezTo>
                  <a:cubicBezTo>
                    <a:pt x="267" y="51"/>
                    <a:pt x="216" y="1"/>
                    <a:pt x="153"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9"/>
            <p:cNvSpPr/>
            <p:nvPr/>
          </p:nvSpPr>
          <p:spPr>
            <a:xfrm>
              <a:off x="4665600" y="1264725"/>
              <a:ext cx="6650" cy="5700"/>
            </a:xfrm>
            <a:custGeom>
              <a:avLst/>
              <a:gdLst/>
              <a:ahLst/>
              <a:cxnLst/>
              <a:rect l="l" t="t" r="r" b="b"/>
              <a:pathLst>
                <a:path w="266" h="228" extrusionOk="0">
                  <a:moveTo>
                    <a:pt x="151" y="1"/>
                  </a:moveTo>
                  <a:cubicBezTo>
                    <a:pt x="51" y="1"/>
                    <a:pt x="0" y="123"/>
                    <a:pt x="71" y="194"/>
                  </a:cubicBezTo>
                  <a:cubicBezTo>
                    <a:pt x="95" y="217"/>
                    <a:pt x="123" y="228"/>
                    <a:pt x="151" y="228"/>
                  </a:cubicBezTo>
                  <a:cubicBezTo>
                    <a:pt x="209" y="228"/>
                    <a:pt x="265" y="182"/>
                    <a:pt x="265" y="114"/>
                  </a:cubicBezTo>
                  <a:cubicBezTo>
                    <a:pt x="265" y="51"/>
                    <a:pt x="214" y="1"/>
                    <a:pt x="151"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9"/>
            <p:cNvSpPr/>
            <p:nvPr/>
          </p:nvSpPr>
          <p:spPr>
            <a:xfrm>
              <a:off x="4680350" y="1264725"/>
              <a:ext cx="6675" cy="5700"/>
            </a:xfrm>
            <a:custGeom>
              <a:avLst/>
              <a:gdLst/>
              <a:ahLst/>
              <a:cxnLst/>
              <a:rect l="l" t="t" r="r" b="b"/>
              <a:pathLst>
                <a:path w="267" h="228" extrusionOk="0">
                  <a:moveTo>
                    <a:pt x="152" y="1"/>
                  </a:moveTo>
                  <a:cubicBezTo>
                    <a:pt x="51" y="1"/>
                    <a:pt x="0" y="123"/>
                    <a:pt x="73" y="194"/>
                  </a:cubicBezTo>
                  <a:cubicBezTo>
                    <a:pt x="96" y="217"/>
                    <a:pt x="124" y="228"/>
                    <a:pt x="152" y="228"/>
                  </a:cubicBezTo>
                  <a:cubicBezTo>
                    <a:pt x="210" y="228"/>
                    <a:pt x="266" y="182"/>
                    <a:pt x="266" y="114"/>
                  </a:cubicBezTo>
                  <a:cubicBezTo>
                    <a:pt x="266" y="51"/>
                    <a:pt x="215" y="1"/>
                    <a:pt x="152"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9"/>
            <p:cNvSpPr/>
            <p:nvPr/>
          </p:nvSpPr>
          <p:spPr>
            <a:xfrm>
              <a:off x="4695150" y="1264725"/>
              <a:ext cx="6650" cy="5700"/>
            </a:xfrm>
            <a:custGeom>
              <a:avLst/>
              <a:gdLst/>
              <a:ahLst/>
              <a:cxnLst/>
              <a:rect l="l" t="t" r="r" b="b"/>
              <a:pathLst>
                <a:path w="266" h="228" extrusionOk="0">
                  <a:moveTo>
                    <a:pt x="151" y="1"/>
                  </a:moveTo>
                  <a:cubicBezTo>
                    <a:pt x="50" y="1"/>
                    <a:pt x="0" y="123"/>
                    <a:pt x="72" y="194"/>
                  </a:cubicBezTo>
                  <a:cubicBezTo>
                    <a:pt x="95" y="217"/>
                    <a:pt x="123" y="228"/>
                    <a:pt x="151" y="228"/>
                  </a:cubicBezTo>
                  <a:cubicBezTo>
                    <a:pt x="209" y="228"/>
                    <a:pt x="265" y="182"/>
                    <a:pt x="265" y="114"/>
                  </a:cubicBezTo>
                  <a:cubicBezTo>
                    <a:pt x="265" y="51"/>
                    <a:pt x="214" y="1"/>
                    <a:pt x="151"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9"/>
            <p:cNvSpPr/>
            <p:nvPr/>
          </p:nvSpPr>
          <p:spPr>
            <a:xfrm>
              <a:off x="4591700" y="1316550"/>
              <a:ext cx="6650" cy="5675"/>
            </a:xfrm>
            <a:custGeom>
              <a:avLst/>
              <a:gdLst/>
              <a:ahLst/>
              <a:cxnLst/>
              <a:rect l="l" t="t" r="r" b="b"/>
              <a:pathLst>
                <a:path w="266" h="227" extrusionOk="0">
                  <a:moveTo>
                    <a:pt x="152" y="0"/>
                  </a:moveTo>
                  <a:cubicBezTo>
                    <a:pt x="51" y="0"/>
                    <a:pt x="1" y="122"/>
                    <a:pt x="72" y="194"/>
                  </a:cubicBezTo>
                  <a:cubicBezTo>
                    <a:pt x="95" y="217"/>
                    <a:pt x="124" y="227"/>
                    <a:pt x="151" y="227"/>
                  </a:cubicBezTo>
                  <a:cubicBezTo>
                    <a:pt x="210" y="227"/>
                    <a:pt x="266" y="182"/>
                    <a:pt x="266" y="113"/>
                  </a:cubicBezTo>
                  <a:cubicBezTo>
                    <a:pt x="266" y="51"/>
                    <a:pt x="215"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4606475" y="1316550"/>
              <a:ext cx="6650" cy="5675"/>
            </a:xfrm>
            <a:custGeom>
              <a:avLst/>
              <a:gdLst/>
              <a:ahLst/>
              <a:cxnLst/>
              <a:rect l="l" t="t" r="r" b="b"/>
              <a:pathLst>
                <a:path w="266" h="227" extrusionOk="0">
                  <a:moveTo>
                    <a:pt x="153" y="0"/>
                  </a:moveTo>
                  <a:cubicBezTo>
                    <a:pt x="52" y="0"/>
                    <a:pt x="1" y="122"/>
                    <a:pt x="72" y="194"/>
                  </a:cubicBezTo>
                  <a:cubicBezTo>
                    <a:pt x="95" y="217"/>
                    <a:pt x="124" y="227"/>
                    <a:pt x="151" y="227"/>
                  </a:cubicBezTo>
                  <a:cubicBezTo>
                    <a:pt x="210" y="227"/>
                    <a:pt x="266" y="182"/>
                    <a:pt x="266" y="113"/>
                  </a:cubicBezTo>
                  <a:cubicBezTo>
                    <a:pt x="266" y="51"/>
                    <a:pt x="215" y="0"/>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4621250" y="1316550"/>
              <a:ext cx="6650" cy="5675"/>
            </a:xfrm>
            <a:custGeom>
              <a:avLst/>
              <a:gdLst/>
              <a:ahLst/>
              <a:cxnLst/>
              <a:rect l="l" t="t" r="r" b="b"/>
              <a:pathLst>
                <a:path w="266" h="227" extrusionOk="0">
                  <a:moveTo>
                    <a:pt x="152" y="0"/>
                  </a:moveTo>
                  <a:cubicBezTo>
                    <a:pt x="52" y="0"/>
                    <a:pt x="1" y="122"/>
                    <a:pt x="72" y="194"/>
                  </a:cubicBezTo>
                  <a:cubicBezTo>
                    <a:pt x="95" y="217"/>
                    <a:pt x="124" y="227"/>
                    <a:pt x="152" y="227"/>
                  </a:cubicBezTo>
                  <a:cubicBezTo>
                    <a:pt x="210" y="227"/>
                    <a:pt x="266" y="182"/>
                    <a:pt x="266" y="113"/>
                  </a:cubicBezTo>
                  <a:cubicBezTo>
                    <a:pt x="266" y="51"/>
                    <a:pt x="215"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4636025" y="1316550"/>
              <a:ext cx="6650" cy="5675"/>
            </a:xfrm>
            <a:custGeom>
              <a:avLst/>
              <a:gdLst/>
              <a:ahLst/>
              <a:cxnLst/>
              <a:rect l="l" t="t" r="r" b="b"/>
              <a:pathLst>
                <a:path w="266" h="227" extrusionOk="0">
                  <a:moveTo>
                    <a:pt x="152" y="0"/>
                  </a:moveTo>
                  <a:cubicBezTo>
                    <a:pt x="52" y="0"/>
                    <a:pt x="1" y="122"/>
                    <a:pt x="72" y="194"/>
                  </a:cubicBezTo>
                  <a:cubicBezTo>
                    <a:pt x="95" y="217"/>
                    <a:pt x="124" y="227"/>
                    <a:pt x="152" y="227"/>
                  </a:cubicBezTo>
                  <a:cubicBezTo>
                    <a:pt x="210" y="227"/>
                    <a:pt x="266" y="182"/>
                    <a:pt x="266" y="113"/>
                  </a:cubicBezTo>
                  <a:cubicBezTo>
                    <a:pt x="266" y="51"/>
                    <a:pt x="215"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4650775" y="1316550"/>
              <a:ext cx="6675" cy="5675"/>
            </a:xfrm>
            <a:custGeom>
              <a:avLst/>
              <a:gdLst/>
              <a:ahLst/>
              <a:cxnLst/>
              <a:rect l="l" t="t" r="r" b="b"/>
              <a:pathLst>
                <a:path w="267" h="227" extrusionOk="0">
                  <a:moveTo>
                    <a:pt x="153" y="0"/>
                  </a:moveTo>
                  <a:cubicBezTo>
                    <a:pt x="52" y="0"/>
                    <a:pt x="1" y="122"/>
                    <a:pt x="73" y="194"/>
                  </a:cubicBezTo>
                  <a:cubicBezTo>
                    <a:pt x="96" y="217"/>
                    <a:pt x="125" y="227"/>
                    <a:pt x="153" y="227"/>
                  </a:cubicBezTo>
                  <a:cubicBezTo>
                    <a:pt x="211" y="227"/>
                    <a:pt x="267" y="182"/>
                    <a:pt x="267" y="113"/>
                  </a:cubicBezTo>
                  <a:cubicBezTo>
                    <a:pt x="267" y="51"/>
                    <a:pt x="216" y="0"/>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4665600" y="1316550"/>
              <a:ext cx="6650" cy="5675"/>
            </a:xfrm>
            <a:custGeom>
              <a:avLst/>
              <a:gdLst/>
              <a:ahLst/>
              <a:cxnLst/>
              <a:rect l="l" t="t" r="r" b="b"/>
              <a:pathLst>
                <a:path w="266" h="227" extrusionOk="0">
                  <a:moveTo>
                    <a:pt x="151" y="0"/>
                  </a:moveTo>
                  <a:cubicBezTo>
                    <a:pt x="51" y="0"/>
                    <a:pt x="0" y="122"/>
                    <a:pt x="71" y="194"/>
                  </a:cubicBezTo>
                  <a:cubicBezTo>
                    <a:pt x="95" y="217"/>
                    <a:pt x="123" y="227"/>
                    <a:pt x="151" y="227"/>
                  </a:cubicBezTo>
                  <a:cubicBezTo>
                    <a:pt x="209" y="227"/>
                    <a:pt x="265" y="182"/>
                    <a:pt x="265" y="113"/>
                  </a:cubicBezTo>
                  <a:cubicBezTo>
                    <a:pt x="265" y="51"/>
                    <a:pt x="214" y="0"/>
                    <a:pt x="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9"/>
            <p:cNvSpPr/>
            <p:nvPr/>
          </p:nvSpPr>
          <p:spPr>
            <a:xfrm>
              <a:off x="4680350" y="1316550"/>
              <a:ext cx="6675" cy="5675"/>
            </a:xfrm>
            <a:custGeom>
              <a:avLst/>
              <a:gdLst/>
              <a:ahLst/>
              <a:cxnLst/>
              <a:rect l="l" t="t" r="r" b="b"/>
              <a:pathLst>
                <a:path w="267" h="227" extrusionOk="0">
                  <a:moveTo>
                    <a:pt x="152" y="0"/>
                  </a:moveTo>
                  <a:cubicBezTo>
                    <a:pt x="51" y="0"/>
                    <a:pt x="0" y="122"/>
                    <a:pt x="73" y="194"/>
                  </a:cubicBezTo>
                  <a:cubicBezTo>
                    <a:pt x="96" y="217"/>
                    <a:pt x="124" y="227"/>
                    <a:pt x="152" y="227"/>
                  </a:cubicBezTo>
                  <a:cubicBezTo>
                    <a:pt x="210" y="227"/>
                    <a:pt x="266" y="182"/>
                    <a:pt x="266" y="113"/>
                  </a:cubicBezTo>
                  <a:cubicBezTo>
                    <a:pt x="266" y="51"/>
                    <a:pt x="215"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9"/>
            <p:cNvSpPr/>
            <p:nvPr/>
          </p:nvSpPr>
          <p:spPr>
            <a:xfrm>
              <a:off x="4695150" y="1316550"/>
              <a:ext cx="6650" cy="5675"/>
            </a:xfrm>
            <a:custGeom>
              <a:avLst/>
              <a:gdLst/>
              <a:ahLst/>
              <a:cxnLst/>
              <a:rect l="l" t="t" r="r" b="b"/>
              <a:pathLst>
                <a:path w="266" h="227" extrusionOk="0">
                  <a:moveTo>
                    <a:pt x="151" y="0"/>
                  </a:moveTo>
                  <a:cubicBezTo>
                    <a:pt x="50" y="0"/>
                    <a:pt x="0" y="122"/>
                    <a:pt x="72" y="194"/>
                  </a:cubicBezTo>
                  <a:cubicBezTo>
                    <a:pt x="95" y="217"/>
                    <a:pt x="123" y="227"/>
                    <a:pt x="151" y="227"/>
                  </a:cubicBezTo>
                  <a:cubicBezTo>
                    <a:pt x="209" y="227"/>
                    <a:pt x="265" y="182"/>
                    <a:pt x="265" y="113"/>
                  </a:cubicBezTo>
                  <a:cubicBezTo>
                    <a:pt x="265" y="51"/>
                    <a:pt x="214" y="0"/>
                    <a:pt x="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9"/>
            <p:cNvSpPr/>
            <p:nvPr/>
          </p:nvSpPr>
          <p:spPr>
            <a:xfrm>
              <a:off x="4744150" y="1305400"/>
              <a:ext cx="23075" cy="21950"/>
            </a:xfrm>
            <a:custGeom>
              <a:avLst/>
              <a:gdLst/>
              <a:ahLst/>
              <a:cxnLst/>
              <a:rect l="l" t="t" r="r" b="b"/>
              <a:pathLst>
                <a:path w="923" h="878" extrusionOk="0">
                  <a:moveTo>
                    <a:pt x="810" y="1"/>
                  </a:moveTo>
                  <a:cubicBezTo>
                    <a:pt x="784" y="1"/>
                    <a:pt x="758" y="11"/>
                    <a:pt x="738" y="32"/>
                  </a:cubicBezTo>
                  <a:lnTo>
                    <a:pt x="65" y="705"/>
                  </a:lnTo>
                  <a:cubicBezTo>
                    <a:pt x="1" y="769"/>
                    <a:pt x="46" y="878"/>
                    <a:pt x="136" y="878"/>
                  </a:cubicBezTo>
                  <a:cubicBezTo>
                    <a:pt x="163" y="878"/>
                    <a:pt x="189" y="867"/>
                    <a:pt x="209" y="849"/>
                  </a:cubicBezTo>
                  <a:lnTo>
                    <a:pt x="882" y="176"/>
                  </a:lnTo>
                  <a:cubicBezTo>
                    <a:pt x="922" y="137"/>
                    <a:pt x="923" y="70"/>
                    <a:pt x="883" y="31"/>
                  </a:cubicBezTo>
                  <a:cubicBezTo>
                    <a:pt x="863" y="11"/>
                    <a:pt x="836" y="1"/>
                    <a:pt x="810"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4744700" y="1305375"/>
              <a:ext cx="23100" cy="21975"/>
            </a:xfrm>
            <a:custGeom>
              <a:avLst/>
              <a:gdLst/>
              <a:ahLst/>
              <a:cxnLst/>
              <a:rect l="l" t="t" r="r" b="b"/>
              <a:pathLst>
                <a:path w="924" h="879" extrusionOk="0">
                  <a:moveTo>
                    <a:pt x="113" y="1"/>
                  </a:moveTo>
                  <a:cubicBezTo>
                    <a:pt x="87" y="1"/>
                    <a:pt x="61" y="11"/>
                    <a:pt x="41" y="31"/>
                  </a:cubicBezTo>
                  <a:cubicBezTo>
                    <a:pt x="0" y="71"/>
                    <a:pt x="1" y="138"/>
                    <a:pt x="43" y="177"/>
                  </a:cubicBezTo>
                  <a:lnTo>
                    <a:pt x="716" y="850"/>
                  </a:lnTo>
                  <a:cubicBezTo>
                    <a:pt x="735" y="868"/>
                    <a:pt x="761" y="879"/>
                    <a:pt x="788" y="879"/>
                  </a:cubicBezTo>
                  <a:cubicBezTo>
                    <a:pt x="878" y="879"/>
                    <a:pt x="924" y="770"/>
                    <a:pt x="860" y="706"/>
                  </a:cubicBezTo>
                  <a:lnTo>
                    <a:pt x="187" y="33"/>
                  </a:lnTo>
                  <a:cubicBezTo>
                    <a:pt x="167" y="11"/>
                    <a:pt x="140" y="1"/>
                    <a:pt x="11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9"/>
            <p:cNvSpPr/>
            <p:nvPr/>
          </p:nvSpPr>
          <p:spPr>
            <a:xfrm>
              <a:off x="4741075" y="1256525"/>
              <a:ext cx="29800" cy="23250"/>
            </a:xfrm>
            <a:custGeom>
              <a:avLst/>
              <a:gdLst/>
              <a:ahLst/>
              <a:cxnLst/>
              <a:rect l="l" t="t" r="r" b="b"/>
              <a:pathLst>
                <a:path w="1192" h="930" extrusionOk="0">
                  <a:moveTo>
                    <a:pt x="1078" y="0"/>
                  </a:moveTo>
                  <a:cubicBezTo>
                    <a:pt x="1049" y="0"/>
                    <a:pt x="1021" y="13"/>
                    <a:pt x="1000" y="36"/>
                  </a:cubicBezTo>
                  <a:lnTo>
                    <a:pt x="483" y="677"/>
                  </a:lnTo>
                  <a:lnTo>
                    <a:pt x="184" y="377"/>
                  </a:lnTo>
                  <a:cubicBezTo>
                    <a:pt x="164" y="357"/>
                    <a:pt x="138" y="347"/>
                    <a:pt x="112" y="347"/>
                  </a:cubicBezTo>
                  <a:cubicBezTo>
                    <a:pt x="86" y="347"/>
                    <a:pt x="61" y="357"/>
                    <a:pt x="41" y="377"/>
                  </a:cubicBezTo>
                  <a:cubicBezTo>
                    <a:pt x="1" y="417"/>
                    <a:pt x="1" y="481"/>
                    <a:pt x="41" y="520"/>
                  </a:cubicBezTo>
                  <a:lnTo>
                    <a:pt x="420" y="899"/>
                  </a:lnTo>
                  <a:cubicBezTo>
                    <a:pt x="438" y="919"/>
                    <a:pt x="464" y="929"/>
                    <a:pt x="491" y="929"/>
                  </a:cubicBezTo>
                  <a:lnTo>
                    <a:pt x="496" y="929"/>
                  </a:lnTo>
                  <a:cubicBezTo>
                    <a:pt x="524" y="927"/>
                    <a:pt x="551" y="914"/>
                    <a:pt x="570" y="892"/>
                  </a:cubicBezTo>
                  <a:lnTo>
                    <a:pt x="1159" y="163"/>
                  </a:lnTo>
                  <a:cubicBezTo>
                    <a:pt x="1192" y="120"/>
                    <a:pt x="1185" y="58"/>
                    <a:pt x="1141" y="23"/>
                  </a:cubicBezTo>
                  <a:cubicBezTo>
                    <a:pt x="1123" y="8"/>
                    <a:pt x="1100" y="0"/>
                    <a:pt x="107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9"/>
            <p:cNvSpPr/>
            <p:nvPr/>
          </p:nvSpPr>
          <p:spPr>
            <a:xfrm>
              <a:off x="4529800" y="1506625"/>
              <a:ext cx="3275" cy="3250"/>
            </a:xfrm>
            <a:custGeom>
              <a:avLst/>
              <a:gdLst/>
              <a:ahLst/>
              <a:cxnLst/>
              <a:rect l="l" t="t" r="r" b="b"/>
              <a:pathLst>
                <a:path w="131" h="130" extrusionOk="0">
                  <a:moveTo>
                    <a:pt x="1" y="0"/>
                  </a:moveTo>
                  <a:lnTo>
                    <a:pt x="1" y="129"/>
                  </a:lnTo>
                  <a:lnTo>
                    <a:pt x="130" y="129"/>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9"/>
            <p:cNvSpPr/>
            <p:nvPr/>
          </p:nvSpPr>
          <p:spPr>
            <a:xfrm>
              <a:off x="4529800" y="1459975"/>
              <a:ext cx="49900" cy="49900"/>
            </a:xfrm>
            <a:custGeom>
              <a:avLst/>
              <a:gdLst/>
              <a:ahLst/>
              <a:cxnLst/>
              <a:rect l="l" t="t" r="r" b="b"/>
              <a:pathLst>
                <a:path w="1996" h="1996" extrusionOk="0">
                  <a:moveTo>
                    <a:pt x="1" y="1"/>
                  </a:moveTo>
                  <a:lnTo>
                    <a:pt x="1" y="1866"/>
                  </a:lnTo>
                  <a:lnTo>
                    <a:pt x="130" y="1995"/>
                  </a:lnTo>
                  <a:lnTo>
                    <a:pt x="1995" y="1995"/>
                  </a:lnTo>
                  <a:lnTo>
                    <a:pt x="1"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9"/>
            <p:cNvSpPr/>
            <p:nvPr/>
          </p:nvSpPr>
          <p:spPr>
            <a:xfrm>
              <a:off x="4529800" y="1413325"/>
              <a:ext cx="96550" cy="96550"/>
            </a:xfrm>
            <a:custGeom>
              <a:avLst/>
              <a:gdLst/>
              <a:ahLst/>
              <a:cxnLst/>
              <a:rect l="l" t="t" r="r" b="b"/>
              <a:pathLst>
                <a:path w="3862" h="3862" extrusionOk="0">
                  <a:moveTo>
                    <a:pt x="1" y="0"/>
                  </a:moveTo>
                  <a:lnTo>
                    <a:pt x="1" y="1867"/>
                  </a:lnTo>
                  <a:lnTo>
                    <a:pt x="1995" y="3861"/>
                  </a:lnTo>
                  <a:lnTo>
                    <a:pt x="3862" y="3861"/>
                  </a:lnTo>
                  <a:lnTo>
                    <a:pt x="1"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9"/>
            <p:cNvSpPr/>
            <p:nvPr/>
          </p:nvSpPr>
          <p:spPr>
            <a:xfrm>
              <a:off x="4529800" y="1371050"/>
              <a:ext cx="143200" cy="138825"/>
            </a:xfrm>
            <a:custGeom>
              <a:avLst/>
              <a:gdLst/>
              <a:ahLst/>
              <a:cxnLst/>
              <a:rect l="l" t="t" r="r" b="b"/>
              <a:pathLst>
                <a:path w="5728" h="5553" extrusionOk="0">
                  <a:moveTo>
                    <a:pt x="1" y="0"/>
                  </a:moveTo>
                  <a:lnTo>
                    <a:pt x="1" y="1691"/>
                  </a:lnTo>
                  <a:lnTo>
                    <a:pt x="3862" y="5552"/>
                  </a:lnTo>
                  <a:lnTo>
                    <a:pt x="5727" y="5552"/>
                  </a:lnTo>
                  <a:lnTo>
                    <a:pt x="17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9"/>
            <p:cNvSpPr/>
            <p:nvPr/>
          </p:nvSpPr>
          <p:spPr>
            <a:xfrm>
              <a:off x="4534150" y="1371050"/>
              <a:ext cx="185500" cy="138825"/>
            </a:xfrm>
            <a:custGeom>
              <a:avLst/>
              <a:gdLst/>
              <a:ahLst/>
              <a:cxnLst/>
              <a:rect l="l" t="t" r="r" b="b"/>
              <a:pathLst>
                <a:path w="7420" h="5553" extrusionOk="0">
                  <a:moveTo>
                    <a:pt x="1" y="0"/>
                  </a:moveTo>
                  <a:lnTo>
                    <a:pt x="5553" y="5552"/>
                  </a:lnTo>
                  <a:lnTo>
                    <a:pt x="7419" y="5552"/>
                  </a:lnTo>
                  <a:lnTo>
                    <a:pt x="186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9"/>
            <p:cNvSpPr/>
            <p:nvPr/>
          </p:nvSpPr>
          <p:spPr>
            <a:xfrm>
              <a:off x="4580800" y="1371050"/>
              <a:ext cx="185475" cy="138825"/>
            </a:xfrm>
            <a:custGeom>
              <a:avLst/>
              <a:gdLst/>
              <a:ahLst/>
              <a:cxnLst/>
              <a:rect l="l" t="t" r="r" b="b"/>
              <a:pathLst>
                <a:path w="7419" h="5553" extrusionOk="0">
                  <a:moveTo>
                    <a:pt x="1" y="0"/>
                  </a:moveTo>
                  <a:lnTo>
                    <a:pt x="5553" y="5552"/>
                  </a:lnTo>
                  <a:lnTo>
                    <a:pt x="7419" y="5552"/>
                  </a:lnTo>
                  <a:lnTo>
                    <a:pt x="186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9"/>
            <p:cNvSpPr/>
            <p:nvPr/>
          </p:nvSpPr>
          <p:spPr>
            <a:xfrm>
              <a:off x="4627450" y="1371050"/>
              <a:ext cx="143175" cy="138825"/>
            </a:xfrm>
            <a:custGeom>
              <a:avLst/>
              <a:gdLst/>
              <a:ahLst/>
              <a:cxnLst/>
              <a:rect l="l" t="t" r="r" b="b"/>
              <a:pathLst>
                <a:path w="5727" h="5553" extrusionOk="0">
                  <a:moveTo>
                    <a:pt x="0" y="0"/>
                  </a:moveTo>
                  <a:lnTo>
                    <a:pt x="5553" y="5552"/>
                  </a:lnTo>
                  <a:lnTo>
                    <a:pt x="5727" y="5552"/>
                  </a:lnTo>
                  <a:lnTo>
                    <a:pt x="5727" y="3860"/>
                  </a:lnTo>
                  <a:lnTo>
                    <a:pt x="186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9"/>
            <p:cNvSpPr/>
            <p:nvPr/>
          </p:nvSpPr>
          <p:spPr>
            <a:xfrm>
              <a:off x="4674100" y="1371050"/>
              <a:ext cx="96525" cy="96525"/>
            </a:xfrm>
            <a:custGeom>
              <a:avLst/>
              <a:gdLst/>
              <a:ahLst/>
              <a:cxnLst/>
              <a:rect l="l" t="t" r="r" b="b"/>
              <a:pathLst>
                <a:path w="3861" h="3861" extrusionOk="0">
                  <a:moveTo>
                    <a:pt x="1" y="0"/>
                  </a:moveTo>
                  <a:lnTo>
                    <a:pt x="3861" y="3860"/>
                  </a:lnTo>
                  <a:lnTo>
                    <a:pt x="3861" y="1994"/>
                  </a:lnTo>
                  <a:lnTo>
                    <a:pt x="186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9"/>
            <p:cNvSpPr/>
            <p:nvPr/>
          </p:nvSpPr>
          <p:spPr>
            <a:xfrm>
              <a:off x="4720725" y="1371050"/>
              <a:ext cx="49900" cy="49850"/>
            </a:xfrm>
            <a:custGeom>
              <a:avLst/>
              <a:gdLst/>
              <a:ahLst/>
              <a:cxnLst/>
              <a:rect l="l" t="t" r="r" b="b"/>
              <a:pathLst>
                <a:path w="1996" h="1994" extrusionOk="0">
                  <a:moveTo>
                    <a:pt x="1" y="0"/>
                  </a:moveTo>
                  <a:lnTo>
                    <a:pt x="1996" y="1994"/>
                  </a:lnTo>
                  <a:lnTo>
                    <a:pt x="1996" y="128"/>
                  </a:lnTo>
                  <a:lnTo>
                    <a:pt x="186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9"/>
            <p:cNvSpPr/>
            <p:nvPr/>
          </p:nvSpPr>
          <p:spPr>
            <a:xfrm>
              <a:off x="4767400" y="1371050"/>
              <a:ext cx="3225" cy="3225"/>
            </a:xfrm>
            <a:custGeom>
              <a:avLst/>
              <a:gdLst/>
              <a:ahLst/>
              <a:cxnLst/>
              <a:rect l="l" t="t" r="r" b="b"/>
              <a:pathLst>
                <a:path w="129" h="129" extrusionOk="0">
                  <a:moveTo>
                    <a:pt x="0" y="0"/>
                  </a:moveTo>
                  <a:lnTo>
                    <a:pt x="129" y="128"/>
                  </a:lnTo>
                  <a:lnTo>
                    <a:pt x="129"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9"/>
            <p:cNvSpPr/>
            <p:nvPr/>
          </p:nvSpPr>
          <p:spPr>
            <a:xfrm>
              <a:off x="4540375" y="1500825"/>
              <a:ext cx="2925" cy="2975"/>
            </a:xfrm>
            <a:custGeom>
              <a:avLst/>
              <a:gdLst/>
              <a:ahLst/>
              <a:cxnLst/>
              <a:rect l="l" t="t" r="r" b="b"/>
              <a:pathLst>
                <a:path w="117" h="119" extrusionOk="0">
                  <a:moveTo>
                    <a:pt x="0" y="0"/>
                  </a:moveTo>
                  <a:lnTo>
                    <a:pt x="0" y="118"/>
                  </a:lnTo>
                  <a:lnTo>
                    <a:pt x="117" y="118"/>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9"/>
            <p:cNvSpPr/>
            <p:nvPr/>
          </p:nvSpPr>
          <p:spPr>
            <a:xfrm>
              <a:off x="4540375" y="1473950"/>
              <a:ext cx="29800" cy="29850"/>
            </a:xfrm>
            <a:custGeom>
              <a:avLst/>
              <a:gdLst/>
              <a:ahLst/>
              <a:cxnLst/>
              <a:rect l="l" t="t" r="r" b="b"/>
              <a:pathLst>
                <a:path w="1192" h="1194" extrusionOk="0">
                  <a:moveTo>
                    <a:pt x="0" y="1"/>
                  </a:moveTo>
                  <a:lnTo>
                    <a:pt x="0" y="1075"/>
                  </a:lnTo>
                  <a:lnTo>
                    <a:pt x="117" y="1193"/>
                  </a:lnTo>
                  <a:lnTo>
                    <a:pt x="1191" y="1193"/>
                  </a:lnTo>
                  <a:lnTo>
                    <a:pt x="0" y="1"/>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9"/>
            <p:cNvSpPr/>
            <p:nvPr/>
          </p:nvSpPr>
          <p:spPr>
            <a:xfrm>
              <a:off x="4540375" y="1447100"/>
              <a:ext cx="56650" cy="56700"/>
            </a:xfrm>
            <a:custGeom>
              <a:avLst/>
              <a:gdLst/>
              <a:ahLst/>
              <a:cxnLst/>
              <a:rect l="l" t="t" r="r" b="b"/>
              <a:pathLst>
                <a:path w="2266" h="2268" extrusionOk="0">
                  <a:moveTo>
                    <a:pt x="0" y="0"/>
                  </a:moveTo>
                  <a:lnTo>
                    <a:pt x="0" y="1075"/>
                  </a:lnTo>
                  <a:lnTo>
                    <a:pt x="1191" y="2267"/>
                  </a:lnTo>
                  <a:lnTo>
                    <a:pt x="2266" y="2267"/>
                  </a:lnTo>
                  <a:lnTo>
                    <a:pt x="0" y="0"/>
                  </a:lnTo>
                  <a:close/>
                </a:path>
              </a:pathLst>
            </a:custGeom>
            <a:solidFill>
              <a:srgbClr val="F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9"/>
            <p:cNvSpPr/>
            <p:nvPr/>
          </p:nvSpPr>
          <p:spPr>
            <a:xfrm>
              <a:off x="4540375" y="1420225"/>
              <a:ext cx="83525" cy="83575"/>
            </a:xfrm>
            <a:custGeom>
              <a:avLst/>
              <a:gdLst/>
              <a:ahLst/>
              <a:cxnLst/>
              <a:rect l="l" t="t" r="r" b="b"/>
              <a:pathLst>
                <a:path w="3341" h="3343" extrusionOk="0">
                  <a:moveTo>
                    <a:pt x="0" y="1"/>
                  </a:moveTo>
                  <a:lnTo>
                    <a:pt x="0" y="1075"/>
                  </a:lnTo>
                  <a:lnTo>
                    <a:pt x="2266" y="3342"/>
                  </a:lnTo>
                  <a:lnTo>
                    <a:pt x="3340" y="3342"/>
                  </a:lnTo>
                  <a:lnTo>
                    <a:pt x="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9"/>
            <p:cNvSpPr/>
            <p:nvPr/>
          </p:nvSpPr>
          <p:spPr>
            <a:xfrm>
              <a:off x="4540375" y="1393375"/>
              <a:ext cx="94100" cy="110425"/>
            </a:xfrm>
            <a:custGeom>
              <a:avLst/>
              <a:gdLst/>
              <a:ahLst/>
              <a:cxnLst/>
              <a:rect l="l" t="t" r="r" b="b"/>
              <a:pathLst>
                <a:path w="3764" h="4417" extrusionOk="0">
                  <a:moveTo>
                    <a:pt x="0" y="0"/>
                  </a:moveTo>
                  <a:lnTo>
                    <a:pt x="0" y="1075"/>
                  </a:lnTo>
                  <a:lnTo>
                    <a:pt x="3340" y="4416"/>
                  </a:lnTo>
                  <a:lnTo>
                    <a:pt x="3764" y="4416"/>
                  </a:lnTo>
                  <a:lnTo>
                    <a:pt x="3764" y="3765"/>
                  </a:lnTo>
                  <a:lnTo>
                    <a:pt x="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9"/>
            <p:cNvSpPr/>
            <p:nvPr/>
          </p:nvSpPr>
          <p:spPr>
            <a:xfrm>
              <a:off x="4540375" y="1377100"/>
              <a:ext cx="94100" cy="110425"/>
            </a:xfrm>
            <a:custGeom>
              <a:avLst/>
              <a:gdLst/>
              <a:ahLst/>
              <a:cxnLst/>
              <a:rect l="l" t="t" r="r" b="b"/>
              <a:pathLst>
                <a:path w="3764" h="4417" extrusionOk="0">
                  <a:moveTo>
                    <a:pt x="0" y="0"/>
                  </a:moveTo>
                  <a:lnTo>
                    <a:pt x="0" y="651"/>
                  </a:lnTo>
                  <a:lnTo>
                    <a:pt x="3764" y="4416"/>
                  </a:lnTo>
                  <a:lnTo>
                    <a:pt x="3764" y="3342"/>
                  </a:lnTo>
                  <a:lnTo>
                    <a:pt x="423"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9"/>
            <p:cNvSpPr/>
            <p:nvPr/>
          </p:nvSpPr>
          <p:spPr>
            <a:xfrm>
              <a:off x="4550950" y="1377100"/>
              <a:ext cx="83525" cy="83550"/>
            </a:xfrm>
            <a:custGeom>
              <a:avLst/>
              <a:gdLst/>
              <a:ahLst/>
              <a:cxnLst/>
              <a:rect l="l" t="t" r="r" b="b"/>
              <a:pathLst>
                <a:path w="3341" h="3342" extrusionOk="0">
                  <a:moveTo>
                    <a:pt x="0" y="0"/>
                  </a:moveTo>
                  <a:lnTo>
                    <a:pt x="3341" y="3342"/>
                  </a:lnTo>
                  <a:lnTo>
                    <a:pt x="3341" y="2267"/>
                  </a:lnTo>
                  <a:lnTo>
                    <a:pt x="107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9"/>
            <p:cNvSpPr/>
            <p:nvPr/>
          </p:nvSpPr>
          <p:spPr>
            <a:xfrm>
              <a:off x="4577800" y="1377100"/>
              <a:ext cx="56675" cy="56700"/>
            </a:xfrm>
            <a:custGeom>
              <a:avLst/>
              <a:gdLst/>
              <a:ahLst/>
              <a:cxnLst/>
              <a:rect l="l" t="t" r="r" b="b"/>
              <a:pathLst>
                <a:path w="2267" h="2268" extrusionOk="0">
                  <a:moveTo>
                    <a:pt x="1" y="0"/>
                  </a:moveTo>
                  <a:lnTo>
                    <a:pt x="2267" y="2267"/>
                  </a:lnTo>
                  <a:lnTo>
                    <a:pt x="2267" y="1193"/>
                  </a:lnTo>
                  <a:lnTo>
                    <a:pt x="107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9"/>
            <p:cNvSpPr/>
            <p:nvPr/>
          </p:nvSpPr>
          <p:spPr>
            <a:xfrm>
              <a:off x="4604675" y="1377100"/>
              <a:ext cx="29800" cy="29825"/>
            </a:xfrm>
            <a:custGeom>
              <a:avLst/>
              <a:gdLst/>
              <a:ahLst/>
              <a:cxnLst/>
              <a:rect l="l" t="t" r="r" b="b"/>
              <a:pathLst>
                <a:path w="1192" h="1193" extrusionOk="0">
                  <a:moveTo>
                    <a:pt x="0" y="0"/>
                  </a:moveTo>
                  <a:lnTo>
                    <a:pt x="1192" y="1193"/>
                  </a:lnTo>
                  <a:lnTo>
                    <a:pt x="1192" y="118"/>
                  </a:lnTo>
                  <a:lnTo>
                    <a:pt x="107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9"/>
            <p:cNvSpPr/>
            <p:nvPr/>
          </p:nvSpPr>
          <p:spPr>
            <a:xfrm>
              <a:off x="4631525" y="1377100"/>
              <a:ext cx="2950" cy="2975"/>
            </a:xfrm>
            <a:custGeom>
              <a:avLst/>
              <a:gdLst/>
              <a:ahLst/>
              <a:cxnLst/>
              <a:rect l="l" t="t" r="r" b="b"/>
              <a:pathLst>
                <a:path w="118" h="119" extrusionOk="0">
                  <a:moveTo>
                    <a:pt x="1" y="0"/>
                  </a:moveTo>
                  <a:lnTo>
                    <a:pt x="118" y="118"/>
                  </a:lnTo>
                  <a:lnTo>
                    <a:pt x="11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9"/>
            <p:cNvSpPr/>
            <p:nvPr/>
          </p:nvSpPr>
          <p:spPr>
            <a:xfrm>
              <a:off x="4552075" y="1388150"/>
              <a:ext cx="69275" cy="104600"/>
            </a:xfrm>
            <a:custGeom>
              <a:avLst/>
              <a:gdLst/>
              <a:ahLst/>
              <a:cxnLst/>
              <a:rect l="l" t="t" r="r" b="b"/>
              <a:pathLst>
                <a:path w="2771" h="4184" extrusionOk="0">
                  <a:moveTo>
                    <a:pt x="1387" y="384"/>
                  </a:moveTo>
                  <a:cubicBezTo>
                    <a:pt x="1070" y="384"/>
                    <a:pt x="776" y="601"/>
                    <a:pt x="582" y="975"/>
                  </a:cubicBezTo>
                  <a:cubicBezTo>
                    <a:pt x="516" y="1105"/>
                    <a:pt x="464" y="1241"/>
                    <a:pt x="426" y="1381"/>
                  </a:cubicBezTo>
                  <a:cubicBezTo>
                    <a:pt x="418" y="1414"/>
                    <a:pt x="438" y="1447"/>
                    <a:pt x="470" y="1457"/>
                  </a:cubicBezTo>
                  <a:cubicBezTo>
                    <a:pt x="475" y="1458"/>
                    <a:pt x="481" y="1459"/>
                    <a:pt x="486" y="1459"/>
                  </a:cubicBezTo>
                  <a:cubicBezTo>
                    <a:pt x="514" y="1459"/>
                    <a:pt x="539" y="1440"/>
                    <a:pt x="546" y="1413"/>
                  </a:cubicBezTo>
                  <a:cubicBezTo>
                    <a:pt x="581" y="1282"/>
                    <a:pt x="629" y="1153"/>
                    <a:pt x="691" y="1032"/>
                  </a:cubicBezTo>
                  <a:cubicBezTo>
                    <a:pt x="864" y="698"/>
                    <a:pt x="1118" y="507"/>
                    <a:pt x="1387" y="507"/>
                  </a:cubicBezTo>
                  <a:cubicBezTo>
                    <a:pt x="1656" y="507"/>
                    <a:pt x="1910" y="698"/>
                    <a:pt x="2083" y="1032"/>
                  </a:cubicBezTo>
                  <a:lnTo>
                    <a:pt x="2091" y="1048"/>
                  </a:lnTo>
                  <a:cubicBezTo>
                    <a:pt x="2101" y="1070"/>
                    <a:pt x="2123" y="1083"/>
                    <a:pt x="2146" y="1083"/>
                  </a:cubicBezTo>
                  <a:cubicBezTo>
                    <a:pt x="2156" y="1083"/>
                    <a:pt x="2165" y="1081"/>
                    <a:pt x="2174" y="1077"/>
                  </a:cubicBezTo>
                  <a:cubicBezTo>
                    <a:pt x="2205" y="1061"/>
                    <a:pt x="2217" y="1023"/>
                    <a:pt x="2201" y="993"/>
                  </a:cubicBezTo>
                  <a:cubicBezTo>
                    <a:pt x="2198" y="987"/>
                    <a:pt x="2194" y="982"/>
                    <a:pt x="2191" y="975"/>
                  </a:cubicBezTo>
                  <a:cubicBezTo>
                    <a:pt x="1998" y="600"/>
                    <a:pt x="1704" y="384"/>
                    <a:pt x="1387" y="384"/>
                  </a:cubicBezTo>
                  <a:close/>
                  <a:moveTo>
                    <a:pt x="1385" y="0"/>
                  </a:moveTo>
                  <a:cubicBezTo>
                    <a:pt x="1351" y="0"/>
                    <a:pt x="1324" y="27"/>
                    <a:pt x="1324" y="61"/>
                  </a:cubicBezTo>
                  <a:cubicBezTo>
                    <a:pt x="1324" y="95"/>
                    <a:pt x="1352" y="122"/>
                    <a:pt x="1386" y="122"/>
                  </a:cubicBezTo>
                  <a:cubicBezTo>
                    <a:pt x="1777" y="122"/>
                    <a:pt x="2136" y="383"/>
                    <a:pt x="2370" y="836"/>
                  </a:cubicBezTo>
                  <a:cubicBezTo>
                    <a:pt x="2500" y="1085"/>
                    <a:pt x="2588" y="1389"/>
                    <a:pt x="2626" y="1715"/>
                  </a:cubicBezTo>
                  <a:cubicBezTo>
                    <a:pt x="2630" y="1747"/>
                    <a:pt x="2656" y="1770"/>
                    <a:pt x="2687" y="1770"/>
                  </a:cubicBezTo>
                  <a:lnTo>
                    <a:pt x="2694" y="1769"/>
                  </a:lnTo>
                  <a:cubicBezTo>
                    <a:pt x="2729" y="1765"/>
                    <a:pt x="2752" y="1735"/>
                    <a:pt x="2748" y="1701"/>
                  </a:cubicBezTo>
                  <a:cubicBezTo>
                    <a:pt x="2708" y="1360"/>
                    <a:pt x="2616" y="1042"/>
                    <a:pt x="2480" y="780"/>
                  </a:cubicBezTo>
                  <a:cubicBezTo>
                    <a:pt x="2223" y="285"/>
                    <a:pt x="1824" y="0"/>
                    <a:pt x="1385" y="0"/>
                  </a:cubicBezTo>
                  <a:close/>
                  <a:moveTo>
                    <a:pt x="1016" y="75"/>
                  </a:moveTo>
                  <a:cubicBezTo>
                    <a:pt x="1007" y="75"/>
                    <a:pt x="999" y="77"/>
                    <a:pt x="990" y="81"/>
                  </a:cubicBezTo>
                  <a:cubicBezTo>
                    <a:pt x="709" y="200"/>
                    <a:pt x="468" y="442"/>
                    <a:pt x="293" y="780"/>
                  </a:cubicBezTo>
                  <a:cubicBezTo>
                    <a:pt x="104" y="1143"/>
                    <a:pt x="1" y="1610"/>
                    <a:pt x="1" y="2092"/>
                  </a:cubicBezTo>
                  <a:cubicBezTo>
                    <a:pt x="1" y="2126"/>
                    <a:pt x="29" y="2153"/>
                    <a:pt x="63" y="2153"/>
                  </a:cubicBezTo>
                  <a:cubicBezTo>
                    <a:pt x="97" y="2153"/>
                    <a:pt x="124" y="2125"/>
                    <a:pt x="124" y="2091"/>
                  </a:cubicBezTo>
                  <a:cubicBezTo>
                    <a:pt x="124" y="1629"/>
                    <a:pt x="222" y="1182"/>
                    <a:pt x="403" y="836"/>
                  </a:cubicBezTo>
                  <a:cubicBezTo>
                    <a:pt x="563" y="524"/>
                    <a:pt x="784" y="301"/>
                    <a:pt x="1037" y="194"/>
                  </a:cubicBezTo>
                  <a:cubicBezTo>
                    <a:pt x="1104" y="167"/>
                    <a:pt x="1075" y="75"/>
                    <a:pt x="1016" y="75"/>
                  </a:cubicBezTo>
                  <a:close/>
                  <a:moveTo>
                    <a:pt x="1386" y="1872"/>
                  </a:moveTo>
                  <a:cubicBezTo>
                    <a:pt x="1347" y="1872"/>
                    <a:pt x="1310" y="1899"/>
                    <a:pt x="1286" y="1946"/>
                  </a:cubicBezTo>
                  <a:cubicBezTo>
                    <a:pt x="1244" y="2038"/>
                    <a:pt x="1244" y="2145"/>
                    <a:pt x="1286" y="2237"/>
                  </a:cubicBezTo>
                  <a:cubicBezTo>
                    <a:pt x="1310" y="2285"/>
                    <a:pt x="1347" y="2312"/>
                    <a:pt x="1386" y="2312"/>
                  </a:cubicBezTo>
                  <a:cubicBezTo>
                    <a:pt x="1425" y="2312"/>
                    <a:pt x="1462" y="2285"/>
                    <a:pt x="1487" y="2237"/>
                  </a:cubicBezTo>
                  <a:lnTo>
                    <a:pt x="1486" y="2237"/>
                  </a:lnTo>
                  <a:cubicBezTo>
                    <a:pt x="1529" y="2145"/>
                    <a:pt x="1529" y="2038"/>
                    <a:pt x="1486" y="1946"/>
                  </a:cubicBezTo>
                  <a:cubicBezTo>
                    <a:pt x="1462" y="1899"/>
                    <a:pt x="1425" y="1872"/>
                    <a:pt x="1386" y="1872"/>
                  </a:cubicBezTo>
                  <a:close/>
                  <a:moveTo>
                    <a:pt x="1386" y="1387"/>
                  </a:moveTo>
                  <a:cubicBezTo>
                    <a:pt x="1248" y="1387"/>
                    <a:pt x="1121" y="1478"/>
                    <a:pt x="1038" y="1638"/>
                  </a:cubicBezTo>
                  <a:cubicBezTo>
                    <a:pt x="974" y="1763"/>
                    <a:pt x="939" y="1924"/>
                    <a:pt x="939" y="2091"/>
                  </a:cubicBezTo>
                  <a:cubicBezTo>
                    <a:pt x="939" y="2259"/>
                    <a:pt x="974" y="2420"/>
                    <a:pt x="1038" y="2544"/>
                  </a:cubicBezTo>
                  <a:cubicBezTo>
                    <a:pt x="1121" y="2704"/>
                    <a:pt x="1248" y="2795"/>
                    <a:pt x="1387" y="2795"/>
                  </a:cubicBezTo>
                  <a:cubicBezTo>
                    <a:pt x="1420" y="2795"/>
                    <a:pt x="1448" y="2768"/>
                    <a:pt x="1449" y="2735"/>
                  </a:cubicBezTo>
                  <a:cubicBezTo>
                    <a:pt x="1449" y="2702"/>
                    <a:pt x="1422" y="2674"/>
                    <a:pt x="1389" y="2674"/>
                  </a:cubicBezTo>
                  <a:cubicBezTo>
                    <a:pt x="1388" y="2674"/>
                    <a:pt x="1388" y="2674"/>
                    <a:pt x="1387" y="2674"/>
                  </a:cubicBezTo>
                  <a:cubicBezTo>
                    <a:pt x="1297" y="2674"/>
                    <a:pt x="1209" y="2607"/>
                    <a:pt x="1148" y="2489"/>
                  </a:cubicBezTo>
                  <a:cubicBezTo>
                    <a:pt x="1092" y="2381"/>
                    <a:pt x="1062" y="2240"/>
                    <a:pt x="1062" y="2092"/>
                  </a:cubicBezTo>
                  <a:cubicBezTo>
                    <a:pt x="1062" y="1943"/>
                    <a:pt x="1092" y="1802"/>
                    <a:pt x="1148" y="1695"/>
                  </a:cubicBezTo>
                  <a:cubicBezTo>
                    <a:pt x="1209" y="1578"/>
                    <a:pt x="1296" y="1511"/>
                    <a:pt x="1386" y="1511"/>
                  </a:cubicBezTo>
                  <a:cubicBezTo>
                    <a:pt x="1477" y="1511"/>
                    <a:pt x="1564" y="1578"/>
                    <a:pt x="1625" y="1695"/>
                  </a:cubicBezTo>
                  <a:cubicBezTo>
                    <a:pt x="1680" y="1802"/>
                    <a:pt x="1711" y="1943"/>
                    <a:pt x="1711" y="2092"/>
                  </a:cubicBezTo>
                  <a:cubicBezTo>
                    <a:pt x="1712" y="2202"/>
                    <a:pt x="1693" y="2312"/>
                    <a:pt x="1657" y="2415"/>
                  </a:cubicBezTo>
                  <a:cubicBezTo>
                    <a:pt x="1644" y="2447"/>
                    <a:pt x="1660" y="2484"/>
                    <a:pt x="1692" y="2495"/>
                  </a:cubicBezTo>
                  <a:cubicBezTo>
                    <a:pt x="1700" y="2498"/>
                    <a:pt x="1707" y="2499"/>
                    <a:pt x="1714" y="2499"/>
                  </a:cubicBezTo>
                  <a:cubicBezTo>
                    <a:pt x="1740" y="2499"/>
                    <a:pt x="1763" y="2483"/>
                    <a:pt x="1772" y="2458"/>
                  </a:cubicBezTo>
                  <a:cubicBezTo>
                    <a:pt x="1813" y="2340"/>
                    <a:pt x="1834" y="2216"/>
                    <a:pt x="1834" y="2091"/>
                  </a:cubicBezTo>
                  <a:cubicBezTo>
                    <a:pt x="1834" y="1922"/>
                    <a:pt x="1798" y="1762"/>
                    <a:pt x="1734" y="1638"/>
                  </a:cubicBezTo>
                  <a:cubicBezTo>
                    <a:pt x="1651" y="1478"/>
                    <a:pt x="1525" y="1387"/>
                    <a:pt x="1386" y="1387"/>
                  </a:cubicBezTo>
                  <a:close/>
                  <a:moveTo>
                    <a:pt x="1386" y="869"/>
                  </a:moveTo>
                  <a:cubicBezTo>
                    <a:pt x="1304" y="869"/>
                    <a:pt x="1304" y="991"/>
                    <a:pt x="1386" y="991"/>
                  </a:cubicBezTo>
                  <a:cubicBezTo>
                    <a:pt x="1569" y="992"/>
                    <a:pt x="1743" y="1123"/>
                    <a:pt x="1861" y="1352"/>
                  </a:cubicBezTo>
                  <a:cubicBezTo>
                    <a:pt x="1965" y="1553"/>
                    <a:pt x="2023" y="1816"/>
                    <a:pt x="2023" y="2092"/>
                  </a:cubicBezTo>
                  <a:cubicBezTo>
                    <a:pt x="2023" y="2368"/>
                    <a:pt x="1965" y="2631"/>
                    <a:pt x="1861" y="2831"/>
                  </a:cubicBezTo>
                  <a:cubicBezTo>
                    <a:pt x="1824" y="2906"/>
                    <a:pt x="1775" y="2975"/>
                    <a:pt x="1718" y="3035"/>
                  </a:cubicBezTo>
                  <a:cubicBezTo>
                    <a:pt x="1680" y="3075"/>
                    <a:pt x="1708" y="3140"/>
                    <a:pt x="1762" y="3140"/>
                  </a:cubicBezTo>
                  <a:cubicBezTo>
                    <a:pt x="1779" y="3140"/>
                    <a:pt x="1795" y="3133"/>
                    <a:pt x="1807" y="3121"/>
                  </a:cubicBezTo>
                  <a:cubicBezTo>
                    <a:pt x="1872" y="3052"/>
                    <a:pt x="1927" y="2973"/>
                    <a:pt x="1971" y="2888"/>
                  </a:cubicBezTo>
                  <a:cubicBezTo>
                    <a:pt x="2084" y="2670"/>
                    <a:pt x="2146" y="2387"/>
                    <a:pt x="2146" y="2091"/>
                  </a:cubicBezTo>
                  <a:cubicBezTo>
                    <a:pt x="2146" y="1796"/>
                    <a:pt x="2084" y="1514"/>
                    <a:pt x="1971" y="1295"/>
                  </a:cubicBezTo>
                  <a:cubicBezTo>
                    <a:pt x="1830" y="1024"/>
                    <a:pt x="1618" y="869"/>
                    <a:pt x="1386" y="869"/>
                  </a:cubicBezTo>
                  <a:close/>
                  <a:moveTo>
                    <a:pt x="1009" y="1043"/>
                  </a:moveTo>
                  <a:cubicBezTo>
                    <a:pt x="995" y="1043"/>
                    <a:pt x="980" y="1049"/>
                    <a:pt x="967" y="1062"/>
                  </a:cubicBezTo>
                  <a:cubicBezTo>
                    <a:pt x="900" y="1132"/>
                    <a:pt x="846" y="1210"/>
                    <a:pt x="802" y="1295"/>
                  </a:cubicBezTo>
                  <a:cubicBezTo>
                    <a:pt x="689" y="1514"/>
                    <a:pt x="627" y="1796"/>
                    <a:pt x="627" y="2092"/>
                  </a:cubicBezTo>
                  <a:cubicBezTo>
                    <a:pt x="627" y="2387"/>
                    <a:pt x="689" y="2670"/>
                    <a:pt x="802" y="2888"/>
                  </a:cubicBezTo>
                  <a:cubicBezTo>
                    <a:pt x="943" y="3161"/>
                    <a:pt x="1156" y="3316"/>
                    <a:pt x="1387" y="3316"/>
                  </a:cubicBezTo>
                  <a:cubicBezTo>
                    <a:pt x="1421" y="3316"/>
                    <a:pt x="1448" y="3288"/>
                    <a:pt x="1448" y="3254"/>
                  </a:cubicBezTo>
                  <a:cubicBezTo>
                    <a:pt x="1448" y="3220"/>
                    <a:pt x="1421" y="3193"/>
                    <a:pt x="1387" y="3193"/>
                  </a:cubicBezTo>
                  <a:cubicBezTo>
                    <a:pt x="1204" y="3193"/>
                    <a:pt x="1030" y="3061"/>
                    <a:pt x="911" y="2832"/>
                  </a:cubicBezTo>
                  <a:cubicBezTo>
                    <a:pt x="807" y="2631"/>
                    <a:pt x="750" y="2368"/>
                    <a:pt x="750" y="2092"/>
                  </a:cubicBezTo>
                  <a:cubicBezTo>
                    <a:pt x="750" y="1816"/>
                    <a:pt x="807" y="1553"/>
                    <a:pt x="911" y="1352"/>
                  </a:cubicBezTo>
                  <a:cubicBezTo>
                    <a:pt x="949" y="1278"/>
                    <a:pt x="998" y="1208"/>
                    <a:pt x="1055" y="1147"/>
                  </a:cubicBezTo>
                  <a:cubicBezTo>
                    <a:pt x="1097" y="1103"/>
                    <a:pt x="1056" y="1043"/>
                    <a:pt x="1009" y="1043"/>
                  </a:cubicBezTo>
                  <a:close/>
                  <a:moveTo>
                    <a:pt x="2287" y="1332"/>
                  </a:moveTo>
                  <a:cubicBezTo>
                    <a:pt x="2250" y="1332"/>
                    <a:pt x="2212" y="1363"/>
                    <a:pt x="2226" y="1411"/>
                  </a:cubicBezTo>
                  <a:cubicBezTo>
                    <a:pt x="2284" y="1634"/>
                    <a:pt x="2313" y="1862"/>
                    <a:pt x="2313" y="2092"/>
                  </a:cubicBezTo>
                  <a:cubicBezTo>
                    <a:pt x="2313" y="2488"/>
                    <a:pt x="2231" y="2863"/>
                    <a:pt x="2082" y="3152"/>
                  </a:cubicBezTo>
                  <a:cubicBezTo>
                    <a:pt x="1987" y="3334"/>
                    <a:pt x="1866" y="3477"/>
                    <a:pt x="1732" y="3567"/>
                  </a:cubicBezTo>
                  <a:cubicBezTo>
                    <a:pt x="1680" y="3600"/>
                    <a:pt x="1705" y="3680"/>
                    <a:pt x="1766" y="3680"/>
                  </a:cubicBezTo>
                  <a:cubicBezTo>
                    <a:pt x="1777" y="3679"/>
                    <a:pt x="1789" y="3676"/>
                    <a:pt x="1799" y="3670"/>
                  </a:cubicBezTo>
                  <a:cubicBezTo>
                    <a:pt x="1951" y="3568"/>
                    <a:pt x="2087" y="3409"/>
                    <a:pt x="2190" y="3208"/>
                  </a:cubicBezTo>
                  <a:cubicBezTo>
                    <a:pt x="2349" y="2903"/>
                    <a:pt x="2436" y="2506"/>
                    <a:pt x="2436" y="2092"/>
                  </a:cubicBezTo>
                  <a:cubicBezTo>
                    <a:pt x="2437" y="1851"/>
                    <a:pt x="2407" y="1612"/>
                    <a:pt x="2346" y="1379"/>
                  </a:cubicBezTo>
                  <a:cubicBezTo>
                    <a:pt x="2337" y="1346"/>
                    <a:pt x="2312" y="1332"/>
                    <a:pt x="2287" y="1332"/>
                  </a:cubicBezTo>
                  <a:close/>
                  <a:moveTo>
                    <a:pt x="413" y="1730"/>
                  </a:moveTo>
                  <a:cubicBezTo>
                    <a:pt x="385" y="1730"/>
                    <a:pt x="357" y="1748"/>
                    <a:pt x="353" y="1785"/>
                  </a:cubicBezTo>
                  <a:cubicBezTo>
                    <a:pt x="342" y="1887"/>
                    <a:pt x="336" y="1990"/>
                    <a:pt x="336" y="2092"/>
                  </a:cubicBezTo>
                  <a:cubicBezTo>
                    <a:pt x="336" y="2506"/>
                    <a:pt x="423" y="2903"/>
                    <a:pt x="582" y="3208"/>
                  </a:cubicBezTo>
                  <a:cubicBezTo>
                    <a:pt x="776" y="3584"/>
                    <a:pt x="1071" y="3799"/>
                    <a:pt x="1388" y="3799"/>
                  </a:cubicBezTo>
                  <a:cubicBezTo>
                    <a:pt x="1422" y="3799"/>
                    <a:pt x="1450" y="3772"/>
                    <a:pt x="1450" y="3738"/>
                  </a:cubicBezTo>
                  <a:cubicBezTo>
                    <a:pt x="1449" y="3705"/>
                    <a:pt x="1421" y="3677"/>
                    <a:pt x="1388" y="3677"/>
                  </a:cubicBezTo>
                  <a:cubicBezTo>
                    <a:pt x="1387" y="3677"/>
                    <a:pt x="1387" y="3677"/>
                    <a:pt x="1386" y="3677"/>
                  </a:cubicBezTo>
                  <a:cubicBezTo>
                    <a:pt x="1117" y="3677"/>
                    <a:pt x="863" y="3486"/>
                    <a:pt x="690" y="3152"/>
                  </a:cubicBezTo>
                  <a:cubicBezTo>
                    <a:pt x="541" y="2863"/>
                    <a:pt x="460" y="2487"/>
                    <a:pt x="460" y="2091"/>
                  </a:cubicBezTo>
                  <a:cubicBezTo>
                    <a:pt x="460" y="1994"/>
                    <a:pt x="465" y="1896"/>
                    <a:pt x="475" y="1798"/>
                  </a:cubicBezTo>
                  <a:cubicBezTo>
                    <a:pt x="480" y="1754"/>
                    <a:pt x="446" y="1730"/>
                    <a:pt x="413" y="1730"/>
                  </a:cubicBezTo>
                  <a:close/>
                  <a:moveTo>
                    <a:pt x="2710" y="2029"/>
                  </a:moveTo>
                  <a:cubicBezTo>
                    <a:pt x="2676" y="2030"/>
                    <a:pt x="2648" y="2058"/>
                    <a:pt x="2649" y="2092"/>
                  </a:cubicBezTo>
                  <a:cubicBezTo>
                    <a:pt x="2649" y="2555"/>
                    <a:pt x="2549" y="3001"/>
                    <a:pt x="2370" y="3348"/>
                  </a:cubicBezTo>
                  <a:cubicBezTo>
                    <a:pt x="2209" y="3659"/>
                    <a:pt x="1990" y="3881"/>
                    <a:pt x="1737" y="3989"/>
                  </a:cubicBezTo>
                  <a:cubicBezTo>
                    <a:pt x="1675" y="4014"/>
                    <a:pt x="1693" y="4107"/>
                    <a:pt x="1761" y="4107"/>
                  </a:cubicBezTo>
                  <a:cubicBezTo>
                    <a:pt x="1769" y="4107"/>
                    <a:pt x="1777" y="4106"/>
                    <a:pt x="1784" y="4102"/>
                  </a:cubicBezTo>
                  <a:cubicBezTo>
                    <a:pt x="2066" y="3983"/>
                    <a:pt x="2305" y="3741"/>
                    <a:pt x="2480" y="3405"/>
                  </a:cubicBezTo>
                  <a:cubicBezTo>
                    <a:pt x="2667" y="3040"/>
                    <a:pt x="2771" y="2573"/>
                    <a:pt x="2771" y="2090"/>
                  </a:cubicBezTo>
                  <a:cubicBezTo>
                    <a:pt x="2771" y="2056"/>
                    <a:pt x="2744" y="2029"/>
                    <a:pt x="2710" y="2029"/>
                  </a:cubicBezTo>
                  <a:close/>
                  <a:moveTo>
                    <a:pt x="85" y="2410"/>
                  </a:moveTo>
                  <a:cubicBezTo>
                    <a:pt x="51" y="2410"/>
                    <a:pt x="17" y="2435"/>
                    <a:pt x="24" y="2480"/>
                  </a:cubicBezTo>
                  <a:cubicBezTo>
                    <a:pt x="64" y="2822"/>
                    <a:pt x="157" y="3142"/>
                    <a:pt x="293" y="3404"/>
                  </a:cubicBezTo>
                  <a:cubicBezTo>
                    <a:pt x="550" y="3899"/>
                    <a:pt x="948" y="4183"/>
                    <a:pt x="1386" y="4183"/>
                  </a:cubicBezTo>
                  <a:lnTo>
                    <a:pt x="1389" y="4183"/>
                  </a:lnTo>
                  <a:cubicBezTo>
                    <a:pt x="1468" y="4180"/>
                    <a:pt x="1468" y="4064"/>
                    <a:pt x="1389" y="4061"/>
                  </a:cubicBezTo>
                  <a:lnTo>
                    <a:pt x="1386" y="4061"/>
                  </a:lnTo>
                  <a:cubicBezTo>
                    <a:pt x="995" y="4061"/>
                    <a:pt x="637" y="3800"/>
                    <a:pt x="403" y="3348"/>
                  </a:cubicBezTo>
                  <a:cubicBezTo>
                    <a:pt x="273" y="3098"/>
                    <a:pt x="185" y="2793"/>
                    <a:pt x="146" y="2467"/>
                  </a:cubicBezTo>
                  <a:cubicBezTo>
                    <a:pt x="143" y="2428"/>
                    <a:pt x="114" y="2410"/>
                    <a:pt x="85" y="241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9"/>
            <p:cNvSpPr/>
            <p:nvPr/>
          </p:nvSpPr>
          <p:spPr>
            <a:xfrm>
              <a:off x="4648575" y="1392200"/>
              <a:ext cx="100275" cy="2400"/>
            </a:xfrm>
            <a:custGeom>
              <a:avLst/>
              <a:gdLst/>
              <a:ahLst/>
              <a:cxnLst/>
              <a:rect l="l" t="t" r="r" b="b"/>
              <a:pathLst>
                <a:path w="4011" h="96" extrusionOk="0">
                  <a:moveTo>
                    <a:pt x="63" y="1"/>
                  </a:moveTo>
                  <a:cubicBezTo>
                    <a:pt x="1" y="1"/>
                    <a:pt x="1" y="95"/>
                    <a:pt x="63" y="95"/>
                  </a:cubicBezTo>
                  <a:cubicBezTo>
                    <a:pt x="64" y="95"/>
                    <a:pt x="65" y="95"/>
                    <a:pt x="66" y="95"/>
                  </a:cubicBezTo>
                  <a:lnTo>
                    <a:pt x="3951" y="95"/>
                  </a:lnTo>
                  <a:cubicBezTo>
                    <a:pt x="4010" y="91"/>
                    <a:pt x="4010" y="4"/>
                    <a:pt x="3951" y="1"/>
                  </a:cubicBezTo>
                  <a:lnTo>
                    <a:pt x="66" y="1"/>
                  </a:lnTo>
                  <a:cubicBezTo>
                    <a:pt x="65" y="1"/>
                    <a:pt x="64" y="1"/>
                    <a:pt x="6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9"/>
            <p:cNvSpPr/>
            <p:nvPr/>
          </p:nvSpPr>
          <p:spPr>
            <a:xfrm>
              <a:off x="4648600" y="1399300"/>
              <a:ext cx="100250" cy="2350"/>
            </a:xfrm>
            <a:custGeom>
              <a:avLst/>
              <a:gdLst/>
              <a:ahLst/>
              <a:cxnLst/>
              <a:rect l="l" t="t" r="r" b="b"/>
              <a:pathLst>
                <a:path w="4010" h="94" extrusionOk="0">
                  <a:moveTo>
                    <a:pt x="61" y="0"/>
                  </a:moveTo>
                  <a:cubicBezTo>
                    <a:pt x="0" y="0"/>
                    <a:pt x="0" y="94"/>
                    <a:pt x="61" y="94"/>
                  </a:cubicBezTo>
                  <a:cubicBezTo>
                    <a:pt x="63" y="94"/>
                    <a:pt x="64" y="94"/>
                    <a:pt x="65" y="94"/>
                  </a:cubicBezTo>
                  <a:lnTo>
                    <a:pt x="3950" y="94"/>
                  </a:lnTo>
                  <a:cubicBezTo>
                    <a:pt x="4009" y="90"/>
                    <a:pt x="4009" y="4"/>
                    <a:pt x="3950" y="0"/>
                  </a:cubicBezTo>
                  <a:lnTo>
                    <a:pt x="65" y="0"/>
                  </a:lnTo>
                  <a:cubicBezTo>
                    <a:pt x="64" y="0"/>
                    <a:pt x="63" y="0"/>
                    <a:pt x="6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9"/>
            <p:cNvSpPr/>
            <p:nvPr/>
          </p:nvSpPr>
          <p:spPr>
            <a:xfrm>
              <a:off x="4648650" y="1406400"/>
              <a:ext cx="100275" cy="2375"/>
            </a:xfrm>
            <a:custGeom>
              <a:avLst/>
              <a:gdLst/>
              <a:ahLst/>
              <a:cxnLst/>
              <a:rect l="l" t="t" r="r" b="b"/>
              <a:pathLst>
                <a:path w="4011" h="95" extrusionOk="0">
                  <a:moveTo>
                    <a:pt x="63" y="0"/>
                  </a:moveTo>
                  <a:cubicBezTo>
                    <a:pt x="0" y="0"/>
                    <a:pt x="0" y="94"/>
                    <a:pt x="63" y="94"/>
                  </a:cubicBezTo>
                  <a:lnTo>
                    <a:pt x="3948" y="94"/>
                  </a:lnTo>
                  <a:cubicBezTo>
                    <a:pt x="4010" y="94"/>
                    <a:pt x="4010" y="0"/>
                    <a:pt x="394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9"/>
            <p:cNvSpPr/>
            <p:nvPr/>
          </p:nvSpPr>
          <p:spPr>
            <a:xfrm>
              <a:off x="4648575" y="1477350"/>
              <a:ext cx="100275" cy="2375"/>
            </a:xfrm>
            <a:custGeom>
              <a:avLst/>
              <a:gdLst/>
              <a:ahLst/>
              <a:cxnLst/>
              <a:rect l="l" t="t" r="r" b="b"/>
              <a:pathLst>
                <a:path w="4011" h="95" extrusionOk="0">
                  <a:moveTo>
                    <a:pt x="63" y="0"/>
                  </a:moveTo>
                  <a:cubicBezTo>
                    <a:pt x="1" y="0"/>
                    <a:pt x="1" y="95"/>
                    <a:pt x="63" y="95"/>
                  </a:cubicBezTo>
                  <a:cubicBezTo>
                    <a:pt x="64" y="95"/>
                    <a:pt x="65" y="95"/>
                    <a:pt x="66" y="95"/>
                  </a:cubicBezTo>
                  <a:lnTo>
                    <a:pt x="3951" y="95"/>
                  </a:lnTo>
                  <a:cubicBezTo>
                    <a:pt x="4010" y="91"/>
                    <a:pt x="4010" y="3"/>
                    <a:pt x="3951" y="0"/>
                  </a:cubicBezTo>
                  <a:lnTo>
                    <a:pt x="66" y="0"/>
                  </a:lnTo>
                  <a:cubicBezTo>
                    <a:pt x="65" y="0"/>
                    <a:pt x="64" y="0"/>
                    <a:pt x="6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9"/>
            <p:cNvSpPr/>
            <p:nvPr/>
          </p:nvSpPr>
          <p:spPr>
            <a:xfrm>
              <a:off x="4648600" y="1484450"/>
              <a:ext cx="100250" cy="2375"/>
            </a:xfrm>
            <a:custGeom>
              <a:avLst/>
              <a:gdLst/>
              <a:ahLst/>
              <a:cxnLst/>
              <a:rect l="l" t="t" r="r" b="b"/>
              <a:pathLst>
                <a:path w="4010" h="95" extrusionOk="0">
                  <a:moveTo>
                    <a:pt x="61" y="1"/>
                  </a:moveTo>
                  <a:cubicBezTo>
                    <a:pt x="0" y="1"/>
                    <a:pt x="0" y="94"/>
                    <a:pt x="61" y="94"/>
                  </a:cubicBezTo>
                  <a:cubicBezTo>
                    <a:pt x="63" y="94"/>
                    <a:pt x="64" y="94"/>
                    <a:pt x="65" y="94"/>
                  </a:cubicBezTo>
                  <a:lnTo>
                    <a:pt x="3950" y="94"/>
                  </a:lnTo>
                  <a:cubicBezTo>
                    <a:pt x="4009" y="91"/>
                    <a:pt x="4009" y="4"/>
                    <a:pt x="3950" y="1"/>
                  </a:cubicBezTo>
                  <a:lnTo>
                    <a:pt x="65" y="1"/>
                  </a:lnTo>
                  <a:cubicBezTo>
                    <a:pt x="64" y="1"/>
                    <a:pt x="63" y="1"/>
                    <a:pt x="6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9"/>
            <p:cNvSpPr/>
            <p:nvPr/>
          </p:nvSpPr>
          <p:spPr>
            <a:xfrm>
              <a:off x="4648575" y="1491550"/>
              <a:ext cx="100275" cy="2375"/>
            </a:xfrm>
            <a:custGeom>
              <a:avLst/>
              <a:gdLst/>
              <a:ahLst/>
              <a:cxnLst/>
              <a:rect l="l" t="t" r="r" b="b"/>
              <a:pathLst>
                <a:path w="4011" h="95" extrusionOk="0">
                  <a:moveTo>
                    <a:pt x="63" y="1"/>
                  </a:moveTo>
                  <a:cubicBezTo>
                    <a:pt x="1" y="1"/>
                    <a:pt x="1" y="95"/>
                    <a:pt x="63" y="95"/>
                  </a:cubicBezTo>
                  <a:cubicBezTo>
                    <a:pt x="64" y="95"/>
                    <a:pt x="65" y="95"/>
                    <a:pt x="66" y="95"/>
                  </a:cubicBezTo>
                  <a:lnTo>
                    <a:pt x="3951" y="95"/>
                  </a:lnTo>
                  <a:cubicBezTo>
                    <a:pt x="4010" y="92"/>
                    <a:pt x="4010" y="4"/>
                    <a:pt x="3951" y="1"/>
                  </a:cubicBezTo>
                  <a:lnTo>
                    <a:pt x="66" y="1"/>
                  </a:lnTo>
                  <a:cubicBezTo>
                    <a:pt x="65" y="1"/>
                    <a:pt x="64" y="1"/>
                    <a:pt x="6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9"/>
            <p:cNvSpPr/>
            <p:nvPr/>
          </p:nvSpPr>
          <p:spPr>
            <a:xfrm>
              <a:off x="4648650" y="1448950"/>
              <a:ext cx="87200" cy="2400"/>
            </a:xfrm>
            <a:custGeom>
              <a:avLst/>
              <a:gdLst/>
              <a:ahLst/>
              <a:cxnLst/>
              <a:rect l="l" t="t" r="r" b="b"/>
              <a:pathLst>
                <a:path w="3488" h="96" extrusionOk="0">
                  <a:moveTo>
                    <a:pt x="63" y="1"/>
                  </a:moveTo>
                  <a:cubicBezTo>
                    <a:pt x="0" y="1"/>
                    <a:pt x="0" y="95"/>
                    <a:pt x="63" y="95"/>
                  </a:cubicBezTo>
                  <a:lnTo>
                    <a:pt x="3425" y="95"/>
                  </a:lnTo>
                  <a:cubicBezTo>
                    <a:pt x="3487" y="95"/>
                    <a:pt x="3487" y="1"/>
                    <a:pt x="342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9"/>
            <p:cNvSpPr/>
            <p:nvPr/>
          </p:nvSpPr>
          <p:spPr>
            <a:xfrm>
              <a:off x="4648600" y="1456075"/>
              <a:ext cx="87325" cy="2350"/>
            </a:xfrm>
            <a:custGeom>
              <a:avLst/>
              <a:gdLst/>
              <a:ahLst/>
              <a:cxnLst/>
              <a:rect l="l" t="t" r="r" b="b"/>
              <a:pathLst>
                <a:path w="3493" h="94" extrusionOk="0">
                  <a:moveTo>
                    <a:pt x="61" y="0"/>
                  </a:moveTo>
                  <a:cubicBezTo>
                    <a:pt x="0" y="0"/>
                    <a:pt x="0" y="94"/>
                    <a:pt x="61" y="94"/>
                  </a:cubicBezTo>
                  <a:cubicBezTo>
                    <a:pt x="63" y="94"/>
                    <a:pt x="64" y="94"/>
                    <a:pt x="65" y="94"/>
                  </a:cubicBezTo>
                  <a:lnTo>
                    <a:pt x="3427" y="94"/>
                  </a:lnTo>
                  <a:cubicBezTo>
                    <a:pt x="3429" y="94"/>
                    <a:pt x="3430" y="94"/>
                    <a:pt x="3431" y="94"/>
                  </a:cubicBezTo>
                  <a:cubicBezTo>
                    <a:pt x="3492" y="94"/>
                    <a:pt x="3492" y="0"/>
                    <a:pt x="3431" y="0"/>
                  </a:cubicBezTo>
                  <a:cubicBezTo>
                    <a:pt x="3430" y="0"/>
                    <a:pt x="3429" y="0"/>
                    <a:pt x="3427" y="0"/>
                  </a:cubicBezTo>
                  <a:lnTo>
                    <a:pt x="65" y="0"/>
                  </a:lnTo>
                  <a:cubicBezTo>
                    <a:pt x="64" y="0"/>
                    <a:pt x="63" y="0"/>
                    <a:pt x="6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9"/>
            <p:cNvSpPr/>
            <p:nvPr/>
          </p:nvSpPr>
          <p:spPr>
            <a:xfrm>
              <a:off x="4648650" y="1463175"/>
              <a:ext cx="100275" cy="2375"/>
            </a:xfrm>
            <a:custGeom>
              <a:avLst/>
              <a:gdLst/>
              <a:ahLst/>
              <a:cxnLst/>
              <a:rect l="l" t="t" r="r" b="b"/>
              <a:pathLst>
                <a:path w="4011" h="95" extrusionOk="0">
                  <a:moveTo>
                    <a:pt x="63" y="0"/>
                  </a:moveTo>
                  <a:cubicBezTo>
                    <a:pt x="0" y="0"/>
                    <a:pt x="0" y="94"/>
                    <a:pt x="63" y="94"/>
                  </a:cubicBezTo>
                  <a:lnTo>
                    <a:pt x="3948" y="94"/>
                  </a:lnTo>
                  <a:cubicBezTo>
                    <a:pt x="4010" y="94"/>
                    <a:pt x="4010" y="0"/>
                    <a:pt x="394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9"/>
            <p:cNvSpPr/>
            <p:nvPr/>
          </p:nvSpPr>
          <p:spPr>
            <a:xfrm>
              <a:off x="4648575" y="1420575"/>
              <a:ext cx="51725" cy="2375"/>
            </a:xfrm>
            <a:custGeom>
              <a:avLst/>
              <a:gdLst/>
              <a:ahLst/>
              <a:cxnLst/>
              <a:rect l="l" t="t" r="r" b="b"/>
              <a:pathLst>
                <a:path w="2069" h="95" extrusionOk="0">
                  <a:moveTo>
                    <a:pt x="63" y="0"/>
                  </a:moveTo>
                  <a:cubicBezTo>
                    <a:pt x="1" y="0"/>
                    <a:pt x="1" y="95"/>
                    <a:pt x="63" y="95"/>
                  </a:cubicBezTo>
                  <a:cubicBezTo>
                    <a:pt x="64" y="95"/>
                    <a:pt x="65" y="95"/>
                    <a:pt x="66" y="94"/>
                  </a:cubicBezTo>
                  <a:lnTo>
                    <a:pt x="2008" y="94"/>
                  </a:lnTo>
                  <a:cubicBezTo>
                    <a:pt x="2068" y="91"/>
                    <a:pt x="2068" y="3"/>
                    <a:pt x="2008" y="0"/>
                  </a:cubicBezTo>
                  <a:lnTo>
                    <a:pt x="66" y="0"/>
                  </a:lnTo>
                  <a:cubicBezTo>
                    <a:pt x="65" y="0"/>
                    <a:pt x="64" y="0"/>
                    <a:pt x="6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9"/>
            <p:cNvSpPr/>
            <p:nvPr/>
          </p:nvSpPr>
          <p:spPr>
            <a:xfrm>
              <a:off x="4648600" y="1427675"/>
              <a:ext cx="79325" cy="2375"/>
            </a:xfrm>
            <a:custGeom>
              <a:avLst/>
              <a:gdLst/>
              <a:ahLst/>
              <a:cxnLst/>
              <a:rect l="l" t="t" r="r" b="b"/>
              <a:pathLst>
                <a:path w="3173" h="95" extrusionOk="0">
                  <a:moveTo>
                    <a:pt x="61" y="1"/>
                  </a:moveTo>
                  <a:cubicBezTo>
                    <a:pt x="0" y="1"/>
                    <a:pt x="0" y="94"/>
                    <a:pt x="61" y="94"/>
                  </a:cubicBezTo>
                  <a:cubicBezTo>
                    <a:pt x="63" y="94"/>
                    <a:pt x="64" y="94"/>
                    <a:pt x="65" y="94"/>
                  </a:cubicBezTo>
                  <a:lnTo>
                    <a:pt x="3114" y="94"/>
                  </a:lnTo>
                  <a:cubicBezTo>
                    <a:pt x="3173" y="91"/>
                    <a:pt x="3173" y="4"/>
                    <a:pt x="3114" y="1"/>
                  </a:cubicBezTo>
                  <a:lnTo>
                    <a:pt x="65" y="1"/>
                  </a:lnTo>
                  <a:cubicBezTo>
                    <a:pt x="64" y="1"/>
                    <a:pt x="63" y="1"/>
                    <a:pt x="61"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9"/>
            <p:cNvSpPr/>
            <p:nvPr/>
          </p:nvSpPr>
          <p:spPr>
            <a:xfrm>
              <a:off x="4648575" y="1434775"/>
              <a:ext cx="79350" cy="2375"/>
            </a:xfrm>
            <a:custGeom>
              <a:avLst/>
              <a:gdLst/>
              <a:ahLst/>
              <a:cxnLst/>
              <a:rect l="l" t="t" r="r" b="b"/>
              <a:pathLst>
                <a:path w="3174" h="95" extrusionOk="0">
                  <a:moveTo>
                    <a:pt x="63" y="0"/>
                  </a:moveTo>
                  <a:cubicBezTo>
                    <a:pt x="1" y="0"/>
                    <a:pt x="1" y="95"/>
                    <a:pt x="63" y="95"/>
                  </a:cubicBezTo>
                  <a:cubicBezTo>
                    <a:pt x="64" y="95"/>
                    <a:pt x="65" y="95"/>
                    <a:pt x="66" y="95"/>
                  </a:cubicBezTo>
                  <a:lnTo>
                    <a:pt x="3115" y="95"/>
                  </a:lnTo>
                  <a:cubicBezTo>
                    <a:pt x="3174" y="92"/>
                    <a:pt x="3174" y="4"/>
                    <a:pt x="3115" y="1"/>
                  </a:cubicBezTo>
                  <a:lnTo>
                    <a:pt x="66" y="1"/>
                  </a:lnTo>
                  <a:cubicBezTo>
                    <a:pt x="65" y="1"/>
                    <a:pt x="64" y="0"/>
                    <a:pt x="63"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9"/>
            <p:cNvSpPr/>
            <p:nvPr/>
          </p:nvSpPr>
          <p:spPr>
            <a:xfrm>
              <a:off x="5133775" y="1320725"/>
              <a:ext cx="118725" cy="81575"/>
            </a:xfrm>
            <a:custGeom>
              <a:avLst/>
              <a:gdLst/>
              <a:ahLst/>
              <a:cxnLst/>
              <a:rect l="l" t="t" r="r" b="b"/>
              <a:pathLst>
                <a:path w="4749" h="3263" extrusionOk="0">
                  <a:moveTo>
                    <a:pt x="3842" y="1"/>
                  </a:moveTo>
                  <a:cubicBezTo>
                    <a:pt x="3809" y="1"/>
                    <a:pt x="3777" y="14"/>
                    <a:pt x="3754" y="38"/>
                  </a:cubicBezTo>
                  <a:lnTo>
                    <a:pt x="3330" y="461"/>
                  </a:lnTo>
                  <a:lnTo>
                    <a:pt x="157" y="461"/>
                  </a:lnTo>
                  <a:cubicBezTo>
                    <a:pt x="71" y="461"/>
                    <a:pt x="1" y="531"/>
                    <a:pt x="1" y="618"/>
                  </a:cubicBezTo>
                  <a:lnTo>
                    <a:pt x="1" y="3106"/>
                  </a:lnTo>
                  <a:cubicBezTo>
                    <a:pt x="1" y="3193"/>
                    <a:pt x="71" y="3262"/>
                    <a:pt x="157" y="3262"/>
                  </a:cubicBezTo>
                  <a:lnTo>
                    <a:pt x="4592" y="3262"/>
                  </a:lnTo>
                  <a:cubicBezTo>
                    <a:pt x="4679" y="3262"/>
                    <a:pt x="4749" y="3193"/>
                    <a:pt x="4749" y="3106"/>
                  </a:cubicBezTo>
                  <a:lnTo>
                    <a:pt x="4749" y="64"/>
                  </a:lnTo>
                  <a:cubicBezTo>
                    <a:pt x="4749" y="47"/>
                    <a:pt x="4743" y="31"/>
                    <a:pt x="4731" y="19"/>
                  </a:cubicBezTo>
                  <a:cubicBezTo>
                    <a:pt x="4720" y="7"/>
                    <a:pt x="4703" y="1"/>
                    <a:pt x="4687"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9"/>
            <p:cNvSpPr/>
            <p:nvPr/>
          </p:nvSpPr>
          <p:spPr>
            <a:xfrm>
              <a:off x="5169125" y="1352100"/>
              <a:ext cx="118725" cy="81575"/>
            </a:xfrm>
            <a:custGeom>
              <a:avLst/>
              <a:gdLst/>
              <a:ahLst/>
              <a:cxnLst/>
              <a:rect l="l" t="t" r="r" b="b"/>
              <a:pathLst>
                <a:path w="4749" h="3263" extrusionOk="0">
                  <a:moveTo>
                    <a:pt x="4690" y="0"/>
                  </a:moveTo>
                  <a:cubicBezTo>
                    <a:pt x="4689" y="0"/>
                    <a:pt x="4688" y="0"/>
                    <a:pt x="4687" y="0"/>
                  </a:cubicBezTo>
                  <a:lnTo>
                    <a:pt x="3841" y="0"/>
                  </a:lnTo>
                  <a:cubicBezTo>
                    <a:pt x="3808" y="0"/>
                    <a:pt x="3777" y="13"/>
                    <a:pt x="3753" y="37"/>
                  </a:cubicBezTo>
                  <a:lnTo>
                    <a:pt x="3330" y="460"/>
                  </a:lnTo>
                  <a:lnTo>
                    <a:pt x="157" y="460"/>
                  </a:lnTo>
                  <a:cubicBezTo>
                    <a:pt x="71" y="460"/>
                    <a:pt x="1" y="530"/>
                    <a:pt x="1" y="616"/>
                  </a:cubicBezTo>
                  <a:lnTo>
                    <a:pt x="1" y="3106"/>
                  </a:lnTo>
                  <a:cubicBezTo>
                    <a:pt x="1" y="3192"/>
                    <a:pt x="71" y="3262"/>
                    <a:pt x="157" y="3262"/>
                  </a:cubicBezTo>
                  <a:lnTo>
                    <a:pt x="4592" y="3262"/>
                  </a:lnTo>
                  <a:cubicBezTo>
                    <a:pt x="4678" y="3262"/>
                    <a:pt x="4749" y="3192"/>
                    <a:pt x="4749" y="3106"/>
                  </a:cubicBezTo>
                  <a:lnTo>
                    <a:pt x="4749" y="62"/>
                  </a:lnTo>
                  <a:cubicBezTo>
                    <a:pt x="4749" y="46"/>
                    <a:pt x="4743" y="30"/>
                    <a:pt x="4730" y="18"/>
                  </a:cubicBezTo>
                  <a:cubicBezTo>
                    <a:pt x="4719" y="7"/>
                    <a:pt x="4705" y="0"/>
                    <a:pt x="4690" y="0"/>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9"/>
            <p:cNvSpPr/>
            <p:nvPr/>
          </p:nvSpPr>
          <p:spPr>
            <a:xfrm>
              <a:off x="5204475" y="1383425"/>
              <a:ext cx="7425" cy="81575"/>
            </a:xfrm>
            <a:custGeom>
              <a:avLst/>
              <a:gdLst/>
              <a:ahLst/>
              <a:cxnLst/>
              <a:rect l="l" t="t" r="r" b="b"/>
              <a:pathLst>
                <a:path w="297" h="3263" extrusionOk="0">
                  <a:moveTo>
                    <a:pt x="1" y="1"/>
                  </a:moveTo>
                  <a:lnTo>
                    <a:pt x="1"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9"/>
            <p:cNvSpPr/>
            <p:nvPr/>
          </p:nvSpPr>
          <p:spPr>
            <a:xfrm>
              <a:off x="5211875" y="1383425"/>
              <a:ext cx="7450" cy="81575"/>
            </a:xfrm>
            <a:custGeom>
              <a:avLst/>
              <a:gdLst/>
              <a:ahLst/>
              <a:cxnLst/>
              <a:rect l="l" t="t" r="r" b="b"/>
              <a:pathLst>
                <a:path w="298"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9"/>
            <p:cNvSpPr/>
            <p:nvPr/>
          </p:nvSpPr>
          <p:spPr>
            <a:xfrm>
              <a:off x="5219300" y="1383425"/>
              <a:ext cx="7450" cy="81575"/>
            </a:xfrm>
            <a:custGeom>
              <a:avLst/>
              <a:gdLst/>
              <a:ahLst/>
              <a:cxnLst/>
              <a:rect l="l" t="t" r="r" b="b"/>
              <a:pathLst>
                <a:path w="298"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9"/>
            <p:cNvSpPr/>
            <p:nvPr/>
          </p:nvSpPr>
          <p:spPr>
            <a:xfrm>
              <a:off x="5226725" y="1383425"/>
              <a:ext cx="7425" cy="81575"/>
            </a:xfrm>
            <a:custGeom>
              <a:avLst/>
              <a:gdLst/>
              <a:ahLst/>
              <a:cxnLst/>
              <a:rect l="l" t="t" r="r" b="b"/>
              <a:pathLst>
                <a:path w="297" h="3263" extrusionOk="0">
                  <a:moveTo>
                    <a:pt x="1" y="1"/>
                  </a:moveTo>
                  <a:lnTo>
                    <a:pt x="1"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9"/>
            <p:cNvSpPr/>
            <p:nvPr/>
          </p:nvSpPr>
          <p:spPr>
            <a:xfrm>
              <a:off x="5234125" y="1383425"/>
              <a:ext cx="7450" cy="81575"/>
            </a:xfrm>
            <a:custGeom>
              <a:avLst/>
              <a:gdLst/>
              <a:ahLst/>
              <a:cxnLst/>
              <a:rect l="l" t="t" r="r" b="b"/>
              <a:pathLst>
                <a:path w="298"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9"/>
            <p:cNvSpPr/>
            <p:nvPr/>
          </p:nvSpPr>
          <p:spPr>
            <a:xfrm>
              <a:off x="5241550" y="1383425"/>
              <a:ext cx="7475" cy="81575"/>
            </a:xfrm>
            <a:custGeom>
              <a:avLst/>
              <a:gdLst/>
              <a:ahLst/>
              <a:cxnLst/>
              <a:rect l="l" t="t" r="r" b="b"/>
              <a:pathLst>
                <a:path w="299"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9"/>
            <p:cNvSpPr/>
            <p:nvPr/>
          </p:nvSpPr>
          <p:spPr>
            <a:xfrm>
              <a:off x="5249000" y="1383425"/>
              <a:ext cx="7450" cy="81575"/>
            </a:xfrm>
            <a:custGeom>
              <a:avLst/>
              <a:gdLst/>
              <a:ahLst/>
              <a:cxnLst/>
              <a:rect l="l" t="t" r="r" b="b"/>
              <a:pathLst>
                <a:path w="298" h="3263" extrusionOk="0">
                  <a:moveTo>
                    <a:pt x="0" y="1"/>
                  </a:moveTo>
                  <a:lnTo>
                    <a:pt x="0"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9"/>
            <p:cNvSpPr/>
            <p:nvPr/>
          </p:nvSpPr>
          <p:spPr>
            <a:xfrm>
              <a:off x="5256425" y="1383425"/>
              <a:ext cx="7425" cy="81575"/>
            </a:xfrm>
            <a:custGeom>
              <a:avLst/>
              <a:gdLst/>
              <a:ahLst/>
              <a:cxnLst/>
              <a:rect l="l" t="t" r="r" b="b"/>
              <a:pathLst>
                <a:path w="297" h="3263" extrusionOk="0">
                  <a:moveTo>
                    <a:pt x="0" y="1"/>
                  </a:moveTo>
                  <a:lnTo>
                    <a:pt x="0" y="3263"/>
                  </a:lnTo>
                  <a:lnTo>
                    <a:pt x="296" y="3263"/>
                  </a:lnTo>
                  <a:lnTo>
                    <a:pt x="29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9"/>
            <p:cNvSpPr/>
            <p:nvPr/>
          </p:nvSpPr>
          <p:spPr>
            <a:xfrm>
              <a:off x="5263825" y="1383425"/>
              <a:ext cx="7450" cy="81575"/>
            </a:xfrm>
            <a:custGeom>
              <a:avLst/>
              <a:gdLst/>
              <a:ahLst/>
              <a:cxnLst/>
              <a:rect l="l" t="t" r="r" b="b"/>
              <a:pathLst>
                <a:path w="298" h="3263" extrusionOk="0">
                  <a:moveTo>
                    <a:pt x="0" y="1"/>
                  </a:moveTo>
                  <a:lnTo>
                    <a:pt x="0"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9"/>
            <p:cNvSpPr/>
            <p:nvPr/>
          </p:nvSpPr>
          <p:spPr>
            <a:xfrm>
              <a:off x="5271250" y="1383425"/>
              <a:ext cx="7450" cy="81575"/>
            </a:xfrm>
            <a:custGeom>
              <a:avLst/>
              <a:gdLst/>
              <a:ahLst/>
              <a:cxnLst/>
              <a:rect l="l" t="t" r="r" b="b"/>
              <a:pathLst>
                <a:path w="298" h="3263" extrusionOk="0">
                  <a:moveTo>
                    <a:pt x="0" y="1"/>
                  </a:moveTo>
                  <a:lnTo>
                    <a:pt x="0"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9"/>
            <p:cNvSpPr/>
            <p:nvPr/>
          </p:nvSpPr>
          <p:spPr>
            <a:xfrm>
              <a:off x="5278675" y="1383425"/>
              <a:ext cx="7425" cy="81575"/>
            </a:xfrm>
            <a:custGeom>
              <a:avLst/>
              <a:gdLst/>
              <a:ahLst/>
              <a:cxnLst/>
              <a:rect l="l" t="t" r="r" b="b"/>
              <a:pathLst>
                <a:path w="297" h="3263" extrusionOk="0">
                  <a:moveTo>
                    <a:pt x="0" y="1"/>
                  </a:moveTo>
                  <a:lnTo>
                    <a:pt x="0" y="3263"/>
                  </a:lnTo>
                  <a:lnTo>
                    <a:pt x="296" y="3263"/>
                  </a:lnTo>
                  <a:lnTo>
                    <a:pt x="29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9"/>
            <p:cNvSpPr/>
            <p:nvPr/>
          </p:nvSpPr>
          <p:spPr>
            <a:xfrm>
              <a:off x="5286075" y="1383425"/>
              <a:ext cx="7450" cy="81575"/>
            </a:xfrm>
            <a:custGeom>
              <a:avLst/>
              <a:gdLst/>
              <a:ahLst/>
              <a:cxnLst/>
              <a:rect l="l" t="t" r="r" b="b"/>
              <a:pathLst>
                <a:path w="298" h="3263" extrusionOk="0">
                  <a:moveTo>
                    <a:pt x="0" y="1"/>
                  </a:moveTo>
                  <a:lnTo>
                    <a:pt x="0"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9"/>
            <p:cNvSpPr/>
            <p:nvPr/>
          </p:nvSpPr>
          <p:spPr>
            <a:xfrm>
              <a:off x="5293500" y="1383425"/>
              <a:ext cx="7450" cy="81575"/>
            </a:xfrm>
            <a:custGeom>
              <a:avLst/>
              <a:gdLst/>
              <a:ahLst/>
              <a:cxnLst/>
              <a:rect l="l" t="t" r="r" b="b"/>
              <a:pathLst>
                <a:path w="298" h="3263" extrusionOk="0">
                  <a:moveTo>
                    <a:pt x="0" y="1"/>
                  </a:moveTo>
                  <a:lnTo>
                    <a:pt x="0"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9"/>
            <p:cNvSpPr/>
            <p:nvPr/>
          </p:nvSpPr>
          <p:spPr>
            <a:xfrm>
              <a:off x="5300925" y="1383425"/>
              <a:ext cx="7425" cy="81575"/>
            </a:xfrm>
            <a:custGeom>
              <a:avLst/>
              <a:gdLst/>
              <a:ahLst/>
              <a:cxnLst/>
              <a:rect l="l" t="t" r="r" b="b"/>
              <a:pathLst>
                <a:path w="297" h="3263" extrusionOk="0">
                  <a:moveTo>
                    <a:pt x="1" y="1"/>
                  </a:moveTo>
                  <a:lnTo>
                    <a:pt x="1" y="3263"/>
                  </a:lnTo>
                  <a:lnTo>
                    <a:pt x="297" y="3263"/>
                  </a:lnTo>
                  <a:lnTo>
                    <a:pt x="2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9"/>
            <p:cNvSpPr/>
            <p:nvPr/>
          </p:nvSpPr>
          <p:spPr>
            <a:xfrm>
              <a:off x="5308325" y="1383425"/>
              <a:ext cx="7450" cy="81575"/>
            </a:xfrm>
            <a:custGeom>
              <a:avLst/>
              <a:gdLst/>
              <a:ahLst/>
              <a:cxnLst/>
              <a:rect l="l" t="t" r="r" b="b"/>
              <a:pathLst>
                <a:path w="298"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9"/>
            <p:cNvSpPr/>
            <p:nvPr/>
          </p:nvSpPr>
          <p:spPr>
            <a:xfrm>
              <a:off x="5315750" y="1383425"/>
              <a:ext cx="7450" cy="81575"/>
            </a:xfrm>
            <a:custGeom>
              <a:avLst/>
              <a:gdLst/>
              <a:ahLst/>
              <a:cxnLst/>
              <a:rect l="l" t="t" r="r" b="b"/>
              <a:pathLst>
                <a:path w="298" h="3263" extrusionOk="0">
                  <a:moveTo>
                    <a:pt x="1" y="1"/>
                  </a:moveTo>
                  <a:lnTo>
                    <a:pt x="1" y="3263"/>
                  </a:lnTo>
                  <a:lnTo>
                    <a:pt x="298" y="3263"/>
                  </a:lnTo>
                  <a:lnTo>
                    <a:pt x="2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9"/>
            <p:cNvSpPr/>
            <p:nvPr/>
          </p:nvSpPr>
          <p:spPr>
            <a:xfrm>
              <a:off x="4903775" y="1175225"/>
              <a:ext cx="419425" cy="48075"/>
            </a:xfrm>
            <a:custGeom>
              <a:avLst/>
              <a:gdLst/>
              <a:ahLst/>
              <a:cxnLst/>
              <a:rect l="l" t="t" r="r" b="b"/>
              <a:pathLst>
                <a:path w="16777" h="1923" extrusionOk="0">
                  <a:moveTo>
                    <a:pt x="0" y="0"/>
                  </a:moveTo>
                  <a:lnTo>
                    <a:pt x="0" y="1922"/>
                  </a:lnTo>
                  <a:lnTo>
                    <a:pt x="16777" y="1922"/>
                  </a:lnTo>
                  <a:lnTo>
                    <a:pt x="1677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9"/>
            <p:cNvSpPr/>
            <p:nvPr/>
          </p:nvSpPr>
          <p:spPr>
            <a:xfrm>
              <a:off x="4911650" y="1183100"/>
              <a:ext cx="403675" cy="32300"/>
            </a:xfrm>
            <a:custGeom>
              <a:avLst/>
              <a:gdLst/>
              <a:ahLst/>
              <a:cxnLst/>
              <a:rect l="l" t="t" r="r" b="b"/>
              <a:pathLst>
                <a:path w="16147" h="1292" extrusionOk="0">
                  <a:moveTo>
                    <a:pt x="0" y="1"/>
                  </a:moveTo>
                  <a:lnTo>
                    <a:pt x="0" y="1292"/>
                  </a:lnTo>
                  <a:lnTo>
                    <a:pt x="16146" y="1292"/>
                  </a:lnTo>
                  <a:lnTo>
                    <a:pt x="16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9"/>
            <p:cNvSpPr/>
            <p:nvPr/>
          </p:nvSpPr>
          <p:spPr>
            <a:xfrm>
              <a:off x="4911650" y="1183100"/>
              <a:ext cx="238850" cy="32300"/>
            </a:xfrm>
            <a:custGeom>
              <a:avLst/>
              <a:gdLst/>
              <a:ahLst/>
              <a:cxnLst/>
              <a:rect l="l" t="t" r="r" b="b"/>
              <a:pathLst>
                <a:path w="9554" h="1292" extrusionOk="0">
                  <a:moveTo>
                    <a:pt x="0" y="1"/>
                  </a:moveTo>
                  <a:lnTo>
                    <a:pt x="0" y="1292"/>
                  </a:lnTo>
                  <a:lnTo>
                    <a:pt x="8073" y="1292"/>
                  </a:lnTo>
                  <a:lnTo>
                    <a:pt x="9553"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9"/>
            <p:cNvSpPr/>
            <p:nvPr/>
          </p:nvSpPr>
          <p:spPr>
            <a:xfrm>
              <a:off x="5133775" y="1183100"/>
              <a:ext cx="50975" cy="32300"/>
            </a:xfrm>
            <a:custGeom>
              <a:avLst/>
              <a:gdLst/>
              <a:ahLst/>
              <a:cxnLst/>
              <a:rect l="l" t="t" r="r" b="b"/>
              <a:pathLst>
                <a:path w="2039" h="1292" extrusionOk="0">
                  <a:moveTo>
                    <a:pt x="1481" y="1"/>
                  </a:moveTo>
                  <a:lnTo>
                    <a:pt x="1" y="1292"/>
                  </a:lnTo>
                  <a:lnTo>
                    <a:pt x="559" y="1292"/>
                  </a:lnTo>
                  <a:lnTo>
                    <a:pt x="2039"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9"/>
            <p:cNvSpPr/>
            <p:nvPr/>
          </p:nvSpPr>
          <p:spPr>
            <a:xfrm>
              <a:off x="5168975" y="1183100"/>
              <a:ext cx="43400" cy="32300"/>
            </a:xfrm>
            <a:custGeom>
              <a:avLst/>
              <a:gdLst/>
              <a:ahLst/>
              <a:cxnLst/>
              <a:rect l="l" t="t" r="r" b="b"/>
              <a:pathLst>
                <a:path w="1736" h="1292" extrusionOk="0">
                  <a:moveTo>
                    <a:pt x="1480" y="1"/>
                  </a:moveTo>
                  <a:lnTo>
                    <a:pt x="0" y="1292"/>
                  </a:lnTo>
                  <a:lnTo>
                    <a:pt x="255" y="1292"/>
                  </a:lnTo>
                  <a:lnTo>
                    <a:pt x="1735" y="1"/>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9"/>
            <p:cNvSpPr/>
            <p:nvPr/>
          </p:nvSpPr>
          <p:spPr>
            <a:xfrm>
              <a:off x="4908050" y="1253575"/>
              <a:ext cx="27000" cy="34750"/>
            </a:xfrm>
            <a:custGeom>
              <a:avLst/>
              <a:gdLst/>
              <a:ahLst/>
              <a:cxnLst/>
              <a:rect l="l" t="t" r="r" b="b"/>
              <a:pathLst>
                <a:path w="1080" h="1390" extrusionOk="0">
                  <a:moveTo>
                    <a:pt x="515" y="178"/>
                  </a:moveTo>
                  <a:cubicBezTo>
                    <a:pt x="572" y="178"/>
                    <a:pt x="628" y="189"/>
                    <a:pt x="681" y="210"/>
                  </a:cubicBezTo>
                  <a:cubicBezTo>
                    <a:pt x="770" y="244"/>
                    <a:pt x="839" y="318"/>
                    <a:pt x="867" y="410"/>
                  </a:cubicBezTo>
                  <a:cubicBezTo>
                    <a:pt x="881" y="455"/>
                    <a:pt x="888" y="502"/>
                    <a:pt x="889" y="548"/>
                  </a:cubicBezTo>
                  <a:cubicBezTo>
                    <a:pt x="889" y="578"/>
                    <a:pt x="892" y="674"/>
                    <a:pt x="892" y="696"/>
                  </a:cubicBezTo>
                  <a:cubicBezTo>
                    <a:pt x="892" y="718"/>
                    <a:pt x="892" y="741"/>
                    <a:pt x="891" y="763"/>
                  </a:cubicBezTo>
                  <a:cubicBezTo>
                    <a:pt x="890" y="786"/>
                    <a:pt x="890" y="813"/>
                    <a:pt x="890" y="842"/>
                  </a:cubicBezTo>
                  <a:cubicBezTo>
                    <a:pt x="889" y="889"/>
                    <a:pt x="882" y="935"/>
                    <a:pt x="870" y="980"/>
                  </a:cubicBezTo>
                  <a:cubicBezTo>
                    <a:pt x="857" y="1023"/>
                    <a:pt x="836" y="1064"/>
                    <a:pt x="807" y="1098"/>
                  </a:cubicBezTo>
                  <a:cubicBezTo>
                    <a:pt x="775" y="1134"/>
                    <a:pt x="735" y="1163"/>
                    <a:pt x="691" y="1181"/>
                  </a:cubicBezTo>
                  <a:cubicBezTo>
                    <a:pt x="635" y="1201"/>
                    <a:pt x="577" y="1212"/>
                    <a:pt x="519" y="1212"/>
                  </a:cubicBezTo>
                  <a:cubicBezTo>
                    <a:pt x="516" y="1212"/>
                    <a:pt x="513" y="1212"/>
                    <a:pt x="511" y="1212"/>
                  </a:cubicBezTo>
                  <a:lnTo>
                    <a:pt x="188" y="1212"/>
                  </a:lnTo>
                  <a:lnTo>
                    <a:pt x="188" y="179"/>
                  </a:lnTo>
                  <a:lnTo>
                    <a:pt x="500" y="179"/>
                  </a:lnTo>
                  <a:cubicBezTo>
                    <a:pt x="505" y="178"/>
                    <a:pt x="510" y="178"/>
                    <a:pt x="515" y="178"/>
                  </a:cubicBezTo>
                  <a:close/>
                  <a:moveTo>
                    <a:pt x="51" y="0"/>
                  </a:moveTo>
                  <a:cubicBezTo>
                    <a:pt x="38" y="0"/>
                    <a:pt x="25" y="6"/>
                    <a:pt x="17" y="16"/>
                  </a:cubicBezTo>
                  <a:cubicBezTo>
                    <a:pt x="6" y="25"/>
                    <a:pt x="0" y="40"/>
                    <a:pt x="0" y="53"/>
                  </a:cubicBezTo>
                  <a:lnTo>
                    <a:pt x="0" y="1336"/>
                  </a:lnTo>
                  <a:cubicBezTo>
                    <a:pt x="0" y="1350"/>
                    <a:pt x="6" y="1364"/>
                    <a:pt x="17" y="1374"/>
                  </a:cubicBezTo>
                  <a:cubicBezTo>
                    <a:pt x="26" y="1385"/>
                    <a:pt x="40" y="1390"/>
                    <a:pt x="54" y="1390"/>
                  </a:cubicBezTo>
                  <a:lnTo>
                    <a:pt x="520" y="1390"/>
                  </a:lnTo>
                  <a:cubicBezTo>
                    <a:pt x="523" y="1390"/>
                    <a:pt x="526" y="1390"/>
                    <a:pt x="529" y="1390"/>
                  </a:cubicBezTo>
                  <a:cubicBezTo>
                    <a:pt x="602" y="1390"/>
                    <a:pt x="675" y="1377"/>
                    <a:pt x="744" y="1353"/>
                  </a:cubicBezTo>
                  <a:cubicBezTo>
                    <a:pt x="810" y="1331"/>
                    <a:pt x="869" y="1294"/>
                    <a:pt x="919" y="1247"/>
                  </a:cubicBezTo>
                  <a:cubicBezTo>
                    <a:pt x="969" y="1199"/>
                    <a:pt x="1008" y="1141"/>
                    <a:pt x="1034" y="1077"/>
                  </a:cubicBezTo>
                  <a:cubicBezTo>
                    <a:pt x="1063" y="1006"/>
                    <a:pt x="1078" y="929"/>
                    <a:pt x="1078" y="851"/>
                  </a:cubicBezTo>
                  <a:cubicBezTo>
                    <a:pt x="1080" y="792"/>
                    <a:pt x="1080" y="740"/>
                    <a:pt x="1080" y="695"/>
                  </a:cubicBezTo>
                  <a:cubicBezTo>
                    <a:pt x="1080" y="650"/>
                    <a:pt x="1080" y="598"/>
                    <a:pt x="1078" y="538"/>
                  </a:cubicBezTo>
                  <a:cubicBezTo>
                    <a:pt x="1078" y="461"/>
                    <a:pt x="1063" y="385"/>
                    <a:pt x="1034" y="313"/>
                  </a:cubicBezTo>
                  <a:cubicBezTo>
                    <a:pt x="1007" y="248"/>
                    <a:pt x="967" y="190"/>
                    <a:pt x="915" y="143"/>
                  </a:cubicBezTo>
                  <a:cubicBezTo>
                    <a:pt x="863" y="96"/>
                    <a:pt x="802" y="60"/>
                    <a:pt x="736" y="37"/>
                  </a:cubicBezTo>
                  <a:cubicBezTo>
                    <a:pt x="665" y="13"/>
                    <a:pt x="592" y="1"/>
                    <a:pt x="517" y="1"/>
                  </a:cubicBezTo>
                  <a:cubicBezTo>
                    <a:pt x="514" y="1"/>
                    <a:pt x="511" y="1"/>
                    <a:pt x="508" y="1"/>
                  </a:cubicBezTo>
                  <a:lnTo>
                    <a:pt x="54" y="1"/>
                  </a:lnTo>
                  <a:cubicBezTo>
                    <a:pt x="53" y="0"/>
                    <a:pt x="52" y="0"/>
                    <a:pt x="5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9"/>
            <p:cNvSpPr/>
            <p:nvPr/>
          </p:nvSpPr>
          <p:spPr>
            <a:xfrm>
              <a:off x="4938050" y="1253550"/>
              <a:ext cx="32150" cy="34775"/>
            </a:xfrm>
            <a:custGeom>
              <a:avLst/>
              <a:gdLst/>
              <a:ahLst/>
              <a:cxnLst/>
              <a:rect l="l" t="t" r="r" b="b"/>
              <a:pathLst>
                <a:path w="1286" h="1391" extrusionOk="0">
                  <a:moveTo>
                    <a:pt x="645" y="190"/>
                  </a:moveTo>
                  <a:lnTo>
                    <a:pt x="919" y="899"/>
                  </a:lnTo>
                  <a:lnTo>
                    <a:pt x="368" y="899"/>
                  </a:lnTo>
                  <a:lnTo>
                    <a:pt x="645" y="190"/>
                  </a:lnTo>
                  <a:close/>
                  <a:moveTo>
                    <a:pt x="581" y="0"/>
                  </a:moveTo>
                  <a:cubicBezTo>
                    <a:pt x="560" y="0"/>
                    <a:pt x="540" y="8"/>
                    <a:pt x="526" y="23"/>
                  </a:cubicBezTo>
                  <a:cubicBezTo>
                    <a:pt x="513" y="36"/>
                    <a:pt x="503" y="50"/>
                    <a:pt x="496" y="67"/>
                  </a:cubicBezTo>
                  <a:lnTo>
                    <a:pt x="9" y="1319"/>
                  </a:lnTo>
                  <a:cubicBezTo>
                    <a:pt x="5" y="1328"/>
                    <a:pt x="2" y="1338"/>
                    <a:pt x="1" y="1347"/>
                  </a:cubicBezTo>
                  <a:cubicBezTo>
                    <a:pt x="1" y="1359"/>
                    <a:pt x="6" y="1370"/>
                    <a:pt x="14" y="1378"/>
                  </a:cubicBezTo>
                  <a:cubicBezTo>
                    <a:pt x="22" y="1387"/>
                    <a:pt x="33" y="1391"/>
                    <a:pt x="44" y="1391"/>
                  </a:cubicBezTo>
                  <a:lnTo>
                    <a:pt x="118" y="1391"/>
                  </a:lnTo>
                  <a:cubicBezTo>
                    <a:pt x="145" y="1391"/>
                    <a:pt x="163" y="1386"/>
                    <a:pt x="174" y="1374"/>
                  </a:cubicBezTo>
                  <a:cubicBezTo>
                    <a:pt x="183" y="1365"/>
                    <a:pt x="190" y="1353"/>
                    <a:pt x="196" y="1341"/>
                  </a:cubicBezTo>
                  <a:lnTo>
                    <a:pt x="299" y="1077"/>
                  </a:lnTo>
                  <a:lnTo>
                    <a:pt x="988" y="1077"/>
                  </a:lnTo>
                  <a:lnTo>
                    <a:pt x="1091" y="1341"/>
                  </a:lnTo>
                  <a:cubicBezTo>
                    <a:pt x="1096" y="1353"/>
                    <a:pt x="1103" y="1365"/>
                    <a:pt x="1113" y="1374"/>
                  </a:cubicBezTo>
                  <a:cubicBezTo>
                    <a:pt x="1124" y="1386"/>
                    <a:pt x="1143" y="1391"/>
                    <a:pt x="1169" y="1391"/>
                  </a:cubicBezTo>
                  <a:lnTo>
                    <a:pt x="1242" y="1391"/>
                  </a:lnTo>
                  <a:cubicBezTo>
                    <a:pt x="1266" y="1391"/>
                    <a:pt x="1286" y="1371"/>
                    <a:pt x="1286" y="1347"/>
                  </a:cubicBezTo>
                  <a:cubicBezTo>
                    <a:pt x="1284" y="1338"/>
                    <a:pt x="1282" y="1328"/>
                    <a:pt x="1278" y="1319"/>
                  </a:cubicBezTo>
                  <a:lnTo>
                    <a:pt x="793" y="67"/>
                  </a:lnTo>
                  <a:cubicBezTo>
                    <a:pt x="786" y="50"/>
                    <a:pt x="775" y="36"/>
                    <a:pt x="764" y="23"/>
                  </a:cubicBezTo>
                  <a:cubicBezTo>
                    <a:pt x="748" y="8"/>
                    <a:pt x="729" y="0"/>
                    <a:pt x="708" y="0"/>
                  </a:cubicBezTo>
                  <a:cubicBezTo>
                    <a:pt x="707" y="0"/>
                    <a:pt x="705" y="0"/>
                    <a:pt x="704" y="1"/>
                  </a:cubicBezTo>
                  <a:lnTo>
                    <a:pt x="585" y="1"/>
                  </a:lnTo>
                  <a:cubicBezTo>
                    <a:pt x="583" y="0"/>
                    <a:pt x="582" y="0"/>
                    <a:pt x="58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9"/>
            <p:cNvSpPr/>
            <p:nvPr/>
          </p:nvSpPr>
          <p:spPr>
            <a:xfrm>
              <a:off x="4968600" y="1253575"/>
              <a:ext cx="25975" cy="34750"/>
            </a:xfrm>
            <a:custGeom>
              <a:avLst/>
              <a:gdLst/>
              <a:ahLst/>
              <a:cxnLst/>
              <a:rect l="l" t="t" r="r" b="b"/>
              <a:pathLst>
                <a:path w="1039" h="1390" extrusionOk="0">
                  <a:moveTo>
                    <a:pt x="54" y="1"/>
                  </a:moveTo>
                  <a:cubicBezTo>
                    <a:pt x="24" y="1"/>
                    <a:pt x="0" y="24"/>
                    <a:pt x="0" y="54"/>
                  </a:cubicBezTo>
                  <a:lnTo>
                    <a:pt x="0" y="126"/>
                  </a:lnTo>
                  <a:cubicBezTo>
                    <a:pt x="0" y="155"/>
                    <a:pt x="24" y="179"/>
                    <a:pt x="54" y="180"/>
                  </a:cubicBezTo>
                  <a:lnTo>
                    <a:pt x="426" y="180"/>
                  </a:lnTo>
                  <a:lnTo>
                    <a:pt x="426" y="1336"/>
                  </a:lnTo>
                  <a:cubicBezTo>
                    <a:pt x="425" y="1350"/>
                    <a:pt x="431" y="1364"/>
                    <a:pt x="441" y="1374"/>
                  </a:cubicBezTo>
                  <a:cubicBezTo>
                    <a:pt x="451" y="1385"/>
                    <a:pt x="465" y="1390"/>
                    <a:pt x="479" y="1390"/>
                  </a:cubicBezTo>
                  <a:lnTo>
                    <a:pt x="560" y="1390"/>
                  </a:lnTo>
                  <a:cubicBezTo>
                    <a:pt x="589" y="1390"/>
                    <a:pt x="613" y="1366"/>
                    <a:pt x="614" y="1336"/>
                  </a:cubicBezTo>
                  <a:lnTo>
                    <a:pt x="614" y="179"/>
                  </a:lnTo>
                  <a:lnTo>
                    <a:pt x="985" y="179"/>
                  </a:lnTo>
                  <a:cubicBezTo>
                    <a:pt x="1015" y="179"/>
                    <a:pt x="1039" y="155"/>
                    <a:pt x="1039" y="125"/>
                  </a:cubicBezTo>
                  <a:lnTo>
                    <a:pt x="1039" y="53"/>
                  </a:lnTo>
                  <a:cubicBezTo>
                    <a:pt x="1039" y="24"/>
                    <a:pt x="1015" y="1"/>
                    <a:pt x="98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9"/>
            <p:cNvSpPr/>
            <p:nvPr/>
          </p:nvSpPr>
          <p:spPr>
            <a:xfrm>
              <a:off x="4992925" y="1253550"/>
              <a:ext cx="32125" cy="34775"/>
            </a:xfrm>
            <a:custGeom>
              <a:avLst/>
              <a:gdLst/>
              <a:ahLst/>
              <a:cxnLst/>
              <a:rect l="l" t="t" r="r" b="b"/>
              <a:pathLst>
                <a:path w="1285" h="1391" extrusionOk="0">
                  <a:moveTo>
                    <a:pt x="644" y="190"/>
                  </a:moveTo>
                  <a:lnTo>
                    <a:pt x="918" y="899"/>
                  </a:lnTo>
                  <a:lnTo>
                    <a:pt x="368" y="899"/>
                  </a:lnTo>
                  <a:lnTo>
                    <a:pt x="644" y="190"/>
                  </a:lnTo>
                  <a:close/>
                  <a:moveTo>
                    <a:pt x="580" y="0"/>
                  </a:moveTo>
                  <a:cubicBezTo>
                    <a:pt x="559" y="0"/>
                    <a:pt x="540" y="8"/>
                    <a:pt x="524" y="23"/>
                  </a:cubicBezTo>
                  <a:cubicBezTo>
                    <a:pt x="513" y="36"/>
                    <a:pt x="502" y="50"/>
                    <a:pt x="495" y="67"/>
                  </a:cubicBezTo>
                  <a:lnTo>
                    <a:pt x="9" y="1319"/>
                  </a:lnTo>
                  <a:cubicBezTo>
                    <a:pt x="4" y="1328"/>
                    <a:pt x="1" y="1338"/>
                    <a:pt x="0" y="1347"/>
                  </a:cubicBezTo>
                  <a:cubicBezTo>
                    <a:pt x="0" y="1359"/>
                    <a:pt x="5" y="1370"/>
                    <a:pt x="13" y="1378"/>
                  </a:cubicBezTo>
                  <a:cubicBezTo>
                    <a:pt x="21" y="1387"/>
                    <a:pt x="33" y="1391"/>
                    <a:pt x="44" y="1391"/>
                  </a:cubicBezTo>
                  <a:lnTo>
                    <a:pt x="117" y="1391"/>
                  </a:lnTo>
                  <a:cubicBezTo>
                    <a:pt x="144" y="1391"/>
                    <a:pt x="163" y="1386"/>
                    <a:pt x="173" y="1374"/>
                  </a:cubicBezTo>
                  <a:cubicBezTo>
                    <a:pt x="183" y="1365"/>
                    <a:pt x="190" y="1353"/>
                    <a:pt x="195" y="1341"/>
                  </a:cubicBezTo>
                  <a:lnTo>
                    <a:pt x="299" y="1077"/>
                  </a:lnTo>
                  <a:lnTo>
                    <a:pt x="987" y="1077"/>
                  </a:lnTo>
                  <a:lnTo>
                    <a:pt x="1090" y="1341"/>
                  </a:lnTo>
                  <a:cubicBezTo>
                    <a:pt x="1096" y="1353"/>
                    <a:pt x="1103" y="1365"/>
                    <a:pt x="1112" y="1374"/>
                  </a:cubicBezTo>
                  <a:cubicBezTo>
                    <a:pt x="1122" y="1386"/>
                    <a:pt x="1142" y="1391"/>
                    <a:pt x="1168" y="1391"/>
                  </a:cubicBezTo>
                  <a:lnTo>
                    <a:pt x="1242" y="1391"/>
                  </a:lnTo>
                  <a:cubicBezTo>
                    <a:pt x="1253" y="1391"/>
                    <a:pt x="1264" y="1387"/>
                    <a:pt x="1273" y="1378"/>
                  </a:cubicBezTo>
                  <a:cubicBezTo>
                    <a:pt x="1281" y="1370"/>
                    <a:pt x="1285" y="1359"/>
                    <a:pt x="1285" y="1347"/>
                  </a:cubicBezTo>
                  <a:cubicBezTo>
                    <a:pt x="1284" y="1338"/>
                    <a:pt x="1282" y="1328"/>
                    <a:pt x="1277" y="1319"/>
                  </a:cubicBezTo>
                  <a:lnTo>
                    <a:pt x="792" y="67"/>
                  </a:lnTo>
                  <a:cubicBezTo>
                    <a:pt x="785" y="50"/>
                    <a:pt x="775" y="36"/>
                    <a:pt x="762" y="23"/>
                  </a:cubicBezTo>
                  <a:cubicBezTo>
                    <a:pt x="748" y="8"/>
                    <a:pt x="728" y="0"/>
                    <a:pt x="707" y="0"/>
                  </a:cubicBezTo>
                  <a:cubicBezTo>
                    <a:pt x="706" y="0"/>
                    <a:pt x="705" y="0"/>
                    <a:pt x="703" y="1"/>
                  </a:cubicBezTo>
                  <a:lnTo>
                    <a:pt x="584" y="1"/>
                  </a:lnTo>
                  <a:cubicBezTo>
                    <a:pt x="583" y="0"/>
                    <a:pt x="581" y="0"/>
                    <a:pt x="580"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9"/>
            <p:cNvSpPr/>
            <p:nvPr/>
          </p:nvSpPr>
          <p:spPr>
            <a:xfrm>
              <a:off x="5036500" y="1253575"/>
              <a:ext cx="26000" cy="34750"/>
            </a:xfrm>
            <a:custGeom>
              <a:avLst/>
              <a:gdLst/>
              <a:ahLst/>
              <a:cxnLst/>
              <a:rect l="l" t="t" r="r" b="b"/>
              <a:pathLst>
                <a:path w="1040" h="1390" extrusionOk="0">
                  <a:moveTo>
                    <a:pt x="54" y="1"/>
                  </a:moveTo>
                  <a:cubicBezTo>
                    <a:pt x="25" y="1"/>
                    <a:pt x="2" y="24"/>
                    <a:pt x="1" y="54"/>
                  </a:cubicBezTo>
                  <a:lnTo>
                    <a:pt x="1" y="126"/>
                  </a:lnTo>
                  <a:cubicBezTo>
                    <a:pt x="2" y="155"/>
                    <a:pt x="25" y="179"/>
                    <a:pt x="54" y="180"/>
                  </a:cubicBezTo>
                  <a:lnTo>
                    <a:pt x="426" y="180"/>
                  </a:lnTo>
                  <a:lnTo>
                    <a:pt x="426" y="1336"/>
                  </a:lnTo>
                  <a:cubicBezTo>
                    <a:pt x="426" y="1350"/>
                    <a:pt x="431" y="1364"/>
                    <a:pt x="442" y="1374"/>
                  </a:cubicBezTo>
                  <a:cubicBezTo>
                    <a:pt x="452" y="1385"/>
                    <a:pt x="465" y="1390"/>
                    <a:pt x="480" y="1390"/>
                  </a:cubicBezTo>
                  <a:lnTo>
                    <a:pt x="561" y="1390"/>
                  </a:lnTo>
                  <a:cubicBezTo>
                    <a:pt x="591" y="1390"/>
                    <a:pt x="614" y="1366"/>
                    <a:pt x="614" y="1336"/>
                  </a:cubicBezTo>
                  <a:lnTo>
                    <a:pt x="614" y="179"/>
                  </a:lnTo>
                  <a:lnTo>
                    <a:pt x="986" y="179"/>
                  </a:lnTo>
                  <a:cubicBezTo>
                    <a:pt x="1015" y="179"/>
                    <a:pt x="1039" y="155"/>
                    <a:pt x="1040" y="125"/>
                  </a:cubicBezTo>
                  <a:lnTo>
                    <a:pt x="1040" y="53"/>
                  </a:lnTo>
                  <a:cubicBezTo>
                    <a:pt x="1039" y="24"/>
                    <a:pt x="1015" y="1"/>
                    <a:pt x="98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9"/>
            <p:cNvSpPr/>
            <p:nvPr/>
          </p:nvSpPr>
          <p:spPr>
            <a:xfrm>
              <a:off x="5067875" y="1253575"/>
              <a:ext cx="26925" cy="34750"/>
            </a:xfrm>
            <a:custGeom>
              <a:avLst/>
              <a:gdLst/>
              <a:ahLst/>
              <a:cxnLst/>
              <a:rect l="l" t="t" r="r" b="b"/>
              <a:pathLst>
                <a:path w="1077" h="1390" extrusionOk="0">
                  <a:moveTo>
                    <a:pt x="52" y="0"/>
                  </a:moveTo>
                  <a:cubicBezTo>
                    <a:pt x="39" y="0"/>
                    <a:pt x="26" y="6"/>
                    <a:pt x="17" y="16"/>
                  </a:cubicBezTo>
                  <a:cubicBezTo>
                    <a:pt x="6" y="25"/>
                    <a:pt x="1" y="39"/>
                    <a:pt x="1" y="53"/>
                  </a:cubicBezTo>
                  <a:lnTo>
                    <a:pt x="1" y="1336"/>
                  </a:lnTo>
                  <a:cubicBezTo>
                    <a:pt x="0" y="1351"/>
                    <a:pt x="6" y="1365"/>
                    <a:pt x="17" y="1375"/>
                  </a:cubicBezTo>
                  <a:cubicBezTo>
                    <a:pt x="27" y="1385"/>
                    <a:pt x="41" y="1390"/>
                    <a:pt x="55" y="1390"/>
                  </a:cubicBezTo>
                  <a:lnTo>
                    <a:pt x="137" y="1390"/>
                  </a:lnTo>
                  <a:cubicBezTo>
                    <a:pt x="150" y="1390"/>
                    <a:pt x="164" y="1385"/>
                    <a:pt x="174" y="1374"/>
                  </a:cubicBezTo>
                  <a:cubicBezTo>
                    <a:pt x="184" y="1364"/>
                    <a:pt x="190" y="1350"/>
                    <a:pt x="190" y="1336"/>
                  </a:cubicBezTo>
                  <a:lnTo>
                    <a:pt x="190" y="776"/>
                  </a:lnTo>
                  <a:lnTo>
                    <a:pt x="888" y="776"/>
                  </a:lnTo>
                  <a:lnTo>
                    <a:pt x="888" y="1336"/>
                  </a:lnTo>
                  <a:cubicBezTo>
                    <a:pt x="889" y="1366"/>
                    <a:pt x="913" y="1390"/>
                    <a:pt x="942" y="1390"/>
                  </a:cubicBezTo>
                  <a:lnTo>
                    <a:pt x="1024" y="1390"/>
                  </a:lnTo>
                  <a:cubicBezTo>
                    <a:pt x="1053" y="1390"/>
                    <a:pt x="1077" y="1366"/>
                    <a:pt x="1077" y="1336"/>
                  </a:cubicBezTo>
                  <a:lnTo>
                    <a:pt x="1077" y="53"/>
                  </a:lnTo>
                  <a:cubicBezTo>
                    <a:pt x="1077" y="24"/>
                    <a:pt x="1053" y="1"/>
                    <a:pt x="1024" y="1"/>
                  </a:cubicBezTo>
                  <a:lnTo>
                    <a:pt x="942" y="1"/>
                  </a:lnTo>
                  <a:cubicBezTo>
                    <a:pt x="913" y="1"/>
                    <a:pt x="889" y="24"/>
                    <a:pt x="888" y="53"/>
                  </a:cubicBezTo>
                  <a:lnTo>
                    <a:pt x="888" y="597"/>
                  </a:lnTo>
                  <a:lnTo>
                    <a:pt x="190" y="597"/>
                  </a:lnTo>
                  <a:lnTo>
                    <a:pt x="190" y="53"/>
                  </a:lnTo>
                  <a:cubicBezTo>
                    <a:pt x="190" y="24"/>
                    <a:pt x="166" y="1"/>
                    <a:pt x="137" y="1"/>
                  </a:cubicBezTo>
                  <a:lnTo>
                    <a:pt x="55" y="1"/>
                  </a:lnTo>
                  <a:cubicBezTo>
                    <a:pt x="54" y="0"/>
                    <a:pt x="53" y="0"/>
                    <a:pt x="52"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9"/>
            <p:cNvSpPr/>
            <p:nvPr/>
          </p:nvSpPr>
          <p:spPr>
            <a:xfrm>
              <a:off x="5103325" y="1253575"/>
              <a:ext cx="22775" cy="34750"/>
            </a:xfrm>
            <a:custGeom>
              <a:avLst/>
              <a:gdLst/>
              <a:ahLst/>
              <a:cxnLst/>
              <a:rect l="l" t="t" r="r" b="b"/>
              <a:pathLst>
                <a:path w="911" h="1390" extrusionOk="0">
                  <a:moveTo>
                    <a:pt x="51" y="0"/>
                  </a:moveTo>
                  <a:cubicBezTo>
                    <a:pt x="38" y="0"/>
                    <a:pt x="25" y="6"/>
                    <a:pt x="17" y="16"/>
                  </a:cubicBezTo>
                  <a:cubicBezTo>
                    <a:pt x="6" y="25"/>
                    <a:pt x="0" y="39"/>
                    <a:pt x="0" y="53"/>
                  </a:cubicBezTo>
                  <a:lnTo>
                    <a:pt x="0" y="1337"/>
                  </a:lnTo>
                  <a:cubicBezTo>
                    <a:pt x="0" y="1350"/>
                    <a:pt x="6" y="1364"/>
                    <a:pt x="17" y="1374"/>
                  </a:cubicBezTo>
                  <a:cubicBezTo>
                    <a:pt x="26" y="1385"/>
                    <a:pt x="40" y="1390"/>
                    <a:pt x="54" y="1390"/>
                  </a:cubicBezTo>
                  <a:lnTo>
                    <a:pt x="856" y="1390"/>
                  </a:lnTo>
                  <a:cubicBezTo>
                    <a:pt x="871" y="1390"/>
                    <a:pt x="884" y="1385"/>
                    <a:pt x="895" y="1374"/>
                  </a:cubicBezTo>
                  <a:cubicBezTo>
                    <a:pt x="905" y="1364"/>
                    <a:pt x="910" y="1350"/>
                    <a:pt x="910" y="1337"/>
                  </a:cubicBezTo>
                  <a:lnTo>
                    <a:pt x="910" y="1264"/>
                  </a:lnTo>
                  <a:cubicBezTo>
                    <a:pt x="910" y="1251"/>
                    <a:pt x="904" y="1238"/>
                    <a:pt x="895" y="1227"/>
                  </a:cubicBezTo>
                  <a:cubicBezTo>
                    <a:pt x="884" y="1217"/>
                    <a:pt x="871" y="1212"/>
                    <a:pt x="856" y="1212"/>
                  </a:cubicBezTo>
                  <a:lnTo>
                    <a:pt x="189" y="1211"/>
                  </a:lnTo>
                  <a:lnTo>
                    <a:pt x="189" y="776"/>
                  </a:lnTo>
                  <a:lnTo>
                    <a:pt x="797" y="776"/>
                  </a:lnTo>
                  <a:cubicBezTo>
                    <a:pt x="826" y="776"/>
                    <a:pt x="850" y="752"/>
                    <a:pt x="851" y="723"/>
                  </a:cubicBezTo>
                  <a:lnTo>
                    <a:pt x="851" y="652"/>
                  </a:lnTo>
                  <a:cubicBezTo>
                    <a:pt x="850" y="622"/>
                    <a:pt x="826" y="598"/>
                    <a:pt x="797" y="598"/>
                  </a:cubicBezTo>
                  <a:lnTo>
                    <a:pt x="189" y="598"/>
                  </a:lnTo>
                  <a:lnTo>
                    <a:pt x="189" y="179"/>
                  </a:lnTo>
                  <a:lnTo>
                    <a:pt x="841" y="179"/>
                  </a:lnTo>
                  <a:cubicBezTo>
                    <a:pt x="870" y="179"/>
                    <a:pt x="894" y="155"/>
                    <a:pt x="895" y="125"/>
                  </a:cubicBezTo>
                  <a:lnTo>
                    <a:pt x="895" y="53"/>
                  </a:lnTo>
                  <a:cubicBezTo>
                    <a:pt x="894" y="24"/>
                    <a:pt x="870" y="1"/>
                    <a:pt x="841" y="1"/>
                  </a:cubicBezTo>
                  <a:lnTo>
                    <a:pt x="54" y="1"/>
                  </a:lnTo>
                  <a:cubicBezTo>
                    <a:pt x="53" y="0"/>
                    <a:pt x="52" y="0"/>
                    <a:pt x="5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9"/>
            <p:cNvSpPr/>
            <p:nvPr/>
          </p:nvSpPr>
          <p:spPr>
            <a:xfrm>
              <a:off x="5132725" y="1253575"/>
              <a:ext cx="22400" cy="34750"/>
            </a:xfrm>
            <a:custGeom>
              <a:avLst/>
              <a:gdLst/>
              <a:ahLst/>
              <a:cxnLst/>
              <a:rect l="l" t="t" r="r" b="b"/>
              <a:pathLst>
                <a:path w="896" h="1390" extrusionOk="0">
                  <a:moveTo>
                    <a:pt x="51" y="0"/>
                  </a:moveTo>
                  <a:cubicBezTo>
                    <a:pt x="38" y="0"/>
                    <a:pt x="25" y="6"/>
                    <a:pt x="16" y="16"/>
                  </a:cubicBezTo>
                  <a:cubicBezTo>
                    <a:pt x="5" y="25"/>
                    <a:pt x="0" y="39"/>
                    <a:pt x="0" y="53"/>
                  </a:cubicBezTo>
                  <a:lnTo>
                    <a:pt x="0" y="1336"/>
                  </a:lnTo>
                  <a:cubicBezTo>
                    <a:pt x="0" y="1366"/>
                    <a:pt x="24" y="1390"/>
                    <a:pt x="54" y="1390"/>
                  </a:cubicBezTo>
                  <a:lnTo>
                    <a:pt x="135" y="1390"/>
                  </a:lnTo>
                  <a:cubicBezTo>
                    <a:pt x="149" y="1390"/>
                    <a:pt x="163" y="1385"/>
                    <a:pt x="173" y="1374"/>
                  </a:cubicBezTo>
                  <a:cubicBezTo>
                    <a:pt x="183" y="1364"/>
                    <a:pt x="189" y="1350"/>
                    <a:pt x="189" y="1336"/>
                  </a:cubicBezTo>
                  <a:lnTo>
                    <a:pt x="189" y="816"/>
                  </a:lnTo>
                  <a:lnTo>
                    <a:pt x="802" y="816"/>
                  </a:lnTo>
                  <a:cubicBezTo>
                    <a:pt x="817" y="816"/>
                    <a:pt x="830" y="810"/>
                    <a:pt x="840" y="800"/>
                  </a:cubicBezTo>
                  <a:cubicBezTo>
                    <a:pt x="850" y="790"/>
                    <a:pt x="856" y="777"/>
                    <a:pt x="856" y="762"/>
                  </a:cubicBezTo>
                  <a:lnTo>
                    <a:pt x="856" y="691"/>
                  </a:lnTo>
                  <a:cubicBezTo>
                    <a:pt x="856" y="677"/>
                    <a:pt x="850" y="663"/>
                    <a:pt x="840" y="654"/>
                  </a:cubicBezTo>
                  <a:cubicBezTo>
                    <a:pt x="830" y="643"/>
                    <a:pt x="817" y="637"/>
                    <a:pt x="802" y="637"/>
                  </a:cubicBezTo>
                  <a:lnTo>
                    <a:pt x="189" y="637"/>
                  </a:lnTo>
                  <a:lnTo>
                    <a:pt x="189" y="179"/>
                  </a:lnTo>
                  <a:lnTo>
                    <a:pt x="842" y="179"/>
                  </a:lnTo>
                  <a:cubicBezTo>
                    <a:pt x="856" y="179"/>
                    <a:pt x="870" y="173"/>
                    <a:pt x="880" y="163"/>
                  </a:cubicBezTo>
                  <a:cubicBezTo>
                    <a:pt x="890" y="153"/>
                    <a:pt x="896" y="139"/>
                    <a:pt x="896" y="125"/>
                  </a:cubicBezTo>
                  <a:lnTo>
                    <a:pt x="896" y="53"/>
                  </a:lnTo>
                  <a:cubicBezTo>
                    <a:pt x="896" y="39"/>
                    <a:pt x="890" y="25"/>
                    <a:pt x="880" y="16"/>
                  </a:cubicBezTo>
                  <a:cubicBezTo>
                    <a:pt x="870" y="6"/>
                    <a:pt x="858" y="0"/>
                    <a:pt x="845" y="0"/>
                  </a:cubicBezTo>
                  <a:cubicBezTo>
                    <a:pt x="844" y="0"/>
                    <a:pt x="843" y="0"/>
                    <a:pt x="842" y="1"/>
                  </a:cubicBezTo>
                  <a:lnTo>
                    <a:pt x="54" y="1"/>
                  </a:lnTo>
                  <a:cubicBezTo>
                    <a:pt x="53" y="0"/>
                    <a:pt x="52" y="0"/>
                    <a:pt x="5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9"/>
            <p:cNvSpPr/>
            <p:nvPr/>
          </p:nvSpPr>
          <p:spPr>
            <a:xfrm>
              <a:off x="5158225" y="1253575"/>
              <a:ext cx="26000" cy="34750"/>
            </a:xfrm>
            <a:custGeom>
              <a:avLst/>
              <a:gdLst/>
              <a:ahLst/>
              <a:cxnLst/>
              <a:rect l="l" t="t" r="r" b="b"/>
              <a:pathLst>
                <a:path w="1040" h="1390" extrusionOk="0">
                  <a:moveTo>
                    <a:pt x="55" y="1"/>
                  </a:moveTo>
                  <a:cubicBezTo>
                    <a:pt x="25" y="1"/>
                    <a:pt x="2" y="24"/>
                    <a:pt x="1" y="54"/>
                  </a:cubicBezTo>
                  <a:lnTo>
                    <a:pt x="1" y="126"/>
                  </a:lnTo>
                  <a:cubicBezTo>
                    <a:pt x="2" y="155"/>
                    <a:pt x="25" y="179"/>
                    <a:pt x="55" y="180"/>
                  </a:cubicBezTo>
                  <a:lnTo>
                    <a:pt x="426" y="180"/>
                  </a:lnTo>
                  <a:lnTo>
                    <a:pt x="426" y="1336"/>
                  </a:lnTo>
                  <a:cubicBezTo>
                    <a:pt x="425" y="1350"/>
                    <a:pt x="431" y="1364"/>
                    <a:pt x="442" y="1374"/>
                  </a:cubicBezTo>
                  <a:cubicBezTo>
                    <a:pt x="452" y="1385"/>
                    <a:pt x="466" y="1390"/>
                    <a:pt x="480" y="1390"/>
                  </a:cubicBezTo>
                  <a:lnTo>
                    <a:pt x="561" y="1390"/>
                  </a:lnTo>
                  <a:cubicBezTo>
                    <a:pt x="590" y="1390"/>
                    <a:pt x="614" y="1366"/>
                    <a:pt x="615" y="1336"/>
                  </a:cubicBezTo>
                  <a:lnTo>
                    <a:pt x="615" y="179"/>
                  </a:lnTo>
                  <a:lnTo>
                    <a:pt x="985" y="179"/>
                  </a:lnTo>
                  <a:cubicBezTo>
                    <a:pt x="1015" y="179"/>
                    <a:pt x="1039" y="155"/>
                    <a:pt x="1039" y="125"/>
                  </a:cubicBezTo>
                  <a:lnTo>
                    <a:pt x="1039" y="53"/>
                  </a:lnTo>
                  <a:cubicBezTo>
                    <a:pt x="1039" y="24"/>
                    <a:pt x="1015" y="1"/>
                    <a:pt x="98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9"/>
            <p:cNvSpPr/>
            <p:nvPr/>
          </p:nvSpPr>
          <p:spPr>
            <a:xfrm>
              <a:off x="5227925" y="1253575"/>
              <a:ext cx="22900" cy="34750"/>
            </a:xfrm>
            <a:custGeom>
              <a:avLst/>
              <a:gdLst/>
              <a:ahLst/>
              <a:cxnLst/>
              <a:rect l="l" t="t" r="r" b="b"/>
              <a:pathLst>
                <a:path w="916" h="1390" extrusionOk="0">
                  <a:moveTo>
                    <a:pt x="53" y="1"/>
                  </a:moveTo>
                  <a:cubicBezTo>
                    <a:pt x="24" y="1"/>
                    <a:pt x="0" y="24"/>
                    <a:pt x="0" y="53"/>
                  </a:cubicBezTo>
                  <a:lnTo>
                    <a:pt x="0" y="125"/>
                  </a:lnTo>
                  <a:cubicBezTo>
                    <a:pt x="0" y="155"/>
                    <a:pt x="24" y="179"/>
                    <a:pt x="53" y="179"/>
                  </a:cubicBezTo>
                  <a:lnTo>
                    <a:pt x="705" y="179"/>
                  </a:lnTo>
                  <a:lnTo>
                    <a:pt x="262" y="1318"/>
                  </a:lnTo>
                  <a:cubicBezTo>
                    <a:pt x="260" y="1323"/>
                    <a:pt x="258" y="1329"/>
                    <a:pt x="257" y="1334"/>
                  </a:cubicBezTo>
                  <a:cubicBezTo>
                    <a:pt x="256" y="1336"/>
                    <a:pt x="256" y="1339"/>
                    <a:pt x="256" y="1342"/>
                  </a:cubicBezTo>
                  <a:cubicBezTo>
                    <a:pt x="256" y="1356"/>
                    <a:pt x="261" y="1367"/>
                    <a:pt x="270" y="1376"/>
                  </a:cubicBezTo>
                  <a:cubicBezTo>
                    <a:pt x="279" y="1386"/>
                    <a:pt x="291" y="1390"/>
                    <a:pt x="304" y="1390"/>
                  </a:cubicBezTo>
                  <a:lnTo>
                    <a:pt x="395" y="1390"/>
                  </a:lnTo>
                  <a:cubicBezTo>
                    <a:pt x="396" y="1390"/>
                    <a:pt x="397" y="1390"/>
                    <a:pt x="398" y="1390"/>
                  </a:cubicBezTo>
                  <a:cubicBezTo>
                    <a:pt x="412" y="1390"/>
                    <a:pt x="424" y="1385"/>
                    <a:pt x="432" y="1375"/>
                  </a:cubicBezTo>
                  <a:cubicBezTo>
                    <a:pt x="440" y="1365"/>
                    <a:pt x="448" y="1355"/>
                    <a:pt x="453" y="1342"/>
                  </a:cubicBezTo>
                  <a:lnTo>
                    <a:pt x="894" y="204"/>
                  </a:lnTo>
                  <a:cubicBezTo>
                    <a:pt x="900" y="191"/>
                    <a:pt x="905" y="178"/>
                    <a:pt x="909" y="163"/>
                  </a:cubicBezTo>
                  <a:cubicBezTo>
                    <a:pt x="913" y="151"/>
                    <a:pt x="915" y="138"/>
                    <a:pt x="915" y="125"/>
                  </a:cubicBezTo>
                  <a:lnTo>
                    <a:pt x="915" y="53"/>
                  </a:lnTo>
                  <a:cubicBezTo>
                    <a:pt x="915" y="24"/>
                    <a:pt x="892" y="1"/>
                    <a:pt x="862"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9"/>
            <p:cNvSpPr/>
            <p:nvPr/>
          </p:nvSpPr>
          <p:spPr>
            <a:xfrm>
              <a:off x="5255200" y="1253075"/>
              <a:ext cx="25400" cy="35775"/>
            </a:xfrm>
            <a:custGeom>
              <a:avLst/>
              <a:gdLst/>
              <a:ahLst/>
              <a:cxnLst/>
              <a:rect l="l" t="t" r="r" b="b"/>
              <a:pathLst>
                <a:path w="1016" h="1431" extrusionOk="0">
                  <a:moveTo>
                    <a:pt x="508" y="178"/>
                  </a:moveTo>
                  <a:cubicBezTo>
                    <a:pt x="610" y="178"/>
                    <a:pt x="689" y="209"/>
                    <a:pt x="743" y="269"/>
                  </a:cubicBezTo>
                  <a:cubicBezTo>
                    <a:pt x="796" y="329"/>
                    <a:pt x="824" y="422"/>
                    <a:pt x="827" y="547"/>
                  </a:cubicBezTo>
                  <a:cubicBezTo>
                    <a:pt x="829" y="607"/>
                    <a:pt x="830" y="663"/>
                    <a:pt x="830" y="716"/>
                  </a:cubicBezTo>
                  <a:cubicBezTo>
                    <a:pt x="830" y="769"/>
                    <a:pt x="829" y="825"/>
                    <a:pt x="827" y="884"/>
                  </a:cubicBezTo>
                  <a:cubicBezTo>
                    <a:pt x="824" y="1010"/>
                    <a:pt x="796" y="1102"/>
                    <a:pt x="743" y="1162"/>
                  </a:cubicBezTo>
                  <a:cubicBezTo>
                    <a:pt x="689" y="1221"/>
                    <a:pt x="611" y="1251"/>
                    <a:pt x="508" y="1251"/>
                  </a:cubicBezTo>
                  <a:cubicBezTo>
                    <a:pt x="404" y="1251"/>
                    <a:pt x="326" y="1221"/>
                    <a:pt x="272" y="1162"/>
                  </a:cubicBezTo>
                  <a:cubicBezTo>
                    <a:pt x="218" y="1102"/>
                    <a:pt x="190" y="1010"/>
                    <a:pt x="188" y="884"/>
                  </a:cubicBezTo>
                  <a:cubicBezTo>
                    <a:pt x="186" y="825"/>
                    <a:pt x="186" y="768"/>
                    <a:pt x="186" y="716"/>
                  </a:cubicBezTo>
                  <a:cubicBezTo>
                    <a:pt x="186" y="663"/>
                    <a:pt x="186" y="607"/>
                    <a:pt x="188" y="547"/>
                  </a:cubicBezTo>
                  <a:cubicBezTo>
                    <a:pt x="190" y="422"/>
                    <a:pt x="218" y="329"/>
                    <a:pt x="272" y="269"/>
                  </a:cubicBezTo>
                  <a:cubicBezTo>
                    <a:pt x="327" y="208"/>
                    <a:pt x="404" y="178"/>
                    <a:pt x="508" y="178"/>
                  </a:cubicBezTo>
                  <a:close/>
                  <a:moveTo>
                    <a:pt x="508" y="1"/>
                  </a:moveTo>
                  <a:cubicBezTo>
                    <a:pt x="431" y="1"/>
                    <a:pt x="354" y="15"/>
                    <a:pt x="282" y="43"/>
                  </a:cubicBezTo>
                  <a:cubicBezTo>
                    <a:pt x="222" y="69"/>
                    <a:pt x="169" y="110"/>
                    <a:pt x="127" y="159"/>
                  </a:cubicBezTo>
                  <a:cubicBezTo>
                    <a:pt x="85" y="210"/>
                    <a:pt x="53" y="269"/>
                    <a:pt x="35" y="333"/>
                  </a:cubicBezTo>
                  <a:cubicBezTo>
                    <a:pt x="14" y="403"/>
                    <a:pt x="3" y="475"/>
                    <a:pt x="2" y="548"/>
                  </a:cubicBezTo>
                  <a:cubicBezTo>
                    <a:pt x="0" y="609"/>
                    <a:pt x="0" y="664"/>
                    <a:pt x="0" y="717"/>
                  </a:cubicBezTo>
                  <a:cubicBezTo>
                    <a:pt x="0" y="769"/>
                    <a:pt x="0" y="825"/>
                    <a:pt x="2" y="885"/>
                  </a:cubicBezTo>
                  <a:cubicBezTo>
                    <a:pt x="3" y="957"/>
                    <a:pt x="14" y="1031"/>
                    <a:pt x="35" y="1100"/>
                  </a:cubicBezTo>
                  <a:cubicBezTo>
                    <a:pt x="53" y="1163"/>
                    <a:pt x="85" y="1223"/>
                    <a:pt x="127" y="1274"/>
                  </a:cubicBezTo>
                  <a:cubicBezTo>
                    <a:pt x="169" y="1324"/>
                    <a:pt x="222" y="1363"/>
                    <a:pt x="282" y="1389"/>
                  </a:cubicBezTo>
                  <a:cubicBezTo>
                    <a:pt x="355" y="1417"/>
                    <a:pt x="432" y="1431"/>
                    <a:pt x="508" y="1431"/>
                  </a:cubicBezTo>
                  <a:cubicBezTo>
                    <a:pt x="585" y="1431"/>
                    <a:pt x="661" y="1417"/>
                    <a:pt x="733" y="1389"/>
                  </a:cubicBezTo>
                  <a:cubicBezTo>
                    <a:pt x="793" y="1363"/>
                    <a:pt x="846" y="1324"/>
                    <a:pt x="889" y="1274"/>
                  </a:cubicBezTo>
                  <a:cubicBezTo>
                    <a:pt x="931" y="1223"/>
                    <a:pt x="962" y="1163"/>
                    <a:pt x="981" y="1100"/>
                  </a:cubicBezTo>
                  <a:cubicBezTo>
                    <a:pt x="1001" y="1031"/>
                    <a:pt x="1013" y="957"/>
                    <a:pt x="1014" y="885"/>
                  </a:cubicBezTo>
                  <a:cubicBezTo>
                    <a:pt x="1015" y="825"/>
                    <a:pt x="1016" y="769"/>
                    <a:pt x="1016" y="717"/>
                  </a:cubicBezTo>
                  <a:cubicBezTo>
                    <a:pt x="1016" y="664"/>
                    <a:pt x="1015" y="609"/>
                    <a:pt x="1014" y="548"/>
                  </a:cubicBezTo>
                  <a:cubicBezTo>
                    <a:pt x="1013" y="475"/>
                    <a:pt x="1001" y="403"/>
                    <a:pt x="981" y="333"/>
                  </a:cubicBezTo>
                  <a:cubicBezTo>
                    <a:pt x="962" y="269"/>
                    <a:pt x="931" y="210"/>
                    <a:pt x="889" y="159"/>
                  </a:cubicBezTo>
                  <a:cubicBezTo>
                    <a:pt x="846" y="110"/>
                    <a:pt x="793" y="69"/>
                    <a:pt x="733" y="43"/>
                  </a:cubicBezTo>
                  <a:cubicBezTo>
                    <a:pt x="661" y="15"/>
                    <a:pt x="584" y="1"/>
                    <a:pt x="508"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9"/>
            <p:cNvSpPr/>
            <p:nvPr/>
          </p:nvSpPr>
          <p:spPr>
            <a:xfrm>
              <a:off x="5285725" y="1253325"/>
              <a:ext cx="35275" cy="35250"/>
            </a:xfrm>
            <a:custGeom>
              <a:avLst/>
              <a:gdLst/>
              <a:ahLst/>
              <a:cxnLst/>
              <a:rect l="l" t="t" r="r" b="b"/>
              <a:pathLst>
                <a:path w="1411" h="1410" extrusionOk="0">
                  <a:moveTo>
                    <a:pt x="295" y="143"/>
                  </a:moveTo>
                  <a:cubicBezTo>
                    <a:pt x="341" y="143"/>
                    <a:pt x="376" y="158"/>
                    <a:pt x="396" y="184"/>
                  </a:cubicBezTo>
                  <a:cubicBezTo>
                    <a:pt x="418" y="212"/>
                    <a:pt x="431" y="247"/>
                    <a:pt x="433" y="282"/>
                  </a:cubicBezTo>
                  <a:cubicBezTo>
                    <a:pt x="434" y="299"/>
                    <a:pt x="434" y="314"/>
                    <a:pt x="434" y="324"/>
                  </a:cubicBezTo>
                  <a:lnTo>
                    <a:pt x="434" y="389"/>
                  </a:lnTo>
                  <a:cubicBezTo>
                    <a:pt x="434" y="401"/>
                    <a:pt x="434" y="416"/>
                    <a:pt x="433" y="435"/>
                  </a:cubicBezTo>
                  <a:cubicBezTo>
                    <a:pt x="431" y="470"/>
                    <a:pt x="418" y="503"/>
                    <a:pt x="396" y="531"/>
                  </a:cubicBezTo>
                  <a:cubicBezTo>
                    <a:pt x="376" y="558"/>
                    <a:pt x="341" y="572"/>
                    <a:pt x="295" y="572"/>
                  </a:cubicBezTo>
                  <a:cubicBezTo>
                    <a:pt x="248" y="572"/>
                    <a:pt x="215" y="558"/>
                    <a:pt x="193" y="531"/>
                  </a:cubicBezTo>
                  <a:cubicBezTo>
                    <a:pt x="173" y="503"/>
                    <a:pt x="160" y="470"/>
                    <a:pt x="158" y="435"/>
                  </a:cubicBezTo>
                  <a:cubicBezTo>
                    <a:pt x="157" y="416"/>
                    <a:pt x="156" y="401"/>
                    <a:pt x="155" y="389"/>
                  </a:cubicBezTo>
                  <a:cubicBezTo>
                    <a:pt x="154" y="377"/>
                    <a:pt x="154" y="367"/>
                    <a:pt x="154" y="356"/>
                  </a:cubicBezTo>
                  <a:cubicBezTo>
                    <a:pt x="154" y="347"/>
                    <a:pt x="154" y="336"/>
                    <a:pt x="155" y="325"/>
                  </a:cubicBezTo>
                  <a:cubicBezTo>
                    <a:pt x="155" y="314"/>
                    <a:pt x="157" y="299"/>
                    <a:pt x="158" y="282"/>
                  </a:cubicBezTo>
                  <a:cubicBezTo>
                    <a:pt x="160" y="247"/>
                    <a:pt x="173" y="213"/>
                    <a:pt x="193" y="184"/>
                  </a:cubicBezTo>
                  <a:cubicBezTo>
                    <a:pt x="215" y="158"/>
                    <a:pt x="248" y="143"/>
                    <a:pt x="295" y="143"/>
                  </a:cubicBezTo>
                  <a:close/>
                  <a:moveTo>
                    <a:pt x="295" y="0"/>
                  </a:moveTo>
                  <a:cubicBezTo>
                    <a:pt x="201" y="0"/>
                    <a:pt x="130" y="26"/>
                    <a:pt x="83" y="79"/>
                  </a:cubicBezTo>
                  <a:cubicBezTo>
                    <a:pt x="34" y="133"/>
                    <a:pt x="6" y="203"/>
                    <a:pt x="5" y="277"/>
                  </a:cubicBezTo>
                  <a:cubicBezTo>
                    <a:pt x="4" y="294"/>
                    <a:pt x="3" y="311"/>
                    <a:pt x="2" y="324"/>
                  </a:cubicBezTo>
                  <a:cubicBezTo>
                    <a:pt x="1" y="337"/>
                    <a:pt x="1" y="349"/>
                    <a:pt x="1" y="361"/>
                  </a:cubicBezTo>
                  <a:cubicBezTo>
                    <a:pt x="1" y="374"/>
                    <a:pt x="1" y="385"/>
                    <a:pt x="2" y="398"/>
                  </a:cubicBezTo>
                  <a:cubicBezTo>
                    <a:pt x="3" y="409"/>
                    <a:pt x="4" y="424"/>
                    <a:pt x="5" y="441"/>
                  </a:cubicBezTo>
                  <a:cubicBezTo>
                    <a:pt x="9" y="520"/>
                    <a:pt x="35" y="586"/>
                    <a:pt x="83" y="638"/>
                  </a:cubicBezTo>
                  <a:cubicBezTo>
                    <a:pt x="130" y="690"/>
                    <a:pt x="201" y="715"/>
                    <a:pt x="295" y="715"/>
                  </a:cubicBezTo>
                  <a:cubicBezTo>
                    <a:pt x="389" y="715"/>
                    <a:pt x="459" y="690"/>
                    <a:pt x="507" y="638"/>
                  </a:cubicBezTo>
                  <a:cubicBezTo>
                    <a:pt x="556" y="583"/>
                    <a:pt x="584" y="514"/>
                    <a:pt x="585" y="441"/>
                  </a:cubicBezTo>
                  <a:cubicBezTo>
                    <a:pt x="587" y="424"/>
                    <a:pt x="587" y="409"/>
                    <a:pt x="587" y="398"/>
                  </a:cubicBezTo>
                  <a:lnTo>
                    <a:pt x="587" y="324"/>
                  </a:lnTo>
                  <a:cubicBezTo>
                    <a:pt x="587" y="311"/>
                    <a:pt x="587" y="294"/>
                    <a:pt x="585" y="277"/>
                  </a:cubicBezTo>
                  <a:cubicBezTo>
                    <a:pt x="584" y="203"/>
                    <a:pt x="556" y="133"/>
                    <a:pt x="507" y="79"/>
                  </a:cubicBezTo>
                  <a:cubicBezTo>
                    <a:pt x="459" y="26"/>
                    <a:pt x="389" y="0"/>
                    <a:pt x="295" y="0"/>
                  </a:cubicBezTo>
                  <a:close/>
                  <a:moveTo>
                    <a:pt x="1119" y="838"/>
                  </a:moveTo>
                  <a:cubicBezTo>
                    <a:pt x="1165" y="838"/>
                    <a:pt x="1200" y="852"/>
                    <a:pt x="1220" y="880"/>
                  </a:cubicBezTo>
                  <a:cubicBezTo>
                    <a:pt x="1242" y="908"/>
                    <a:pt x="1254" y="942"/>
                    <a:pt x="1257" y="977"/>
                  </a:cubicBezTo>
                  <a:cubicBezTo>
                    <a:pt x="1258" y="994"/>
                    <a:pt x="1259" y="1008"/>
                    <a:pt x="1259" y="1020"/>
                  </a:cubicBezTo>
                  <a:lnTo>
                    <a:pt x="1259" y="1084"/>
                  </a:lnTo>
                  <a:cubicBezTo>
                    <a:pt x="1259" y="1096"/>
                    <a:pt x="1258" y="1112"/>
                    <a:pt x="1257" y="1130"/>
                  </a:cubicBezTo>
                  <a:cubicBezTo>
                    <a:pt x="1254" y="1165"/>
                    <a:pt x="1242" y="1199"/>
                    <a:pt x="1220" y="1226"/>
                  </a:cubicBezTo>
                  <a:cubicBezTo>
                    <a:pt x="1200" y="1254"/>
                    <a:pt x="1165" y="1267"/>
                    <a:pt x="1119" y="1267"/>
                  </a:cubicBezTo>
                  <a:cubicBezTo>
                    <a:pt x="1073" y="1267"/>
                    <a:pt x="1039" y="1254"/>
                    <a:pt x="1017" y="1226"/>
                  </a:cubicBezTo>
                  <a:cubicBezTo>
                    <a:pt x="997" y="1199"/>
                    <a:pt x="984" y="1165"/>
                    <a:pt x="982" y="1130"/>
                  </a:cubicBezTo>
                  <a:cubicBezTo>
                    <a:pt x="981" y="1112"/>
                    <a:pt x="980" y="1096"/>
                    <a:pt x="979" y="1084"/>
                  </a:cubicBezTo>
                  <a:cubicBezTo>
                    <a:pt x="978" y="1073"/>
                    <a:pt x="978" y="1061"/>
                    <a:pt x="978" y="1052"/>
                  </a:cubicBezTo>
                  <a:cubicBezTo>
                    <a:pt x="978" y="1042"/>
                    <a:pt x="979" y="1031"/>
                    <a:pt x="979" y="1020"/>
                  </a:cubicBezTo>
                  <a:cubicBezTo>
                    <a:pt x="980" y="1008"/>
                    <a:pt x="981" y="994"/>
                    <a:pt x="982" y="977"/>
                  </a:cubicBezTo>
                  <a:cubicBezTo>
                    <a:pt x="984" y="942"/>
                    <a:pt x="997" y="908"/>
                    <a:pt x="1017" y="880"/>
                  </a:cubicBezTo>
                  <a:cubicBezTo>
                    <a:pt x="1039" y="852"/>
                    <a:pt x="1073" y="838"/>
                    <a:pt x="1119" y="838"/>
                  </a:cubicBezTo>
                  <a:close/>
                  <a:moveTo>
                    <a:pt x="1163" y="10"/>
                  </a:moveTo>
                  <a:cubicBezTo>
                    <a:pt x="1150" y="10"/>
                    <a:pt x="1137" y="14"/>
                    <a:pt x="1126" y="20"/>
                  </a:cubicBezTo>
                  <a:cubicBezTo>
                    <a:pt x="1115" y="28"/>
                    <a:pt x="1105" y="37"/>
                    <a:pt x="1097" y="48"/>
                  </a:cubicBezTo>
                  <a:lnTo>
                    <a:pt x="117" y="1339"/>
                  </a:lnTo>
                  <a:cubicBezTo>
                    <a:pt x="114" y="1342"/>
                    <a:pt x="112" y="1346"/>
                    <a:pt x="111" y="1350"/>
                  </a:cubicBezTo>
                  <a:cubicBezTo>
                    <a:pt x="110" y="1353"/>
                    <a:pt x="109" y="1357"/>
                    <a:pt x="109" y="1360"/>
                  </a:cubicBezTo>
                  <a:cubicBezTo>
                    <a:pt x="108" y="1372"/>
                    <a:pt x="113" y="1382"/>
                    <a:pt x="121" y="1389"/>
                  </a:cubicBezTo>
                  <a:cubicBezTo>
                    <a:pt x="130" y="1396"/>
                    <a:pt x="141" y="1400"/>
                    <a:pt x="152" y="1400"/>
                  </a:cubicBezTo>
                  <a:cubicBezTo>
                    <a:pt x="154" y="1400"/>
                    <a:pt x="155" y="1400"/>
                    <a:pt x="156" y="1400"/>
                  </a:cubicBezTo>
                  <a:lnTo>
                    <a:pt x="232" y="1400"/>
                  </a:lnTo>
                  <a:cubicBezTo>
                    <a:pt x="234" y="1400"/>
                    <a:pt x="235" y="1400"/>
                    <a:pt x="237" y="1400"/>
                  </a:cubicBezTo>
                  <a:cubicBezTo>
                    <a:pt x="250" y="1400"/>
                    <a:pt x="262" y="1397"/>
                    <a:pt x="274" y="1390"/>
                  </a:cubicBezTo>
                  <a:cubicBezTo>
                    <a:pt x="286" y="1382"/>
                    <a:pt x="295" y="1373"/>
                    <a:pt x="303" y="1362"/>
                  </a:cubicBezTo>
                  <a:lnTo>
                    <a:pt x="1283" y="72"/>
                  </a:lnTo>
                  <a:cubicBezTo>
                    <a:pt x="1287" y="68"/>
                    <a:pt x="1289" y="63"/>
                    <a:pt x="1290" y="59"/>
                  </a:cubicBezTo>
                  <a:cubicBezTo>
                    <a:pt x="1291" y="56"/>
                    <a:pt x="1292" y="53"/>
                    <a:pt x="1292" y="50"/>
                  </a:cubicBezTo>
                  <a:cubicBezTo>
                    <a:pt x="1292" y="39"/>
                    <a:pt x="1288" y="28"/>
                    <a:pt x="1279" y="21"/>
                  </a:cubicBezTo>
                  <a:cubicBezTo>
                    <a:pt x="1270" y="14"/>
                    <a:pt x="1259" y="10"/>
                    <a:pt x="1248" y="10"/>
                  </a:cubicBezTo>
                  <a:cubicBezTo>
                    <a:pt x="1247" y="10"/>
                    <a:pt x="1245" y="10"/>
                    <a:pt x="1244" y="11"/>
                  </a:cubicBezTo>
                  <a:lnTo>
                    <a:pt x="1169" y="11"/>
                  </a:lnTo>
                  <a:cubicBezTo>
                    <a:pt x="1167" y="10"/>
                    <a:pt x="1165" y="10"/>
                    <a:pt x="1163" y="10"/>
                  </a:cubicBezTo>
                  <a:close/>
                  <a:moveTo>
                    <a:pt x="1119" y="695"/>
                  </a:moveTo>
                  <a:cubicBezTo>
                    <a:pt x="1026" y="695"/>
                    <a:pt x="954" y="722"/>
                    <a:pt x="907" y="772"/>
                  </a:cubicBezTo>
                  <a:cubicBezTo>
                    <a:pt x="858" y="827"/>
                    <a:pt x="830" y="898"/>
                    <a:pt x="829" y="970"/>
                  </a:cubicBezTo>
                  <a:cubicBezTo>
                    <a:pt x="828" y="989"/>
                    <a:pt x="827" y="1005"/>
                    <a:pt x="826" y="1018"/>
                  </a:cubicBezTo>
                  <a:cubicBezTo>
                    <a:pt x="825" y="1031"/>
                    <a:pt x="825" y="1044"/>
                    <a:pt x="825" y="1056"/>
                  </a:cubicBezTo>
                  <a:cubicBezTo>
                    <a:pt x="825" y="1067"/>
                    <a:pt x="826" y="1080"/>
                    <a:pt x="826" y="1091"/>
                  </a:cubicBezTo>
                  <a:cubicBezTo>
                    <a:pt x="827" y="1104"/>
                    <a:pt x="828" y="1118"/>
                    <a:pt x="829" y="1136"/>
                  </a:cubicBezTo>
                  <a:cubicBezTo>
                    <a:pt x="830" y="1208"/>
                    <a:pt x="858" y="1278"/>
                    <a:pt x="907" y="1331"/>
                  </a:cubicBezTo>
                  <a:cubicBezTo>
                    <a:pt x="954" y="1383"/>
                    <a:pt x="1025" y="1409"/>
                    <a:pt x="1119" y="1409"/>
                  </a:cubicBezTo>
                  <a:cubicBezTo>
                    <a:pt x="1213" y="1409"/>
                    <a:pt x="1283" y="1383"/>
                    <a:pt x="1332" y="1331"/>
                  </a:cubicBezTo>
                  <a:cubicBezTo>
                    <a:pt x="1380" y="1281"/>
                    <a:pt x="1406" y="1214"/>
                    <a:pt x="1410" y="1136"/>
                  </a:cubicBezTo>
                  <a:cubicBezTo>
                    <a:pt x="1411" y="1117"/>
                    <a:pt x="1411" y="1104"/>
                    <a:pt x="1411" y="1091"/>
                  </a:cubicBezTo>
                  <a:lnTo>
                    <a:pt x="1411" y="1018"/>
                  </a:lnTo>
                  <a:cubicBezTo>
                    <a:pt x="1411" y="1005"/>
                    <a:pt x="1411" y="989"/>
                    <a:pt x="1410" y="970"/>
                  </a:cubicBezTo>
                  <a:cubicBezTo>
                    <a:pt x="1408" y="898"/>
                    <a:pt x="1380" y="827"/>
                    <a:pt x="1332" y="772"/>
                  </a:cubicBezTo>
                  <a:cubicBezTo>
                    <a:pt x="1283" y="721"/>
                    <a:pt x="1213" y="695"/>
                    <a:pt x="1119" y="695"/>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9"/>
            <p:cNvSpPr/>
            <p:nvPr/>
          </p:nvSpPr>
          <p:spPr>
            <a:xfrm>
              <a:off x="4903750" y="1320725"/>
              <a:ext cx="188800" cy="106425"/>
            </a:xfrm>
            <a:custGeom>
              <a:avLst/>
              <a:gdLst/>
              <a:ahLst/>
              <a:cxnLst/>
              <a:rect l="l" t="t" r="r" b="b"/>
              <a:pathLst>
                <a:path w="7552" h="4257" extrusionOk="0">
                  <a:moveTo>
                    <a:pt x="220" y="1"/>
                  </a:moveTo>
                  <a:cubicBezTo>
                    <a:pt x="99" y="1"/>
                    <a:pt x="0" y="99"/>
                    <a:pt x="0" y="220"/>
                  </a:cubicBezTo>
                  <a:lnTo>
                    <a:pt x="0" y="4038"/>
                  </a:lnTo>
                  <a:cubicBezTo>
                    <a:pt x="0" y="4159"/>
                    <a:pt x="99" y="4256"/>
                    <a:pt x="220" y="4256"/>
                  </a:cubicBezTo>
                  <a:lnTo>
                    <a:pt x="7333" y="4256"/>
                  </a:lnTo>
                  <a:cubicBezTo>
                    <a:pt x="7454" y="4256"/>
                    <a:pt x="7552" y="4159"/>
                    <a:pt x="7552" y="4038"/>
                  </a:cubicBezTo>
                  <a:lnTo>
                    <a:pt x="7552" y="220"/>
                  </a:lnTo>
                  <a:cubicBezTo>
                    <a:pt x="7552" y="99"/>
                    <a:pt x="7454" y="1"/>
                    <a:pt x="7333"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9"/>
            <p:cNvSpPr/>
            <p:nvPr/>
          </p:nvSpPr>
          <p:spPr>
            <a:xfrm>
              <a:off x="4916100" y="1332150"/>
              <a:ext cx="71375" cy="83575"/>
            </a:xfrm>
            <a:custGeom>
              <a:avLst/>
              <a:gdLst/>
              <a:ahLst/>
              <a:cxnLst/>
              <a:rect l="l" t="t" r="r" b="b"/>
              <a:pathLst>
                <a:path w="2855" h="3343" extrusionOk="0">
                  <a:moveTo>
                    <a:pt x="125" y="0"/>
                  </a:moveTo>
                  <a:cubicBezTo>
                    <a:pt x="56" y="1"/>
                    <a:pt x="0" y="57"/>
                    <a:pt x="0" y="125"/>
                  </a:cubicBezTo>
                  <a:lnTo>
                    <a:pt x="0" y="3217"/>
                  </a:lnTo>
                  <a:cubicBezTo>
                    <a:pt x="0" y="3287"/>
                    <a:pt x="56" y="3343"/>
                    <a:pt x="125" y="3343"/>
                  </a:cubicBezTo>
                  <a:lnTo>
                    <a:pt x="2730" y="3343"/>
                  </a:lnTo>
                  <a:cubicBezTo>
                    <a:pt x="2799" y="3343"/>
                    <a:pt x="2855" y="3287"/>
                    <a:pt x="2855" y="3217"/>
                  </a:cubicBezTo>
                  <a:lnTo>
                    <a:pt x="2855" y="125"/>
                  </a:lnTo>
                  <a:cubicBezTo>
                    <a:pt x="2855" y="57"/>
                    <a:pt x="2799" y="1"/>
                    <a:pt x="2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9"/>
            <p:cNvSpPr/>
            <p:nvPr/>
          </p:nvSpPr>
          <p:spPr>
            <a:xfrm>
              <a:off x="4938700" y="1349100"/>
              <a:ext cx="1200" cy="29175"/>
            </a:xfrm>
            <a:custGeom>
              <a:avLst/>
              <a:gdLst/>
              <a:ahLst/>
              <a:cxnLst/>
              <a:rect l="l" t="t" r="r" b="b"/>
              <a:pathLst>
                <a:path w="48" h="1167" extrusionOk="0">
                  <a:moveTo>
                    <a:pt x="1" y="0"/>
                  </a:moveTo>
                  <a:lnTo>
                    <a:pt x="1"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9"/>
            <p:cNvSpPr/>
            <p:nvPr/>
          </p:nvSpPr>
          <p:spPr>
            <a:xfrm>
              <a:off x="4939875"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9"/>
            <p:cNvSpPr/>
            <p:nvPr/>
          </p:nvSpPr>
          <p:spPr>
            <a:xfrm>
              <a:off x="4941025" y="1349100"/>
              <a:ext cx="1175" cy="29175"/>
            </a:xfrm>
            <a:custGeom>
              <a:avLst/>
              <a:gdLst/>
              <a:ahLst/>
              <a:cxnLst/>
              <a:rect l="l" t="t" r="r" b="b"/>
              <a:pathLst>
                <a:path w="47" h="1167" extrusionOk="0">
                  <a:moveTo>
                    <a:pt x="1" y="0"/>
                  </a:moveTo>
                  <a:lnTo>
                    <a:pt x="1"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9"/>
            <p:cNvSpPr/>
            <p:nvPr/>
          </p:nvSpPr>
          <p:spPr>
            <a:xfrm>
              <a:off x="4942175" y="1349100"/>
              <a:ext cx="1200" cy="29175"/>
            </a:xfrm>
            <a:custGeom>
              <a:avLst/>
              <a:gdLst/>
              <a:ahLst/>
              <a:cxnLst/>
              <a:rect l="l" t="t" r="r" b="b"/>
              <a:pathLst>
                <a:path w="48" h="1167" extrusionOk="0">
                  <a:moveTo>
                    <a:pt x="1" y="0"/>
                  </a:moveTo>
                  <a:lnTo>
                    <a:pt x="1"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9"/>
            <p:cNvSpPr/>
            <p:nvPr/>
          </p:nvSpPr>
          <p:spPr>
            <a:xfrm>
              <a:off x="4943350" y="1349100"/>
              <a:ext cx="1150" cy="29175"/>
            </a:xfrm>
            <a:custGeom>
              <a:avLst/>
              <a:gdLst/>
              <a:ahLst/>
              <a:cxnLst/>
              <a:rect l="l" t="t" r="r" b="b"/>
              <a:pathLst>
                <a:path w="46" h="1167" extrusionOk="0">
                  <a:moveTo>
                    <a:pt x="0" y="0"/>
                  </a:moveTo>
                  <a:lnTo>
                    <a:pt x="0"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9"/>
            <p:cNvSpPr/>
            <p:nvPr/>
          </p:nvSpPr>
          <p:spPr>
            <a:xfrm>
              <a:off x="4944500" y="1349100"/>
              <a:ext cx="1175" cy="29175"/>
            </a:xfrm>
            <a:custGeom>
              <a:avLst/>
              <a:gdLst/>
              <a:ahLst/>
              <a:cxnLst/>
              <a:rect l="l" t="t" r="r" b="b"/>
              <a:pathLst>
                <a:path w="47" h="1167" extrusionOk="0">
                  <a:moveTo>
                    <a:pt x="1" y="0"/>
                  </a:moveTo>
                  <a:lnTo>
                    <a:pt x="1"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9"/>
            <p:cNvSpPr/>
            <p:nvPr/>
          </p:nvSpPr>
          <p:spPr>
            <a:xfrm>
              <a:off x="4945650"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9"/>
            <p:cNvSpPr/>
            <p:nvPr/>
          </p:nvSpPr>
          <p:spPr>
            <a:xfrm>
              <a:off x="4946800" y="1349100"/>
              <a:ext cx="1175" cy="29175"/>
            </a:xfrm>
            <a:custGeom>
              <a:avLst/>
              <a:gdLst/>
              <a:ahLst/>
              <a:cxnLst/>
              <a:rect l="l" t="t" r="r" b="b"/>
              <a:pathLst>
                <a:path w="47" h="1167" extrusionOk="0">
                  <a:moveTo>
                    <a:pt x="1" y="0"/>
                  </a:moveTo>
                  <a:lnTo>
                    <a:pt x="1"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9"/>
            <p:cNvSpPr/>
            <p:nvPr/>
          </p:nvSpPr>
          <p:spPr>
            <a:xfrm>
              <a:off x="4947950"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9"/>
            <p:cNvSpPr/>
            <p:nvPr/>
          </p:nvSpPr>
          <p:spPr>
            <a:xfrm>
              <a:off x="4949100" y="1349100"/>
              <a:ext cx="1200" cy="29175"/>
            </a:xfrm>
            <a:custGeom>
              <a:avLst/>
              <a:gdLst/>
              <a:ahLst/>
              <a:cxnLst/>
              <a:rect l="l" t="t" r="r" b="b"/>
              <a:pathLst>
                <a:path w="48" h="1167" extrusionOk="0">
                  <a:moveTo>
                    <a:pt x="1" y="0"/>
                  </a:moveTo>
                  <a:lnTo>
                    <a:pt x="1" y="1167"/>
                  </a:lnTo>
                  <a:lnTo>
                    <a:pt x="48" y="1167"/>
                  </a:lnTo>
                  <a:lnTo>
                    <a:pt x="48"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9"/>
            <p:cNvSpPr/>
            <p:nvPr/>
          </p:nvSpPr>
          <p:spPr>
            <a:xfrm>
              <a:off x="4950275" y="1349100"/>
              <a:ext cx="1175" cy="29175"/>
            </a:xfrm>
            <a:custGeom>
              <a:avLst/>
              <a:gdLst/>
              <a:ahLst/>
              <a:cxnLst/>
              <a:rect l="l" t="t" r="r" b="b"/>
              <a:pathLst>
                <a:path w="47" h="1167" extrusionOk="0">
                  <a:moveTo>
                    <a:pt x="1" y="0"/>
                  </a:moveTo>
                  <a:lnTo>
                    <a:pt x="1"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9"/>
            <p:cNvSpPr/>
            <p:nvPr/>
          </p:nvSpPr>
          <p:spPr>
            <a:xfrm>
              <a:off x="4951425"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9"/>
            <p:cNvSpPr/>
            <p:nvPr/>
          </p:nvSpPr>
          <p:spPr>
            <a:xfrm>
              <a:off x="4952575" y="1349100"/>
              <a:ext cx="1200" cy="29175"/>
            </a:xfrm>
            <a:custGeom>
              <a:avLst/>
              <a:gdLst/>
              <a:ahLst/>
              <a:cxnLst/>
              <a:rect l="l" t="t" r="r" b="b"/>
              <a:pathLst>
                <a:path w="48" h="1167" extrusionOk="0">
                  <a:moveTo>
                    <a:pt x="1" y="0"/>
                  </a:moveTo>
                  <a:lnTo>
                    <a:pt x="1"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9"/>
            <p:cNvSpPr/>
            <p:nvPr/>
          </p:nvSpPr>
          <p:spPr>
            <a:xfrm>
              <a:off x="4953750" y="1349100"/>
              <a:ext cx="1150" cy="29175"/>
            </a:xfrm>
            <a:custGeom>
              <a:avLst/>
              <a:gdLst/>
              <a:ahLst/>
              <a:cxnLst/>
              <a:rect l="l" t="t" r="r" b="b"/>
              <a:pathLst>
                <a:path w="46" h="1167" extrusionOk="0">
                  <a:moveTo>
                    <a:pt x="0" y="0"/>
                  </a:moveTo>
                  <a:lnTo>
                    <a:pt x="0"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9"/>
            <p:cNvSpPr/>
            <p:nvPr/>
          </p:nvSpPr>
          <p:spPr>
            <a:xfrm>
              <a:off x="4954875" y="1349100"/>
              <a:ext cx="1200" cy="29175"/>
            </a:xfrm>
            <a:custGeom>
              <a:avLst/>
              <a:gdLst/>
              <a:ahLst/>
              <a:cxnLst/>
              <a:rect l="l" t="t" r="r" b="b"/>
              <a:pathLst>
                <a:path w="48" h="1167" extrusionOk="0">
                  <a:moveTo>
                    <a:pt x="1" y="0"/>
                  </a:moveTo>
                  <a:lnTo>
                    <a:pt x="1"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9"/>
            <p:cNvSpPr/>
            <p:nvPr/>
          </p:nvSpPr>
          <p:spPr>
            <a:xfrm>
              <a:off x="4956050"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9"/>
            <p:cNvSpPr/>
            <p:nvPr/>
          </p:nvSpPr>
          <p:spPr>
            <a:xfrm>
              <a:off x="4957200" y="1349100"/>
              <a:ext cx="1175" cy="29175"/>
            </a:xfrm>
            <a:custGeom>
              <a:avLst/>
              <a:gdLst/>
              <a:ahLst/>
              <a:cxnLst/>
              <a:rect l="l" t="t" r="r" b="b"/>
              <a:pathLst>
                <a:path w="47" h="1167" extrusionOk="0">
                  <a:moveTo>
                    <a:pt x="1" y="0"/>
                  </a:moveTo>
                  <a:lnTo>
                    <a:pt x="1"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9"/>
            <p:cNvSpPr/>
            <p:nvPr/>
          </p:nvSpPr>
          <p:spPr>
            <a:xfrm>
              <a:off x="4958350" y="1349100"/>
              <a:ext cx="1200" cy="29175"/>
            </a:xfrm>
            <a:custGeom>
              <a:avLst/>
              <a:gdLst/>
              <a:ahLst/>
              <a:cxnLst/>
              <a:rect l="l" t="t" r="r" b="b"/>
              <a:pathLst>
                <a:path w="48"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9"/>
            <p:cNvSpPr/>
            <p:nvPr/>
          </p:nvSpPr>
          <p:spPr>
            <a:xfrm>
              <a:off x="4959525" y="1349100"/>
              <a:ext cx="1150" cy="29175"/>
            </a:xfrm>
            <a:custGeom>
              <a:avLst/>
              <a:gdLst/>
              <a:ahLst/>
              <a:cxnLst/>
              <a:rect l="l" t="t" r="r" b="b"/>
              <a:pathLst>
                <a:path w="46" h="1167" extrusionOk="0">
                  <a:moveTo>
                    <a:pt x="0" y="0"/>
                  </a:moveTo>
                  <a:lnTo>
                    <a:pt x="0"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9"/>
            <p:cNvSpPr/>
            <p:nvPr/>
          </p:nvSpPr>
          <p:spPr>
            <a:xfrm>
              <a:off x="4960675" y="1349100"/>
              <a:ext cx="1175" cy="29175"/>
            </a:xfrm>
            <a:custGeom>
              <a:avLst/>
              <a:gdLst/>
              <a:ahLst/>
              <a:cxnLst/>
              <a:rect l="l" t="t" r="r" b="b"/>
              <a:pathLst>
                <a:path w="47" h="1167" extrusionOk="0">
                  <a:moveTo>
                    <a:pt x="1" y="0"/>
                  </a:moveTo>
                  <a:lnTo>
                    <a:pt x="1" y="1167"/>
                  </a:lnTo>
                  <a:lnTo>
                    <a:pt x="46" y="1167"/>
                  </a:lnTo>
                  <a:lnTo>
                    <a:pt x="4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9"/>
            <p:cNvSpPr/>
            <p:nvPr/>
          </p:nvSpPr>
          <p:spPr>
            <a:xfrm>
              <a:off x="4961825" y="1349100"/>
              <a:ext cx="1175" cy="29175"/>
            </a:xfrm>
            <a:custGeom>
              <a:avLst/>
              <a:gdLst/>
              <a:ahLst/>
              <a:cxnLst/>
              <a:rect l="l" t="t" r="r" b="b"/>
              <a:pathLst>
                <a:path w="47" h="1167" extrusionOk="0">
                  <a:moveTo>
                    <a:pt x="0" y="0"/>
                  </a:moveTo>
                  <a:lnTo>
                    <a:pt x="0" y="1167"/>
                  </a:lnTo>
                  <a:lnTo>
                    <a:pt x="47" y="1167"/>
                  </a:lnTo>
                  <a:lnTo>
                    <a:pt x="47"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9"/>
            <p:cNvSpPr/>
            <p:nvPr/>
          </p:nvSpPr>
          <p:spPr>
            <a:xfrm>
              <a:off x="4925400" y="1382025"/>
              <a:ext cx="2475" cy="21000"/>
            </a:xfrm>
            <a:custGeom>
              <a:avLst/>
              <a:gdLst/>
              <a:ahLst/>
              <a:cxnLst/>
              <a:rect l="l" t="t" r="r" b="b"/>
              <a:pathLst>
                <a:path w="99" h="840" extrusionOk="0">
                  <a:moveTo>
                    <a:pt x="1" y="1"/>
                  </a:moveTo>
                  <a:lnTo>
                    <a:pt x="1"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9"/>
            <p:cNvSpPr/>
            <p:nvPr/>
          </p:nvSpPr>
          <p:spPr>
            <a:xfrm>
              <a:off x="4927850" y="1382025"/>
              <a:ext cx="2425" cy="21000"/>
            </a:xfrm>
            <a:custGeom>
              <a:avLst/>
              <a:gdLst/>
              <a:ahLst/>
              <a:cxnLst/>
              <a:rect l="l" t="t" r="r" b="b"/>
              <a:pathLst>
                <a:path w="97" h="840" extrusionOk="0">
                  <a:moveTo>
                    <a:pt x="0" y="1"/>
                  </a:moveTo>
                  <a:lnTo>
                    <a:pt x="0" y="839"/>
                  </a:lnTo>
                  <a:lnTo>
                    <a:pt x="96" y="839"/>
                  </a:lnTo>
                  <a:lnTo>
                    <a:pt x="9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9"/>
            <p:cNvSpPr/>
            <p:nvPr/>
          </p:nvSpPr>
          <p:spPr>
            <a:xfrm>
              <a:off x="4930250" y="1382025"/>
              <a:ext cx="2450" cy="21000"/>
            </a:xfrm>
            <a:custGeom>
              <a:avLst/>
              <a:gdLst/>
              <a:ahLst/>
              <a:cxnLst/>
              <a:rect l="l" t="t" r="r" b="b"/>
              <a:pathLst>
                <a:path w="98" h="840" extrusionOk="0">
                  <a:moveTo>
                    <a:pt x="0" y="1"/>
                  </a:moveTo>
                  <a:lnTo>
                    <a:pt x="0"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9"/>
            <p:cNvSpPr/>
            <p:nvPr/>
          </p:nvSpPr>
          <p:spPr>
            <a:xfrm>
              <a:off x="4932675" y="1382025"/>
              <a:ext cx="2425" cy="21000"/>
            </a:xfrm>
            <a:custGeom>
              <a:avLst/>
              <a:gdLst/>
              <a:ahLst/>
              <a:cxnLst/>
              <a:rect l="l" t="t" r="r" b="b"/>
              <a:pathLst>
                <a:path w="97"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9"/>
            <p:cNvSpPr/>
            <p:nvPr/>
          </p:nvSpPr>
          <p:spPr>
            <a:xfrm>
              <a:off x="4935100" y="1382025"/>
              <a:ext cx="2450" cy="21000"/>
            </a:xfrm>
            <a:custGeom>
              <a:avLst/>
              <a:gdLst/>
              <a:ahLst/>
              <a:cxnLst/>
              <a:rect l="l" t="t" r="r" b="b"/>
              <a:pathLst>
                <a:path w="98"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9"/>
            <p:cNvSpPr/>
            <p:nvPr/>
          </p:nvSpPr>
          <p:spPr>
            <a:xfrm>
              <a:off x="4937525" y="1382025"/>
              <a:ext cx="2450" cy="21000"/>
            </a:xfrm>
            <a:custGeom>
              <a:avLst/>
              <a:gdLst/>
              <a:ahLst/>
              <a:cxnLst/>
              <a:rect l="l" t="t" r="r" b="b"/>
              <a:pathLst>
                <a:path w="98" h="840" extrusionOk="0">
                  <a:moveTo>
                    <a:pt x="0" y="1"/>
                  </a:moveTo>
                  <a:lnTo>
                    <a:pt x="0"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9"/>
            <p:cNvSpPr/>
            <p:nvPr/>
          </p:nvSpPr>
          <p:spPr>
            <a:xfrm>
              <a:off x="4939950" y="1382025"/>
              <a:ext cx="2425" cy="21000"/>
            </a:xfrm>
            <a:custGeom>
              <a:avLst/>
              <a:gdLst/>
              <a:ahLst/>
              <a:cxnLst/>
              <a:rect l="l" t="t" r="r" b="b"/>
              <a:pathLst>
                <a:path w="97"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9"/>
            <p:cNvSpPr/>
            <p:nvPr/>
          </p:nvSpPr>
          <p:spPr>
            <a:xfrm>
              <a:off x="4942350" y="1382025"/>
              <a:ext cx="2475" cy="21000"/>
            </a:xfrm>
            <a:custGeom>
              <a:avLst/>
              <a:gdLst/>
              <a:ahLst/>
              <a:cxnLst/>
              <a:rect l="l" t="t" r="r" b="b"/>
              <a:pathLst>
                <a:path w="99" h="840" extrusionOk="0">
                  <a:moveTo>
                    <a:pt x="1" y="1"/>
                  </a:moveTo>
                  <a:lnTo>
                    <a:pt x="1"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9"/>
            <p:cNvSpPr/>
            <p:nvPr/>
          </p:nvSpPr>
          <p:spPr>
            <a:xfrm>
              <a:off x="4944800" y="1382025"/>
              <a:ext cx="2450" cy="21000"/>
            </a:xfrm>
            <a:custGeom>
              <a:avLst/>
              <a:gdLst/>
              <a:ahLst/>
              <a:cxnLst/>
              <a:rect l="l" t="t" r="r" b="b"/>
              <a:pathLst>
                <a:path w="98" h="840" extrusionOk="0">
                  <a:moveTo>
                    <a:pt x="0" y="1"/>
                  </a:moveTo>
                  <a:lnTo>
                    <a:pt x="0"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9"/>
            <p:cNvSpPr/>
            <p:nvPr/>
          </p:nvSpPr>
          <p:spPr>
            <a:xfrm>
              <a:off x="4947225" y="1382025"/>
              <a:ext cx="2425" cy="21000"/>
            </a:xfrm>
            <a:custGeom>
              <a:avLst/>
              <a:gdLst/>
              <a:ahLst/>
              <a:cxnLst/>
              <a:rect l="l" t="t" r="r" b="b"/>
              <a:pathLst>
                <a:path w="97" h="840" extrusionOk="0">
                  <a:moveTo>
                    <a:pt x="0" y="1"/>
                  </a:moveTo>
                  <a:lnTo>
                    <a:pt x="0"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9"/>
            <p:cNvSpPr/>
            <p:nvPr/>
          </p:nvSpPr>
          <p:spPr>
            <a:xfrm>
              <a:off x="4949625" y="1382025"/>
              <a:ext cx="2450" cy="21000"/>
            </a:xfrm>
            <a:custGeom>
              <a:avLst/>
              <a:gdLst/>
              <a:ahLst/>
              <a:cxnLst/>
              <a:rect l="l" t="t" r="r" b="b"/>
              <a:pathLst>
                <a:path w="98" h="840" extrusionOk="0">
                  <a:moveTo>
                    <a:pt x="1" y="1"/>
                  </a:moveTo>
                  <a:lnTo>
                    <a:pt x="1"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9"/>
            <p:cNvSpPr/>
            <p:nvPr/>
          </p:nvSpPr>
          <p:spPr>
            <a:xfrm>
              <a:off x="4952050" y="1382025"/>
              <a:ext cx="2450" cy="21000"/>
            </a:xfrm>
            <a:custGeom>
              <a:avLst/>
              <a:gdLst/>
              <a:ahLst/>
              <a:cxnLst/>
              <a:rect l="l" t="t" r="r" b="b"/>
              <a:pathLst>
                <a:path w="98"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9"/>
            <p:cNvSpPr/>
            <p:nvPr/>
          </p:nvSpPr>
          <p:spPr>
            <a:xfrm>
              <a:off x="4954500" y="1382025"/>
              <a:ext cx="2425" cy="21000"/>
            </a:xfrm>
            <a:custGeom>
              <a:avLst/>
              <a:gdLst/>
              <a:ahLst/>
              <a:cxnLst/>
              <a:rect l="l" t="t" r="r" b="b"/>
              <a:pathLst>
                <a:path w="97" h="840" extrusionOk="0">
                  <a:moveTo>
                    <a:pt x="0" y="1"/>
                  </a:moveTo>
                  <a:lnTo>
                    <a:pt x="0"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9"/>
            <p:cNvSpPr/>
            <p:nvPr/>
          </p:nvSpPr>
          <p:spPr>
            <a:xfrm>
              <a:off x="4956900" y="1382025"/>
              <a:ext cx="2450" cy="21000"/>
            </a:xfrm>
            <a:custGeom>
              <a:avLst/>
              <a:gdLst/>
              <a:ahLst/>
              <a:cxnLst/>
              <a:rect l="l" t="t" r="r" b="b"/>
              <a:pathLst>
                <a:path w="98" h="840" extrusionOk="0">
                  <a:moveTo>
                    <a:pt x="1" y="1"/>
                  </a:moveTo>
                  <a:lnTo>
                    <a:pt x="1"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9"/>
            <p:cNvSpPr/>
            <p:nvPr/>
          </p:nvSpPr>
          <p:spPr>
            <a:xfrm>
              <a:off x="4959325" y="1382025"/>
              <a:ext cx="2450" cy="21000"/>
            </a:xfrm>
            <a:custGeom>
              <a:avLst/>
              <a:gdLst/>
              <a:ahLst/>
              <a:cxnLst/>
              <a:rect l="l" t="t" r="r" b="b"/>
              <a:pathLst>
                <a:path w="98"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9"/>
            <p:cNvSpPr/>
            <p:nvPr/>
          </p:nvSpPr>
          <p:spPr>
            <a:xfrm>
              <a:off x="4961750" y="1382025"/>
              <a:ext cx="2450" cy="21000"/>
            </a:xfrm>
            <a:custGeom>
              <a:avLst/>
              <a:gdLst/>
              <a:ahLst/>
              <a:cxnLst/>
              <a:rect l="l" t="t" r="r" b="b"/>
              <a:pathLst>
                <a:path w="98" h="840" extrusionOk="0">
                  <a:moveTo>
                    <a:pt x="0" y="1"/>
                  </a:moveTo>
                  <a:lnTo>
                    <a:pt x="0"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9"/>
            <p:cNvSpPr/>
            <p:nvPr/>
          </p:nvSpPr>
          <p:spPr>
            <a:xfrm>
              <a:off x="4964175" y="1382025"/>
              <a:ext cx="2450" cy="21000"/>
            </a:xfrm>
            <a:custGeom>
              <a:avLst/>
              <a:gdLst/>
              <a:ahLst/>
              <a:cxnLst/>
              <a:rect l="l" t="t" r="r" b="b"/>
              <a:pathLst>
                <a:path w="98" h="840" extrusionOk="0">
                  <a:moveTo>
                    <a:pt x="0" y="1"/>
                  </a:moveTo>
                  <a:lnTo>
                    <a:pt x="0"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9"/>
            <p:cNvSpPr/>
            <p:nvPr/>
          </p:nvSpPr>
          <p:spPr>
            <a:xfrm>
              <a:off x="4966600" y="1382025"/>
              <a:ext cx="2425" cy="21000"/>
            </a:xfrm>
            <a:custGeom>
              <a:avLst/>
              <a:gdLst/>
              <a:ahLst/>
              <a:cxnLst/>
              <a:rect l="l" t="t" r="r" b="b"/>
              <a:pathLst>
                <a:path w="97"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9"/>
            <p:cNvSpPr/>
            <p:nvPr/>
          </p:nvSpPr>
          <p:spPr>
            <a:xfrm>
              <a:off x="4969000" y="1382025"/>
              <a:ext cx="2475" cy="21000"/>
            </a:xfrm>
            <a:custGeom>
              <a:avLst/>
              <a:gdLst/>
              <a:ahLst/>
              <a:cxnLst/>
              <a:rect l="l" t="t" r="r" b="b"/>
              <a:pathLst>
                <a:path w="99" h="840" extrusionOk="0">
                  <a:moveTo>
                    <a:pt x="1" y="1"/>
                  </a:moveTo>
                  <a:lnTo>
                    <a:pt x="1" y="839"/>
                  </a:lnTo>
                  <a:lnTo>
                    <a:pt x="98" y="839"/>
                  </a:lnTo>
                  <a:lnTo>
                    <a:pt x="98"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9"/>
            <p:cNvSpPr/>
            <p:nvPr/>
          </p:nvSpPr>
          <p:spPr>
            <a:xfrm>
              <a:off x="4971450" y="1382025"/>
              <a:ext cx="2425" cy="21000"/>
            </a:xfrm>
            <a:custGeom>
              <a:avLst/>
              <a:gdLst/>
              <a:ahLst/>
              <a:cxnLst/>
              <a:rect l="l" t="t" r="r" b="b"/>
              <a:pathLst>
                <a:path w="97" h="840" extrusionOk="0">
                  <a:moveTo>
                    <a:pt x="0" y="1"/>
                  </a:moveTo>
                  <a:lnTo>
                    <a:pt x="0"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9"/>
            <p:cNvSpPr/>
            <p:nvPr/>
          </p:nvSpPr>
          <p:spPr>
            <a:xfrm>
              <a:off x="4973875" y="1382025"/>
              <a:ext cx="2425" cy="21000"/>
            </a:xfrm>
            <a:custGeom>
              <a:avLst/>
              <a:gdLst/>
              <a:ahLst/>
              <a:cxnLst/>
              <a:rect l="l" t="t" r="r" b="b"/>
              <a:pathLst>
                <a:path w="97" h="840" extrusionOk="0">
                  <a:moveTo>
                    <a:pt x="1" y="1"/>
                  </a:moveTo>
                  <a:lnTo>
                    <a:pt x="1" y="839"/>
                  </a:lnTo>
                  <a:lnTo>
                    <a:pt x="97" y="839"/>
                  </a:lnTo>
                  <a:lnTo>
                    <a:pt x="97"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9"/>
            <p:cNvSpPr/>
            <p:nvPr/>
          </p:nvSpPr>
          <p:spPr>
            <a:xfrm>
              <a:off x="5019600" y="1355500"/>
              <a:ext cx="35500" cy="1975"/>
            </a:xfrm>
            <a:custGeom>
              <a:avLst/>
              <a:gdLst/>
              <a:ahLst/>
              <a:cxnLst/>
              <a:rect l="l" t="t" r="r" b="b"/>
              <a:pathLst>
                <a:path w="1420" h="79" extrusionOk="0">
                  <a:moveTo>
                    <a:pt x="1381" y="0"/>
                  </a:moveTo>
                  <a:cubicBezTo>
                    <a:pt x="1379" y="0"/>
                    <a:pt x="1376" y="1"/>
                    <a:pt x="1374" y="1"/>
                  </a:cubicBezTo>
                  <a:lnTo>
                    <a:pt x="43" y="1"/>
                  </a:lnTo>
                  <a:cubicBezTo>
                    <a:pt x="1" y="8"/>
                    <a:pt x="1" y="70"/>
                    <a:pt x="43" y="78"/>
                  </a:cubicBezTo>
                  <a:lnTo>
                    <a:pt x="1374" y="78"/>
                  </a:lnTo>
                  <a:cubicBezTo>
                    <a:pt x="1376" y="78"/>
                    <a:pt x="1379" y="78"/>
                    <a:pt x="1381" y="78"/>
                  </a:cubicBezTo>
                  <a:cubicBezTo>
                    <a:pt x="1402" y="78"/>
                    <a:pt x="1420" y="61"/>
                    <a:pt x="1420" y="39"/>
                  </a:cubicBezTo>
                  <a:cubicBezTo>
                    <a:pt x="1420" y="18"/>
                    <a:pt x="1402" y="0"/>
                    <a:pt x="1381"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9"/>
            <p:cNvSpPr/>
            <p:nvPr/>
          </p:nvSpPr>
          <p:spPr>
            <a:xfrm>
              <a:off x="5019400" y="1349025"/>
              <a:ext cx="44625" cy="1975"/>
            </a:xfrm>
            <a:custGeom>
              <a:avLst/>
              <a:gdLst/>
              <a:ahLst/>
              <a:cxnLst/>
              <a:rect l="l" t="t" r="r" b="b"/>
              <a:pathLst>
                <a:path w="1785" h="79" extrusionOk="0">
                  <a:moveTo>
                    <a:pt x="1746" y="1"/>
                  </a:moveTo>
                  <a:cubicBezTo>
                    <a:pt x="1744" y="1"/>
                    <a:pt x="1742" y="1"/>
                    <a:pt x="1739" y="1"/>
                  </a:cubicBezTo>
                  <a:lnTo>
                    <a:pt x="51" y="1"/>
                  </a:lnTo>
                  <a:cubicBezTo>
                    <a:pt x="0" y="1"/>
                    <a:pt x="0" y="78"/>
                    <a:pt x="51" y="78"/>
                  </a:cubicBezTo>
                  <a:lnTo>
                    <a:pt x="1739" y="78"/>
                  </a:lnTo>
                  <a:cubicBezTo>
                    <a:pt x="1742" y="78"/>
                    <a:pt x="1744" y="78"/>
                    <a:pt x="1746" y="78"/>
                  </a:cubicBezTo>
                  <a:cubicBezTo>
                    <a:pt x="1767" y="78"/>
                    <a:pt x="1785" y="62"/>
                    <a:pt x="1785" y="39"/>
                  </a:cubicBezTo>
                  <a:cubicBezTo>
                    <a:pt x="1785" y="18"/>
                    <a:pt x="1767" y="1"/>
                    <a:pt x="1746"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9"/>
            <p:cNvSpPr/>
            <p:nvPr/>
          </p:nvSpPr>
          <p:spPr>
            <a:xfrm>
              <a:off x="5019600" y="1342600"/>
              <a:ext cx="53275" cy="1900"/>
            </a:xfrm>
            <a:custGeom>
              <a:avLst/>
              <a:gdLst/>
              <a:ahLst/>
              <a:cxnLst/>
              <a:rect l="l" t="t" r="r" b="b"/>
              <a:pathLst>
                <a:path w="2131" h="76" extrusionOk="0">
                  <a:moveTo>
                    <a:pt x="44" y="0"/>
                  </a:moveTo>
                  <a:cubicBezTo>
                    <a:pt x="1" y="8"/>
                    <a:pt x="1" y="69"/>
                    <a:pt x="44" y="76"/>
                  </a:cubicBezTo>
                  <a:lnTo>
                    <a:pt x="2088" y="76"/>
                  </a:lnTo>
                  <a:cubicBezTo>
                    <a:pt x="2131" y="69"/>
                    <a:pt x="2131" y="8"/>
                    <a:pt x="208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9"/>
            <p:cNvSpPr/>
            <p:nvPr/>
          </p:nvSpPr>
          <p:spPr>
            <a:xfrm>
              <a:off x="4995500" y="1340425"/>
              <a:ext cx="19200" cy="19200"/>
            </a:xfrm>
            <a:custGeom>
              <a:avLst/>
              <a:gdLst/>
              <a:ahLst/>
              <a:cxnLst/>
              <a:rect l="l" t="t" r="r" b="b"/>
              <a:pathLst>
                <a:path w="768" h="768" extrusionOk="0">
                  <a:moveTo>
                    <a:pt x="43" y="0"/>
                  </a:moveTo>
                  <a:cubicBezTo>
                    <a:pt x="20" y="0"/>
                    <a:pt x="1" y="20"/>
                    <a:pt x="1" y="44"/>
                  </a:cubicBezTo>
                  <a:lnTo>
                    <a:pt x="1" y="724"/>
                  </a:lnTo>
                  <a:cubicBezTo>
                    <a:pt x="1" y="748"/>
                    <a:pt x="21" y="768"/>
                    <a:pt x="44" y="768"/>
                  </a:cubicBezTo>
                  <a:lnTo>
                    <a:pt x="724" y="768"/>
                  </a:lnTo>
                  <a:cubicBezTo>
                    <a:pt x="748" y="768"/>
                    <a:pt x="768" y="748"/>
                    <a:pt x="768" y="724"/>
                  </a:cubicBezTo>
                  <a:lnTo>
                    <a:pt x="768" y="44"/>
                  </a:lnTo>
                  <a:cubicBezTo>
                    <a:pt x="768" y="20"/>
                    <a:pt x="749" y="0"/>
                    <a:pt x="726" y="0"/>
                  </a:cubicBezTo>
                  <a:cubicBezTo>
                    <a:pt x="726" y="0"/>
                    <a:pt x="725" y="0"/>
                    <a:pt x="724" y="0"/>
                  </a:cubicBezTo>
                  <a:lnTo>
                    <a:pt x="44" y="0"/>
                  </a:lnTo>
                  <a:cubicBezTo>
                    <a:pt x="44" y="0"/>
                    <a:pt x="43"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98575" y="1344750"/>
              <a:ext cx="125" cy="10400"/>
            </a:xfrm>
            <a:custGeom>
              <a:avLst/>
              <a:gdLst/>
              <a:ahLst/>
              <a:cxnLst/>
              <a:rect l="l" t="t" r="r" b="b"/>
              <a:pathLst>
                <a:path w="5" h="416" extrusionOk="0">
                  <a:moveTo>
                    <a:pt x="0" y="0"/>
                  </a:moveTo>
                  <a:lnTo>
                    <a:pt x="0" y="415"/>
                  </a:lnTo>
                  <a:lnTo>
                    <a:pt x="4" y="415"/>
                  </a:lnTo>
                  <a:lnTo>
                    <a:pt x="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998675" y="1344750"/>
              <a:ext cx="625" cy="10400"/>
            </a:xfrm>
            <a:custGeom>
              <a:avLst/>
              <a:gdLst/>
              <a:ahLst/>
              <a:cxnLst/>
              <a:rect l="l" t="t" r="r" b="b"/>
              <a:pathLst>
                <a:path w="25" h="416" extrusionOk="0">
                  <a:moveTo>
                    <a:pt x="0" y="0"/>
                  </a:moveTo>
                  <a:lnTo>
                    <a:pt x="0" y="415"/>
                  </a:lnTo>
                  <a:lnTo>
                    <a:pt x="24" y="415"/>
                  </a:lnTo>
                  <a:lnTo>
                    <a:pt x="2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99275" y="1344750"/>
              <a:ext cx="625" cy="10400"/>
            </a:xfrm>
            <a:custGeom>
              <a:avLst/>
              <a:gdLst/>
              <a:ahLst/>
              <a:cxnLst/>
              <a:rect l="l" t="t" r="r" b="b"/>
              <a:pathLst>
                <a:path w="25"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9"/>
            <p:cNvSpPr/>
            <p:nvPr/>
          </p:nvSpPr>
          <p:spPr>
            <a:xfrm>
              <a:off x="4999875" y="1344750"/>
              <a:ext cx="650" cy="10400"/>
            </a:xfrm>
            <a:custGeom>
              <a:avLst/>
              <a:gdLst/>
              <a:ahLst/>
              <a:cxnLst/>
              <a:rect l="l" t="t" r="r" b="b"/>
              <a:pathLst>
                <a:path w="26" h="416" extrusionOk="0">
                  <a:moveTo>
                    <a:pt x="1" y="0"/>
                  </a:moveTo>
                  <a:lnTo>
                    <a:pt x="1" y="415"/>
                  </a:lnTo>
                  <a:lnTo>
                    <a:pt x="26" y="415"/>
                  </a:lnTo>
                  <a:lnTo>
                    <a:pt x="2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9"/>
            <p:cNvSpPr/>
            <p:nvPr/>
          </p:nvSpPr>
          <p:spPr>
            <a:xfrm>
              <a:off x="5000500" y="1344750"/>
              <a:ext cx="625" cy="10400"/>
            </a:xfrm>
            <a:custGeom>
              <a:avLst/>
              <a:gdLst/>
              <a:ahLst/>
              <a:cxnLst/>
              <a:rect l="l" t="t" r="r" b="b"/>
              <a:pathLst>
                <a:path w="25" h="416" extrusionOk="0">
                  <a:moveTo>
                    <a:pt x="1" y="0"/>
                  </a:moveTo>
                  <a:lnTo>
                    <a:pt x="1"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9"/>
            <p:cNvSpPr/>
            <p:nvPr/>
          </p:nvSpPr>
          <p:spPr>
            <a:xfrm>
              <a:off x="5001125" y="1344750"/>
              <a:ext cx="625" cy="10400"/>
            </a:xfrm>
            <a:custGeom>
              <a:avLst/>
              <a:gdLst/>
              <a:ahLst/>
              <a:cxnLst/>
              <a:rect l="l" t="t" r="r" b="b"/>
              <a:pathLst>
                <a:path w="25" h="416" extrusionOk="0">
                  <a:moveTo>
                    <a:pt x="1" y="0"/>
                  </a:moveTo>
                  <a:lnTo>
                    <a:pt x="1" y="415"/>
                  </a:lnTo>
                  <a:lnTo>
                    <a:pt x="24" y="415"/>
                  </a:lnTo>
                  <a:lnTo>
                    <a:pt x="2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9"/>
            <p:cNvSpPr/>
            <p:nvPr/>
          </p:nvSpPr>
          <p:spPr>
            <a:xfrm>
              <a:off x="5001725" y="1344750"/>
              <a:ext cx="650" cy="10400"/>
            </a:xfrm>
            <a:custGeom>
              <a:avLst/>
              <a:gdLst/>
              <a:ahLst/>
              <a:cxnLst/>
              <a:rect l="l" t="t" r="r" b="b"/>
              <a:pathLst>
                <a:path w="26"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9"/>
            <p:cNvSpPr/>
            <p:nvPr/>
          </p:nvSpPr>
          <p:spPr>
            <a:xfrm>
              <a:off x="5002350" y="1344750"/>
              <a:ext cx="650" cy="10400"/>
            </a:xfrm>
            <a:custGeom>
              <a:avLst/>
              <a:gdLst/>
              <a:ahLst/>
              <a:cxnLst/>
              <a:rect l="l" t="t" r="r" b="b"/>
              <a:pathLst>
                <a:path w="26"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9"/>
            <p:cNvSpPr/>
            <p:nvPr/>
          </p:nvSpPr>
          <p:spPr>
            <a:xfrm>
              <a:off x="5002975" y="1344750"/>
              <a:ext cx="625" cy="10400"/>
            </a:xfrm>
            <a:custGeom>
              <a:avLst/>
              <a:gdLst/>
              <a:ahLst/>
              <a:cxnLst/>
              <a:rect l="l" t="t" r="r" b="b"/>
              <a:pathLst>
                <a:path w="25"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a:off x="5003550" y="1344750"/>
              <a:ext cx="650" cy="10400"/>
            </a:xfrm>
            <a:custGeom>
              <a:avLst/>
              <a:gdLst/>
              <a:ahLst/>
              <a:cxnLst/>
              <a:rect l="l" t="t" r="r" b="b"/>
              <a:pathLst>
                <a:path w="26" h="416" extrusionOk="0">
                  <a:moveTo>
                    <a:pt x="1" y="0"/>
                  </a:moveTo>
                  <a:lnTo>
                    <a:pt x="1" y="415"/>
                  </a:lnTo>
                  <a:lnTo>
                    <a:pt x="26" y="415"/>
                  </a:lnTo>
                  <a:lnTo>
                    <a:pt x="2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9"/>
            <p:cNvSpPr/>
            <p:nvPr/>
          </p:nvSpPr>
          <p:spPr>
            <a:xfrm>
              <a:off x="5004175" y="1344750"/>
              <a:ext cx="650" cy="10400"/>
            </a:xfrm>
            <a:custGeom>
              <a:avLst/>
              <a:gdLst/>
              <a:ahLst/>
              <a:cxnLst/>
              <a:rect l="l" t="t" r="r" b="b"/>
              <a:pathLst>
                <a:path w="26" h="416" extrusionOk="0">
                  <a:moveTo>
                    <a:pt x="1" y="0"/>
                  </a:moveTo>
                  <a:lnTo>
                    <a:pt x="1" y="415"/>
                  </a:lnTo>
                  <a:lnTo>
                    <a:pt x="26" y="415"/>
                  </a:lnTo>
                  <a:lnTo>
                    <a:pt x="2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9"/>
            <p:cNvSpPr/>
            <p:nvPr/>
          </p:nvSpPr>
          <p:spPr>
            <a:xfrm>
              <a:off x="5004800" y="1344750"/>
              <a:ext cx="650" cy="10400"/>
            </a:xfrm>
            <a:custGeom>
              <a:avLst/>
              <a:gdLst/>
              <a:ahLst/>
              <a:cxnLst/>
              <a:rect l="l" t="t" r="r" b="b"/>
              <a:pathLst>
                <a:path w="26" h="416" extrusionOk="0">
                  <a:moveTo>
                    <a:pt x="1" y="0"/>
                  </a:moveTo>
                  <a:lnTo>
                    <a:pt x="1"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5005425" y="1344750"/>
              <a:ext cx="625" cy="10400"/>
            </a:xfrm>
            <a:custGeom>
              <a:avLst/>
              <a:gdLst/>
              <a:ahLst/>
              <a:cxnLst/>
              <a:rect l="l" t="t" r="r" b="b"/>
              <a:pathLst>
                <a:path w="25" h="416" extrusionOk="0">
                  <a:moveTo>
                    <a:pt x="0" y="0"/>
                  </a:moveTo>
                  <a:lnTo>
                    <a:pt x="0" y="415"/>
                  </a:lnTo>
                  <a:lnTo>
                    <a:pt x="24" y="415"/>
                  </a:lnTo>
                  <a:lnTo>
                    <a:pt x="2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5006025" y="1344750"/>
              <a:ext cx="650" cy="10400"/>
            </a:xfrm>
            <a:custGeom>
              <a:avLst/>
              <a:gdLst/>
              <a:ahLst/>
              <a:cxnLst/>
              <a:rect l="l" t="t" r="r" b="b"/>
              <a:pathLst>
                <a:path w="26"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5006650" y="1344750"/>
              <a:ext cx="625" cy="10400"/>
            </a:xfrm>
            <a:custGeom>
              <a:avLst/>
              <a:gdLst/>
              <a:ahLst/>
              <a:cxnLst/>
              <a:rect l="l" t="t" r="r" b="b"/>
              <a:pathLst>
                <a:path w="25"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5007250" y="1344750"/>
              <a:ext cx="625" cy="10400"/>
            </a:xfrm>
            <a:custGeom>
              <a:avLst/>
              <a:gdLst/>
              <a:ahLst/>
              <a:cxnLst/>
              <a:rect l="l" t="t" r="r" b="b"/>
              <a:pathLst>
                <a:path w="25" h="416" extrusionOk="0">
                  <a:moveTo>
                    <a:pt x="1" y="0"/>
                  </a:moveTo>
                  <a:lnTo>
                    <a:pt x="1"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9"/>
            <p:cNvSpPr/>
            <p:nvPr/>
          </p:nvSpPr>
          <p:spPr>
            <a:xfrm>
              <a:off x="5007875" y="1344750"/>
              <a:ext cx="625" cy="10400"/>
            </a:xfrm>
            <a:custGeom>
              <a:avLst/>
              <a:gdLst/>
              <a:ahLst/>
              <a:cxnLst/>
              <a:rect l="l" t="t" r="r" b="b"/>
              <a:pathLst>
                <a:path w="25" h="416" extrusionOk="0">
                  <a:moveTo>
                    <a:pt x="1" y="0"/>
                  </a:moveTo>
                  <a:lnTo>
                    <a:pt x="1"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9"/>
            <p:cNvSpPr/>
            <p:nvPr/>
          </p:nvSpPr>
          <p:spPr>
            <a:xfrm>
              <a:off x="5008475" y="1344750"/>
              <a:ext cx="650" cy="10400"/>
            </a:xfrm>
            <a:custGeom>
              <a:avLst/>
              <a:gdLst/>
              <a:ahLst/>
              <a:cxnLst/>
              <a:rect l="l" t="t" r="r" b="b"/>
              <a:pathLst>
                <a:path w="26" h="416" extrusionOk="0">
                  <a:moveTo>
                    <a:pt x="1" y="0"/>
                  </a:moveTo>
                  <a:lnTo>
                    <a:pt x="1"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9"/>
            <p:cNvSpPr/>
            <p:nvPr/>
          </p:nvSpPr>
          <p:spPr>
            <a:xfrm>
              <a:off x="5009100" y="1344750"/>
              <a:ext cx="650" cy="10400"/>
            </a:xfrm>
            <a:custGeom>
              <a:avLst/>
              <a:gdLst/>
              <a:ahLst/>
              <a:cxnLst/>
              <a:rect l="l" t="t" r="r" b="b"/>
              <a:pathLst>
                <a:path w="26"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9"/>
            <p:cNvSpPr/>
            <p:nvPr/>
          </p:nvSpPr>
          <p:spPr>
            <a:xfrm>
              <a:off x="5009725" y="1344750"/>
              <a:ext cx="650" cy="10400"/>
            </a:xfrm>
            <a:custGeom>
              <a:avLst/>
              <a:gdLst/>
              <a:ahLst/>
              <a:cxnLst/>
              <a:rect l="l" t="t" r="r" b="b"/>
              <a:pathLst>
                <a:path w="26"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9"/>
            <p:cNvSpPr/>
            <p:nvPr/>
          </p:nvSpPr>
          <p:spPr>
            <a:xfrm>
              <a:off x="5010325" y="1344750"/>
              <a:ext cx="625" cy="10400"/>
            </a:xfrm>
            <a:custGeom>
              <a:avLst/>
              <a:gdLst/>
              <a:ahLst/>
              <a:cxnLst/>
              <a:rect l="l" t="t" r="r" b="b"/>
              <a:pathLst>
                <a:path w="25" h="416" extrusionOk="0">
                  <a:moveTo>
                    <a:pt x="0" y="0"/>
                  </a:moveTo>
                  <a:lnTo>
                    <a:pt x="0" y="415"/>
                  </a:lnTo>
                  <a:lnTo>
                    <a:pt x="25" y="415"/>
                  </a:lnTo>
                  <a:lnTo>
                    <a:pt x="25"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9"/>
            <p:cNvSpPr/>
            <p:nvPr/>
          </p:nvSpPr>
          <p:spPr>
            <a:xfrm>
              <a:off x="5010925" y="1344750"/>
              <a:ext cx="650" cy="10400"/>
            </a:xfrm>
            <a:custGeom>
              <a:avLst/>
              <a:gdLst/>
              <a:ahLst/>
              <a:cxnLst/>
              <a:rect l="l" t="t" r="r" b="b"/>
              <a:pathLst>
                <a:path w="26" h="416" extrusionOk="0">
                  <a:moveTo>
                    <a:pt x="1" y="0"/>
                  </a:moveTo>
                  <a:lnTo>
                    <a:pt x="1" y="415"/>
                  </a:lnTo>
                  <a:lnTo>
                    <a:pt x="26" y="415"/>
                  </a:lnTo>
                  <a:lnTo>
                    <a:pt x="2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9"/>
            <p:cNvSpPr/>
            <p:nvPr/>
          </p:nvSpPr>
          <p:spPr>
            <a:xfrm>
              <a:off x="5011550" y="1344750"/>
              <a:ext cx="150" cy="10400"/>
            </a:xfrm>
            <a:custGeom>
              <a:avLst/>
              <a:gdLst/>
              <a:ahLst/>
              <a:cxnLst/>
              <a:rect l="l" t="t" r="r" b="b"/>
              <a:pathLst>
                <a:path w="6" h="416" extrusionOk="0">
                  <a:moveTo>
                    <a:pt x="1" y="0"/>
                  </a:moveTo>
                  <a:lnTo>
                    <a:pt x="1" y="415"/>
                  </a:lnTo>
                  <a:lnTo>
                    <a:pt x="6" y="415"/>
                  </a:lnTo>
                  <a:lnTo>
                    <a:pt x="6"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9"/>
            <p:cNvSpPr/>
            <p:nvPr/>
          </p:nvSpPr>
          <p:spPr>
            <a:xfrm>
              <a:off x="5019600" y="1401425"/>
              <a:ext cx="53275" cy="1900"/>
            </a:xfrm>
            <a:custGeom>
              <a:avLst/>
              <a:gdLst/>
              <a:ahLst/>
              <a:cxnLst/>
              <a:rect l="l" t="t" r="r" b="b"/>
              <a:pathLst>
                <a:path w="2131" h="76" extrusionOk="0">
                  <a:moveTo>
                    <a:pt x="44" y="0"/>
                  </a:moveTo>
                  <a:cubicBezTo>
                    <a:pt x="1" y="8"/>
                    <a:pt x="1" y="69"/>
                    <a:pt x="44" y="76"/>
                  </a:cubicBezTo>
                  <a:lnTo>
                    <a:pt x="2088" y="76"/>
                  </a:lnTo>
                  <a:cubicBezTo>
                    <a:pt x="2131" y="69"/>
                    <a:pt x="2131" y="8"/>
                    <a:pt x="208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9"/>
            <p:cNvSpPr/>
            <p:nvPr/>
          </p:nvSpPr>
          <p:spPr>
            <a:xfrm>
              <a:off x="5019525" y="1394925"/>
              <a:ext cx="53325" cy="1975"/>
            </a:xfrm>
            <a:custGeom>
              <a:avLst/>
              <a:gdLst/>
              <a:ahLst/>
              <a:cxnLst/>
              <a:rect l="l" t="t" r="r" b="b"/>
              <a:pathLst>
                <a:path w="2133" h="79" extrusionOk="0">
                  <a:moveTo>
                    <a:pt x="40" y="1"/>
                  </a:moveTo>
                  <a:cubicBezTo>
                    <a:pt x="18" y="1"/>
                    <a:pt x="1" y="17"/>
                    <a:pt x="1" y="40"/>
                  </a:cubicBezTo>
                  <a:cubicBezTo>
                    <a:pt x="1" y="61"/>
                    <a:pt x="18" y="79"/>
                    <a:pt x="40" y="79"/>
                  </a:cubicBezTo>
                  <a:cubicBezTo>
                    <a:pt x="42" y="79"/>
                    <a:pt x="45" y="78"/>
                    <a:pt x="47" y="78"/>
                  </a:cubicBezTo>
                  <a:lnTo>
                    <a:pt x="2091" y="78"/>
                  </a:lnTo>
                  <a:cubicBezTo>
                    <a:pt x="2133" y="70"/>
                    <a:pt x="2133" y="9"/>
                    <a:pt x="2091" y="1"/>
                  </a:cubicBezTo>
                  <a:lnTo>
                    <a:pt x="47" y="1"/>
                  </a:lnTo>
                  <a:cubicBezTo>
                    <a:pt x="45" y="1"/>
                    <a:pt x="42" y="1"/>
                    <a:pt x="40"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9"/>
            <p:cNvSpPr/>
            <p:nvPr/>
          </p:nvSpPr>
          <p:spPr>
            <a:xfrm>
              <a:off x="5019600" y="1388475"/>
              <a:ext cx="53275" cy="1950"/>
            </a:xfrm>
            <a:custGeom>
              <a:avLst/>
              <a:gdLst/>
              <a:ahLst/>
              <a:cxnLst/>
              <a:rect l="l" t="t" r="r" b="b"/>
              <a:pathLst>
                <a:path w="2131" h="78" extrusionOk="0">
                  <a:moveTo>
                    <a:pt x="44" y="1"/>
                  </a:moveTo>
                  <a:cubicBezTo>
                    <a:pt x="1" y="8"/>
                    <a:pt x="1" y="70"/>
                    <a:pt x="44" y="77"/>
                  </a:cubicBezTo>
                  <a:lnTo>
                    <a:pt x="2088" y="77"/>
                  </a:lnTo>
                  <a:cubicBezTo>
                    <a:pt x="2131" y="70"/>
                    <a:pt x="2131" y="8"/>
                    <a:pt x="208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9"/>
            <p:cNvSpPr/>
            <p:nvPr/>
          </p:nvSpPr>
          <p:spPr>
            <a:xfrm>
              <a:off x="4995500" y="1386300"/>
              <a:ext cx="19200" cy="19200"/>
            </a:xfrm>
            <a:custGeom>
              <a:avLst/>
              <a:gdLst/>
              <a:ahLst/>
              <a:cxnLst/>
              <a:rect l="l" t="t" r="r" b="b"/>
              <a:pathLst>
                <a:path w="768" h="768" extrusionOk="0">
                  <a:moveTo>
                    <a:pt x="44" y="1"/>
                  </a:moveTo>
                  <a:cubicBezTo>
                    <a:pt x="21" y="1"/>
                    <a:pt x="1" y="20"/>
                    <a:pt x="1" y="44"/>
                  </a:cubicBezTo>
                  <a:lnTo>
                    <a:pt x="1" y="724"/>
                  </a:lnTo>
                  <a:cubicBezTo>
                    <a:pt x="1" y="748"/>
                    <a:pt x="21" y="768"/>
                    <a:pt x="44" y="768"/>
                  </a:cubicBezTo>
                  <a:lnTo>
                    <a:pt x="724" y="768"/>
                  </a:lnTo>
                  <a:cubicBezTo>
                    <a:pt x="748" y="768"/>
                    <a:pt x="768" y="748"/>
                    <a:pt x="768" y="724"/>
                  </a:cubicBezTo>
                  <a:lnTo>
                    <a:pt x="768" y="44"/>
                  </a:lnTo>
                  <a:cubicBezTo>
                    <a:pt x="768" y="20"/>
                    <a:pt x="748" y="1"/>
                    <a:pt x="7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9"/>
            <p:cNvSpPr/>
            <p:nvPr/>
          </p:nvSpPr>
          <p:spPr>
            <a:xfrm>
              <a:off x="4999925" y="1391075"/>
              <a:ext cx="10475" cy="9675"/>
            </a:xfrm>
            <a:custGeom>
              <a:avLst/>
              <a:gdLst/>
              <a:ahLst/>
              <a:cxnLst/>
              <a:rect l="l" t="t" r="r" b="b"/>
              <a:pathLst>
                <a:path w="419" h="387" extrusionOk="0">
                  <a:moveTo>
                    <a:pt x="356" y="0"/>
                  </a:moveTo>
                  <a:cubicBezTo>
                    <a:pt x="346" y="0"/>
                    <a:pt x="335" y="4"/>
                    <a:pt x="326" y="14"/>
                  </a:cubicBezTo>
                  <a:lnTo>
                    <a:pt x="28" y="312"/>
                  </a:lnTo>
                  <a:cubicBezTo>
                    <a:pt x="1" y="339"/>
                    <a:pt x="20" y="386"/>
                    <a:pt x="59" y="386"/>
                  </a:cubicBezTo>
                  <a:cubicBezTo>
                    <a:pt x="70" y="386"/>
                    <a:pt x="82" y="381"/>
                    <a:pt x="90" y="374"/>
                  </a:cubicBezTo>
                  <a:lnTo>
                    <a:pt x="387" y="76"/>
                  </a:lnTo>
                  <a:cubicBezTo>
                    <a:pt x="419" y="44"/>
                    <a:pt x="389" y="0"/>
                    <a:pt x="35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9"/>
            <p:cNvSpPr/>
            <p:nvPr/>
          </p:nvSpPr>
          <p:spPr>
            <a:xfrm>
              <a:off x="4999875" y="1391100"/>
              <a:ext cx="10425" cy="9650"/>
            </a:xfrm>
            <a:custGeom>
              <a:avLst/>
              <a:gdLst/>
              <a:ahLst/>
              <a:cxnLst/>
              <a:rect l="l" t="t" r="r" b="b"/>
              <a:pathLst>
                <a:path w="417" h="386" extrusionOk="0">
                  <a:moveTo>
                    <a:pt x="63" y="1"/>
                  </a:moveTo>
                  <a:cubicBezTo>
                    <a:pt x="29" y="1"/>
                    <a:pt x="1" y="43"/>
                    <a:pt x="30" y="75"/>
                  </a:cubicBezTo>
                  <a:lnTo>
                    <a:pt x="328" y="372"/>
                  </a:lnTo>
                  <a:cubicBezTo>
                    <a:pt x="336" y="380"/>
                    <a:pt x="347" y="385"/>
                    <a:pt x="359" y="385"/>
                  </a:cubicBezTo>
                  <a:cubicBezTo>
                    <a:pt x="397" y="385"/>
                    <a:pt x="417" y="338"/>
                    <a:pt x="390" y="311"/>
                  </a:cubicBezTo>
                  <a:lnTo>
                    <a:pt x="92" y="13"/>
                  </a:lnTo>
                  <a:cubicBezTo>
                    <a:pt x="83" y="4"/>
                    <a:pt x="72" y="1"/>
                    <a:pt x="63"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9"/>
            <p:cNvSpPr/>
            <p:nvPr/>
          </p:nvSpPr>
          <p:spPr>
            <a:xfrm>
              <a:off x="5019600" y="1378450"/>
              <a:ext cx="35500" cy="1975"/>
            </a:xfrm>
            <a:custGeom>
              <a:avLst/>
              <a:gdLst/>
              <a:ahLst/>
              <a:cxnLst/>
              <a:rect l="l" t="t" r="r" b="b"/>
              <a:pathLst>
                <a:path w="1420" h="79" extrusionOk="0">
                  <a:moveTo>
                    <a:pt x="1381" y="1"/>
                  </a:moveTo>
                  <a:cubicBezTo>
                    <a:pt x="1379" y="1"/>
                    <a:pt x="1377" y="1"/>
                    <a:pt x="1374" y="1"/>
                  </a:cubicBezTo>
                  <a:lnTo>
                    <a:pt x="43" y="1"/>
                  </a:lnTo>
                  <a:cubicBezTo>
                    <a:pt x="1" y="8"/>
                    <a:pt x="1" y="69"/>
                    <a:pt x="43" y="78"/>
                  </a:cubicBezTo>
                  <a:lnTo>
                    <a:pt x="1374" y="78"/>
                  </a:lnTo>
                  <a:cubicBezTo>
                    <a:pt x="1376" y="78"/>
                    <a:pt x="1379" y="78"/>
                    <a:pt x="1381" y="78"/>
                  </a:cubicBezTo>
                  <a:cubicBezTo>
                    <a:pt x="1402" y="78"/>
                    <a:pt x="1420" y="61"/>
                    <a:pt x="1420" y="39"/>
                  </a:cubicBezTo>
                  <a:cubicBezTo>
                    <a:pt x="1420" y="17"/>
                    <a:pt x="1402" y="1"/>
                    <a:pt x="1381"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9"/>
            <p:cNvSpPr/>
            <p:nvPr/>
          </p:nvSpPr>
          <p:spPr>
            <a:xfrm>
              <a:off x="5019600" y="1372000"/>
              <a:ext cx="53275" cy="1925"/>
            </a:xfrm>
            <a:custGeom>
              <a:avLst/>
              <a:gdLst/>
              <a:ahLst/>
              <a:cxnLst/>
              <a:rect l="l" t="t" r="r" b="b"/>
              <a:pathLst>
                <a:path w="2131" h="77" extrusionOk="0">
                  <a:moveTo>
                    <a:pt x="44" y="0"/>
                  </a:moveTo>
                  <a:cubicBezTo>
                    <a:pt x="1" y="8"/>
                    <a:pt x="1" y="70"/>
                    <a:pt x="44" y="77"/>
                  </a:cubicBezTo>
                  <a:lnTo>
                    <a:pt x="2088" y="77"/>
                  </a:lnTo>
                  <a:cubicBezTo>
                    <a:pt x="2131" y="70"/>
                    <a:pt x="2131" y="8"/>
                    <a:pt x="2088" y="0"/>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9"/>
            <p:cNvSpPr/>
            <p:nvPr/>
          </p:nvSpPr>
          <p:spPr>
            <a:xfrm>
              <a:off x="5019600" y="1365525"/>
              <a:ext cx="53275" cy="1950"/>
            </a:xfrm>
            <a:custGeom>
              <a:avLst/>
              <a:gdLst/>
              <a:ahLst/>
              <a:cxnLst/>
              <a:rect l="l" t="t" r="r" b="b"/>
              <a:pathLst>
                <a:path w="2131" h="78" extrusionOk="0">
                  <a:moveTo>
                    <a:pt x="44" y="1"/>
                  </a:moveTo>
                  <a:cubicBezTo>
                    <a:pt x="1" y="8"/>
                    <a:pt x="1" y="70"/>
                    <a:pt x="44" y="77"/>
                  </a:cubicBezTo>
                  <a:lnTo>
                    <a:pt x="2088" y="77"/>
                  </a:lnTo>
                  <a:cubicBezTo>
                    <a:pt x="2131" y="70"/>
                    <a:pt x="2131" y="8"/>
                    <a:pt x="2088" y="1"/>
                  </a:cubicBez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9"/>
            <p:cNvSpPr/>
            <p:nvPr/>
          </p:nvSpPr>
          <p:spPr>
            <a:xfrm>
              <a:off x="4995500" y="1363350"/>
              <a:ext cx="19200" cy="19225"/>
            </a:xfrm>
            <a:custGeom>
              <a:avLst/>
              <a:gdLst/>
              <a:ahLst/>
              <a:cxnLst/>
              <a:rect l="l" t="t" r="r" b="b"/>
              <a:pathLst>
                <a:path w="768" h="769" extrusionOk="0">
                  <a:moveTo>
                    <a:pt x="44" y="1"/>
                  </a:moveTo>
                  <a:cubicBezTo>
                    <a:pt x="21" y="1"/>
                    <a:pt x="1" y="21"/>
                    <a:pt x="1" y="45"/>
                  </a:cubicBezTo>
                  <a:lnTo>
                    <a:pt x="1" y="724"/>
                  </a:lnTo>
                  <a:cubicBezTo>
                    <a:pt x="1" y="749"/>
                    <a:pt x="21" y="769"/>
                    <a:pt x="44" y="769"/>
                  </a:cubicBezTo>
                  <a:lnTo>
                    <a:pt x="724" y="769"/>
                  </a:lnTo>
                  <a:cubicBezTo>
                    <a:pt x="749" y="769"/>
                    <a:pt x="768" y="749"/>
                    <a:pt x="768" y="724"/>
                  </a:cubicBezTo>
                  <a:lnTo>
                    <a:pt x="768" y="45"/>
                  </a:lnTo>
                  <a:cubicBezTo>
                    <a:pt x="768" y="20"/>
                    <a:pt x="748" y="1"/>
                    <a:pt x="7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9"/>
            <p:cNvSpPr/>
            <p:nvPr/>
          </p:nvSpPr>
          <p:spPr>
            <a:xfrm>
              <a:off x="4998575" y="1367700"/>
              <a:ext cx="125" cy="10400"/>
            </a:xfrm>
            <a:custGeom>
              <a:avLst/>
              <a:gdLst/>
              <a:ahLst/>
              <a:cxnLst/>
              <a:rect l="l" t="t" r="r" b="b"/>
              <a:pathLst>
                <a:path w="5" h="416" extrusionOk="0">
                  <a:moveTo>
                    <a:pt x="0" y="1"/>
                  </a:moveTo>
                  <a:lnTo>
                    <a:pt x="0" y="416"/>
                  </a:lnTo>
                  <a:lnTo>
                    <a:pt x="4" y="416"/>
                  </a:lnTo>
                  <a:lnTo>
                    <a:pt x="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9"/>
            <p:cNvSpPr/>
            <p:nvPr/>
          </p:nvSpPr>
          <p:spPr>
            <a:xfrm>
              <a:off x="4998675" y="1367700"/>
              <a:ext cx="625" cy="10400"/>
            </a:xfrm>
            <a:custGeom>
              <a:avLst/>
              <a:gdLst/>
              <a:ahLst/>
              <a:cxnLst/>
              <a:rect l="l" t="t" r="r" b="b"/>
              <a:pathLst>
                <a:path w="25" h="416" extrusionOk="0">
                  <a:moveTo>
                    <a:pt x="0" y="1"/>
                  </a:moveTo>
                  <a:lnTo>
                    <a:pt x="0" y="416"/>
                  </a:lnTo>
                  <a:lnTo>
                    <a:pt x="24" y="416"/>
                  </a:lnTo>
                  <a:lnTo>
                    <a:pt x="2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9"/>
            <p:cNvSpPr/>
            <p:nvPr/>
          </p:nvSpPr>
          <p:spPr>
            <a:xfrm>
              <a:off x="4999275" y="1367700"/>
              <a:ext cx="625" cy="10400"/>
            </a:xfrm>
            <a:custGeom>
              <a:avLst/>
              <a:gdLst/>
              <a:ahLst/>
              <a:cxnLst/>
              <a:rect l="l" t="t" r="r" b="b"/>
              <a:pathLst>
                <a:path w="25"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9"/>
            <p:cNvSpPr/>
            <p:nvPr/>
          </p:nvSpPr>
          <p:spPr>
            <a:xfrm>
              <a:off x="4999875" y="1367700"/>
              <a:ext cx="650" cy="10400"/>
            </a:xfrm>
            <a:custGeom>
              <a:avLst/>
              <a:gdLst/>
              <a:ahLst/>
              <a:cxnLst/>
              <a:rect l="l" t="t" r="r" b="b"/>
              <a:pathLst>
                <a:path w="26" h="416" extrusionOk="0">
                  <a:moveTo>
                    <a:pt x="1" y="1"/>
                  </a:moveTo>
                  <a:lnTo>
                    <a:pt x="1" y="416"/>
                  </a:lnTo>
                  <a:lnTo>
                    <a:pt x="26" y="416"/>
                  </a:lnTo>
                  <a:lnTo>
                    <a:pt x="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9"/>
            <p:cNvSpPr/>
            <p:nvPr/>
          </p:nvSpPr>
          <p:spPr>
            <a:xfrm>
              <a:off x="5000500" y="1367700"/>
              <a:ext cx="625" cy="10400"/>
            </a:xfrm>
            <a:custGeom>
              <a:avLst/>
              <a:gdLst/>
              <a:ahLst/>
              <a:cxnLst/>
              <a:rect l="l" t="t" r="r" b="b"/>
              <a:pathLst>
                <a:path w="25" h="416" extrusionOk="0">
                  <a:moveTo>
                    <a:pt x="1" y="1"/>
                  </a:moveTo>
                  <a:lnTo>
                    <a:pt x="1"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9"/>
            <p:cNvSpPr/>
            <p:nvPr/>
          </p:nvSpPr>
          <p:spPr>
            <a:xfrm>
              <a:off x="5001125" y="1367700"/>
              <a:ext cx="625" cy="10400"/>
            </a:xfrm>
            <a:custGeom>
              <a:avLst/>
              <a:gdLst/>
              <a:ahLst/>
              <a:cxnLst/>
              <a:rect l="l" t="t" r="r" b="b"/>
              <a:pathLst>
                <a:path w="25" h="416" extrusionOk="0">
                  <a:moveTo>
                    <a:pt x="1" y="1"/>
                  </a:moveTo>
                  <a:lnTo>
                    <a:pt x="1" y="416"/>
                  </a:lnTo>
                  <a:lnTo>
                    <a:pt x="24" y="416"/>
                  </a:lnTo>
                  <a:lnTo>
                    <a:pt x="2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9"/>
            <p:cNvSpPr/>
            <p:nvPr/>
          </p:nvSpPr>
          <p:spPr>
            <a:xfrm>
              <a:off x="5001725" y="1367700"/>
              <a:ext cx="650" cy="10400"/>
            </a:xfrm>
            <a:custGeom>
              <a:avLst/>
              <a:gdLst/>
              <a:ahLst/>
              <a:cxnLst/>
              <a:rect l="l" t="t" r="r" b="b"/>
              <a:pathLst>
                <a:path w="26"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9"/>
            <p:cNvSpPr/>
            <p:nvPr/>
          </p:nvSpPr>
          <p:spPr>
            <a:xfrm>
              <a:off x="5002350" y="1367700"/>
              <a:ext cx="650" cy="10400"/>
            </a:xfrm>
            <a:custGeom>
              <a:avLst/>
              <a:gdLst/>
              <a:ahLst/>
              <a:cxnLst/>
              <a:rect l="l" t="t" r="r" b="b"/>
              <a:pathLst>
                <a:path w="26"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9"/>
            <p:cNvSpPr/>
            <p:nvPr/>
          </p:nvSpPr>
          <p:spPr>
            <a:xfrm>
              <a:off x="5002975" y="1367700"/>
              <a:ext cx="625" cy="10400"/>
            </a:xfrm>
            <a:custGeom>
              <a:avLst/>
              <a:gdLst/>
              <a:ahLst/>
              <a:cxnLst/>
              <a:rect l="l" t="t" r="r" b="b"/>
              <a:pathLst>
                <a:path w="25"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9"/>
            <p:cNvSpPr/>
            <p:nvPr/>
          </p:nvSpPr>
          <p:spPr>
            <a:xfrm>
              <a:off x="5003550" y="1367700"/>
              <a:ext cx="650" cy="10400"/>
            </a:xfrm>
            <a:custGeom>
              <a:avLst/>
              <a:gdLst/>
              <a:ahLst/>
              <a:cxnLst/>
              <a:rect l="l" t="t" r="r" b="b"/>
              <a:pathLst>
                <a:path w="26" h="416" extrusionOk="0">
                  <a:moveTo>
                    <a:pt x="1" y="1"/>
                  </a:moveTo>
                  <a:lnTo>
                    <a:pt x="1" y="416"/>
                  </a:lnTo>
                  <a:lnTo>
                    <a:pt x="26" y="416"/>
                  </a:lnTo>
                  <a:lnTo>
                    <a:pt x="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9"/>
            <p:cNvSpPr/>
            <p:nvPr/>
          </p:nvSpPr>
          <p:spPr>
            <a:xfrm>
              <a:off x="5004175" y="1367700"/>
              <a:ext cx="650" cy="10400"/>
            </a:xfrm>
            <a:custGeom>
              <a:avLst/>
              <a:gdLst/>
              <a:ahLst/>
              <a:cxnLst/>
              <a:rect l="l" t="t" r="r" b="b"/>
              <a:pathLst>
                <a:path w="26" h="416" extrusionOk="0">
                  <a:moveTo>
                    <a:pt x="1" y="1"/>
                  </a:moveTo>
                  <a:lnTo>
                    <a:pt x="1" y="416"/>
                  </a:lnTo>
                  <a:lnTo>
                    <a:pt x="26" y="416"/>
                  </a:lnTo>
                  <a:lnTo>
                    <a:pt x="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9"/>
            <p:cNvSpPr/>
            <p:nvPr/>
          </p:nvSpPr>
          <p:spPr>
            <a:xfrm>
              <a:off x="5004800" y="1367700"/>
              <a:ext cx="650" cy="10400"/>
            </a:xfrm>
            <a:custGeom>
              <a:avLst/>
              <a:gdLst/>
              <a:ahLst/>
              <a:cxnLst/>
              <a:rect l="l" t="t" r="r" b="b"/>
              <a:pathLst>
                <a:path w="26" h="416" extrusionOk="0">
                  <a:moveTo>
                    <a:pt x="1" y="1"/>
                  </a:moveTo>
                  <a:lnTo>
                    <a:pt x="1"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9"/>
            <p:cNvSpPr/>
            <p:nvPr/>
          </p:nvSpPr>
          <p:spPr>
            <a:xfrm>
              <a:off x="5005425" y="1367700"/>
              <a:ext cx="625" cy="10400"/>
            </a:xfrm>
            <a:custGeom>
              <a:avLst/>
              <a:gdLst/>
              <a:ahLst/>
              <a:cxnLst/>
              <a:rect l="l" t="t" r="r" b="b"/>
              <a:pathLst>
                <a:path w="25" h="416" extrusionOk="0">
                  <a:moveTo>
                    <a:pt x="0" y="1"/>
                  </a:moveTo>
                  <a:lnTo>
                    <a:pt x="0" y="416"/>
                  </a:lnTo>
                  <a:lnTo>
                    <a:pt x="24" y="416"/>
                  </a:lnTo>
                  <a:lnTo>
                    <a:pt x="24"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9"/>
            <p:cNvSpPr/>
            <p:nvPr/>
          </p:nvSpPr>
          <p:spPr>
            <a:xfrm>
              <a:off x="5006025" y="1367700"/>
              <a:ext cx="650" cy="10400"/>
            </a:xfrm>
            <a:custGeom>
              <a:avLst/>
              <a:gdLst/>
              <a:ahLst/>
              <a:cxnLst/>
              <a:rect l="l" t="t" r="r" b="b"/>
              <a:pathLst>
                <a:path w="26"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9"/>
            <p:cNvSpPr/>
            <p:nvPr/>
          </p:nvSpPr>
          <p:spPr>
            <a:xfrm>
              <a:off x="5006650" y="1367700"/>
              <a:ext cx="625" cy="10400"/>
            </a:xfrm>
            <a:custGeom>
              <a:avLst/>
              <a:gdLst/>
              <a:ahLst/>
              <a:cxnLst/>
              <a:rect l="l" t="t" r="r" b="b"/>
              <a:pathLst>
                <a:path w="25"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9"/>
            <p:cNvSpPr/>
            <p:nvPr/>
          </p:nvSpPr>
          <p:spPr>
            <a:xfrm>
              <a:off x="5007250" y="1367700"/>
              <a:ext cx="625" cy="10400"/>
            </a:xfrm>
            <a:custGeom>
              <a:avLst/>
              <a:gdLst/>
              <a:ahLst/>
              <a:cxnLst/>
              <a:rect l="l" t="t" r="r" b="b"/>
              <a:pathLst>
                <a:path w="25" h="416" extrusionOk="0">
                  <a:moveTo>
                    <a:pt x="1" y="1"/>
                  </a:moveTo>
                  <a:lnTo>
                    <a:pt x="1"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9"/>
            <p:cNvSpPr/>
            <p:nvPr/>
          </p:nvSpPr>
          <p:spPr>
            <a:xfrm>
              <a:off x="5007875" y="1367700"/>
              <a:ext cx="625" cy="10400"/>
            </a:xfrm>
            <a:custGeom>
              <a:avLst/>
              <a:gdLst/>
              <a:ahLst/>
              <a:cxnLst/>
              <a:rect l="l" t="t" r="r" b="b"/>
              <a:pathLst>
                <a:path w="25" h="416" extrusionOk="0">
                  <a:moveTo>
                    <a:pt x="1" y="1"/>
                  </a:moveTo>
                  <a:lnTo>
                    <a:pt x="1"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9"/>
            <p:cNvSpPr/>
            <p:nvPr/>
          </p:nvSpPr>
          <p:spPr>
            <a:xfrm>
              <a:off x="5008475" y="1367700"/>
              <a:ext cx="650" cy="10400"/>
            </a:xfrm>
            <a:custGeom>
              <a:avLst/>
              <a:gdLst/>
              <a:ahLst/>
              <a:cxnLst/>
              <a:rect l="l" t="t" r="r" b="b"/>
              <a:pathLst>
                <a:path w="26" h="416" extrusionOk="0">
                  <a:moveTo>
                    <a:pt x="1" y="1"/>
                  </a:moveTo>
                  <a:lnTo>
                    <a:pt x="1"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9"/>
            <p:cNvSpPr/>
            <p:nvPr/>
          </p:nvSpPr>
          <p:spPr>
            <a:xfrm>
              <a:off x="5009100" y="1367700"/>
              <a:ext cx="650" cy="10400"/>
            </a:xfrm>
            <a:custGeom>
              <a:avLst/>
              <a:gdLst/>
              <a:ahLst/>
              <a:cxnLst/>
              <a:rect l="l" t="t" r="r" b="b"/>
              <a:pathLst>
                <a:path w="26"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9"/>
            <p:cNvSpPr/>
            <p:nvPr/>
          </p:nvSpPr>
          <p:spPr>
            <a:xfrm>
              <a:off x="5009725" y="1367700"/>
              <a:ext cx="650" cy="10400"/>
            </a:xfrm>
            <a:custGeom>
              <a:avLst/>
              <a:gdLst/>
              <a:ahLst/>
              <a:cxnLst/>
              <a:rect l="l" t="t" r="r" b="b"/>
              <a:pathLst>
                <a:path w="26"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9"/>
            <p:cNvSpPr/>
            <p:nvPr/>
          </p:nvSpPr>
          <p:spPr>
            <a:xfrm>
              <a:off x="5010325" y="1367700"/>
              <a:ext cx="625" cy="10400"/>
            </a:xfrm>
            <a:custGeom>
              <a:avLst/>
              <a:gdLst/>
              <a:ahLst/>
              <a:cxnLst/>
              <a:rect l="l" t="t" r="r" b="b"/>
              <a:pathLst>
                <a:path w="25" h="416" extrusionOk="0">
                  <a:moveTo>
                    <a:pt x="0" y="1"/>
                  </a:moveTo>
                  <a:lnTo>
                    <a:pt x="0" y="416"/>
                  </a:lnTo>
                  <a:lnTo>
                    <a:pt x="25" y="416"/>
                  </a:lnTo>
                  <a:lnTo>
                    <a:pt x="25"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9"/>
            <p:cNvSpPr/>
            <p:nvPr/>
          </p:nvSpPr>
          <p:spPr>
            <a:xfrm>
              <a:off x="5010925" y="1367700"/>
              <a:ext cx="650" cy="10400"/>
            </a:xfrm>
            <a:custGeom>
              <a:avLst/>
              <a:gdLst/>
              <a:ahLst/>
              <a:cxnLst/>
              <a:rect l="l" t="t" r="r" b="b"/>
              <a:pathLst>
                <a:path w="26" h="416" extrusionOk="0">
                  <a:moveTo>
                    <a:pt x="1" y="1"/>
                  </a:moveTo>
                  <a:lnTo>
                    <a:pt x="1" y="416"/>
                  </a:lnTo>
                  <a:lnTo>
                    <a:pt x="26" y="416"/>
                  </a:lnTo>
                  <a:lnTo>
                    <a:pt x="2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9"/>
            <p:cNvSpPr/>
            <p:nvPr/>
          </p:nvSpPr>
          <p:spPr>
            <a:xfrm>
              <a:off x="5011550" y="1367700"/>
              <a:ext cx="150" cy="10400"/>
            </a:xfrm>
            <a:custGeom>
              <a:avLst/>
              <a:gdLst/>
              <a:ahLst/>
              <a:cxnLst/>
              <a:rect l="l" t="t" r="r" b="b"/>
              <a:pathLst>
                <a:path w="6" h="416" extrusionOk="0">
                  <a:moveTo>
                    <a:pt x="1" y="1"/>
                  </a:moveTo>
                  <a:lnTo>
                    <a:pt x="1" y="416"/>
                  </a:lnTo>
                  <a:lnTo>
                    <a:pt x="6" y="416"/>
                  </a:lnTo>
                  <a:lnTo>
                    <a:pt x="6"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9"/>
            <p:cNvSpPr/>
            <p:nvPr/>
          </p:nvSpPr>
          <p:spPr>
            <a:xfrm>
              <a:off x="4660350" y="1453050"/>
              <a:ext cx="539725" cy="110800"/>
            </a:xfrm>
            <a:custGeom>
              <a:avLst/>
              <a:gdLst/>
              <a:ahLst/>
              <a:cxnLst/>
              <a:rect l="l" t="t" r="r" b="b"/>
              <a:pathLst>
                <a:path w="21589" h="4432" extrusionOk="0">
                  <a:moveTo>
                    <a:pt x="21017" y="321"/>
                  </a:moveTo>
                  <a:cubicBezTo>
                    <a:pt x="21156" y="321"/>
                    <a:pt x="21268" y="434"/>
                    <a:pt x="21268" y="572"/>
                  </a:cubicBezTo>
                  <a:lnTo>
                    <a:pt x="21268" y="2217"/>
                  </a:lnTo>
                  <a:lnTo>
                    <a:pt x="21268" y="3861"/>
                  </a:lnTo>
                  <a:cubicBezTo>
                    <a:pt x="21268" y="3999"/>
                    <a:pt x="21156" y="4111"/>
                    <a:pt x="21017" y="4112"/>
                  </a:cubicBezTo>
                  <a:lnTo>
                    <a:pt x="572" y="4112"/>
                  </a:lnTo>
                  <a:cubicBezTo>
                    <a:pt x="434" y="4112"/>
                    <a:pt x="322" y="3999"/>
                    <a:pt x="322" y="3861"/>
                  </a:cubicBezTo>
                  <a:lnTo>
                    <a:pt x="322" y="572"/>
                  </a:lnTo>
                  <a:cubicBezTo>
                    <a:pt x="322" y="434"/>
                    <a:pt x="434" y="321"/>
                    <a:pt x="572" y="321"/>
                  </a:cubicBezTo>
                  <a:close/>
                  <a:moveTo>
                    <a:pt x="251" y="0"/>
                  </a:moveTo>
                  <a:cubicBezTo>
                    <a:pt x="113" y="0"/>
                    <a:pt x="1" y="112"/>
                    <a:pt x="1" y="251"/>
                  </a:cubicBezTo>
                  <a:lnTo>
                    <a:pt x="1" y="4182"/>
                  </a:lnTo>
                  <a:cubicBezTo>
                    <a:pt x="1" y="4320"/>
                    <a:pt x="113" y="4432"/>
                    <a:pt x="251" y="4432"/>
                  </a:cubicBezTo>
                  <a:lnTo>
                    <a:pt x="21338" y="4432"/>
                  </a:lnTo>
                  <a:cubicBezTo>
                    <a:pt x="21476" y="4432"/>
                    <a:pt x="21589" y="4320"/>
                    <a:pt x="21589" y="4182"/>
                  </a:cubicBezTo>
                  <a:lnTo>
                    <a:pt x="21589" y="251"/>
                  </a:lnTo>
                  <a:cubicBezTo>
                    <a:pt x="21589" y="185"/>
                    <a:pt x="21562" y="120"/>
                    <a:pt x="21515" y="74"/>
                  </a:cubicBezTo>
                  <a:cubicBezTo>
                    <a:pt x="21469" y="26"/>
                    <a:pt x="21404" y="0"/>
                    <a:pt x="2133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9"/>
            <p:cNvSpPr/>
            <p:nvPr/>
          </p:nvSpPr>
          <p:spPr>
            <a:xfrm>
              <a:off x="4668375" y="1461075"/>
              <a:ext cx="523675" cy="94775"/>
            </a:xfrm>
            <a:custGeom>
              <a:avLst/>
              <a:gdLst/>
              <a:ahLst/>
              <a:cxnLst/>
              <a:rect l="l" t="t" r="r" b="b"/>
              <a:pathLst>
                <a:path w="20947" h="3791" extrusionOk="0">
                  <a:moveTo>
                    <a:pt x="251" y="0"/>
                  </a:moveTo>
                  <a:cubicBezTo>
                    <a:pt x="113" y="0"/>
                    <a:pt x="1" y="113"/>
                    <a:pt x="1" y="251"/>
                  </a:cubicBezTo>
                  <a:lnTo>
                    <a:pt x="1" y="3540"/>
                  </a:lnTo>
                  <a:cubicBezTo>
                    <a:pt x="1" y="3679"/>
                    <a:pt x="113" y="3791"/>
                    <a:pt x="251" y="3791"/>
                  </a:cubicBezTo>
                  <a:lnTo>
                    <a:pt x="20696" y="3791"/>
                  </a:lnTo>
                  <a:cubicBezTo>
                    <a:pt x="20835" y="3791"/>
                    <a:pt x="20947" y="3679"/>
                    <a:pt x="20947" y="3540"/>
                  </a:cubicBezTo>
                  <a:lnTo>
                    <a:pt x="20947" y="251"/>
                  </a:lnTo>
                  <a:cubicBezTo>
                    <a:pt x="20947" y="113"/>
                    <a:pt x="20835" y="0"/>
                    <a:pt x="20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9"/>
            <p:cNvSpPr/>
            <p:nvPr/>
          </p:nvSpPr>
          <p:spPr>
            <a:xfrm>
              <a:off x="4719575" y="1476650"/>
              <a:ext cx="69925" cy="63100"/>
            </a:xfrm>
            <a:custGeom>
              <a:avLst/>
              <a:gdLst/>
              <a:ahLst/>
              <a:cxnLst/>
              <a:rect l="l" t="t" r="r" b="b"/>
              <a:pathLst>
                <a:path w="2797" h="2524" extrusionOk="0">
                  <a:moveTo>
                    <a:pt x="79" y="0"/>
                  </a:moveTo>
                  <a:cubicBezTo>
                    <a:pt x="36" y="1"/>
                    <a:pt x="0" y="37"/>
                    <a:pt x="0" y="80"/>
                  </a:cubicBezTo>
                  <a:cubicBezTo>
                    <a:pt x="0" y="89"/>
                    <a:pt x="1" y="100"/>
                    <a:pt x="3" y="109"/>
                  </a:cubicBezTo>
                  <a:lnTo>
                    <a:pt x="468" y="2386"/>
                  </a:lnTo>
                  <a:cubicBezTo>
                    <a:pt x="473" y="2420"/>
                    <a:pt x="492" y="2451"/>
                    <a:pt x="526" y="2480"/>
                  </a:cubicBezTo>
                  <a:cubicBezTo>
                    <a:pt x="559" y="2508"/>
                    <a:pt x="601" y="2523"/>
                    <a:pt x="644" y="2523"/>
                  </a:cubicBezTo>
                  <a:cubicBezTo>
                    <a:pt x="646" y="2523"/>
                    <a:pt x="647" y="2523"/>
                    <a:pt x="648" y="2523"/>
                  </a:cubicBezTo>
                  <a:lnTo>
                    <a:pt x="949" y="2523"/>
                  </a:lnTo>
                  <a:cubicBezTo>
                    <a:pt x="951" y="2523"/>
                    <a:pt x="954" y="2523"/>
                    <a:pt x="956" y="2523"/>
                  </a:cubicBezTo>
                  <a:cubicBezTo>
                    <a:pt x="996" y="2523"/>
                    <a:pt x="1035" y="2508"/>
                    <a:pt x="1064" y="2480"/>
                  </a:cubicBezTo>
                  <a:cubicBezTo>
                    <a:pt x="1092" y="2454"/>
                    <a:pt x="1114" y="2422"/>
                    <a:pt x="1128" y="2386"/>
                  </a:cubicBezTo>
                  <a:lnTo>
                    <a:pt x="1398" y="1572"/>
                  </a:lnTo>
                  <a:lnTo>
                    <a:pt x="1668" y="2386"/>
                  </a:lnTo>
                  <a:cubicBezTo>
                    <a:pt x="1681" y="2422"/>
                    <a:pt x="1703" y="2454"/>
                    <a:pt x="1731" y="2480"/>
                  </a:cubicBezTo>
                  <a:cubicBezTo>
                    <a:pt x="1761" y="2508"/>
                    <a:pt x="1801" y="2523"/>
                    <a:pt x="1841" y="2523"/>
                  </a:cubicBezTo>
                  <a:cubicBezTo>
                    <a:pt x="1843" y="2523"/>
                    <a:pt x="1846" y="2523"/>
                    <a:pt x="1848" y="2523"/>
                  </a:cubicBezTo>
                  <a:lnTo>
                    <a:pt x="2147" y="2523"/>
                  </a:lnTo>
                  <a:cubicBezTo>
                    <a:pt x="2149" y="2523"/>
                    <a:pt x="2150" y="2523"/>
                    <a:pt x="2151" y="2523"/>
                  </a:cubicBezTo>
                  <a:cubicBezTo>
                    <a:pt x="2194" y="2523"/>
                    <a:pt x="2236" y="2508"/>
                    <a:pt x="2269" y="2480"/>
                  </a:cubicBezTo>
                  <a:cubicBezTo>
                    <a:pt x="2303" y="2451"/>
                    <a:pt x="2322" y="2420"/>
                    <a:pt x="2327" y="2386"/>
                  </a:cubicBezTo>
                  <a:lnTo>
                    <a:pt x="2792" y="109"/>
                  </a:lnTo>
                  <a:cubicBezTo>
                    <a:pt x="2794" y="100"/>
                    <a:pt x="2795" y="89"/>
                    <a:pt x="2796" y="80"/>
                  </a:cubicBezTo>
                  <a:cubicBezTo>
                    <a:pt x="2795" y="37"/>
                    <a:pt x="2760" y="1"/>
                    <a:pt x="2717" y="0"/>
                  </a:cubicBezTo>
                  <a:lnTo>
                    <a:pt x="2244" y="0"/>
                  </a:lnTo>
                  <a:cubicBezTo>
                    <a:pt x="2220" y="0"/>
                    <a:pt x="2196" y="9"/>
                    <a:pt x="2176" y="22"/>
                  </a:cubicBezTo>
                  <a:cubicBezTo>
                    <a:pt x="2154" y="37"/>
                    <a:pt x="2140" y="61"/>
                    <a:pt x="2133" y="98"/>
                  </a:cubicBezTo>
                  <a:lnTo>
                    <a:pt x="1903" y="1316"/>
                  </a:lnTo>
                  <a:lnTo>
                    <a:pt x="1690" y="664"/>
                  </a:lnTo>
                  <a:cubicBezTo>
                    <a:pt x="1682" y="640"/>
                    <a:pt x="1671" y="618"/>
                    <a:pt x="1658" y="599"/>
                  </a:cubicBezTo>
                  <a:cubicBezTo>
                    <a:pt x="1640" y="572"/>
                    <a:pt x="1610" y="559"/>
                    <a:pt x="1568" y="559"/>
                  </a:cubicBezTo>
                  <a:lnTo>
                    <a:pt x="1229" y="559"/>
                  </a:lnTo>
                  <a:cubicBezTo>
                    <a:pt x="1186" y="559"/>
                    <a:pt x="1154" y="573"/>
                    <a:pt x="1138" y="599"/>
                  </a:cubicBezTo>
                  <a:cubicBezTo>
                    <a:pt x="1124" y="618"/>
                    <a:pt x="1114" y="640"/>
                    <a:pt x="1106" y="664"/>
                  </a:cubicBezTo>
                  <a:lnTo>
                    <a:pt x="894" y="1316"/>
                  </a:lnTo>
                  <a:lnTo>
                    <a:pt x="663" y="98"/>
                  </a:lnTo>
                  <a:cubicBezTo>
                    <a:pt x="656" y="61"/>
                    <a:pt x="641" y="37"/>
                    <a:pt x="619" y="22"/>
                  </a:cubicBezTo>
                  <a:cubicBezTo>
                    <a:pt x="600" y="9"/>
                    <a:pt x="576" y="0"/>
                    <a:pt x="551"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9"/>
            <p:cNvSpPr/>
            <p:nvPr/>
          </p:nvSpPr>
          <p:spPr>
            <a:xfrm>
              <a:off x="4789175" y="1476650"/>
              <a:ext cx="62700" cy="63050"/>
            </a:xfrm>
            <a:custGeom>
              <a:avLst/>
              <a:gdLst/>
              <a:ahLst/>
              <a:cxnLst/>
              <a:rect l="l" t="t" r="r" b="b"/>
              <a:pathLst>
                <a:path w="2508" h="2522" extrusionOk="0">
                  <a:moveTo>
                    <a:pt x="1254" y="711"/>
                  </a:moveTo>
                  <a:lnTo>
                    <a:pt x="1546" y="1575"/>
                  </a:lnTo>
                  <a:lnTo>
                    <a:pt x="962" y="1575"/>
                  </a:lnTo>
                  <a:lnTo>
                    <a:pt x="1254" y="711"/>
                  </a:lnTo>
                  <a:close/>
                  <a:moveTo>
                    <a:pt x="963" y="0"/>
                  </a:moveTo>
                  <a:cubicBezTo>
                    <a:pt x="915" y="0"/>
                    <a:pt x="880" y="15"/>
                    <a:pt x="854" y="41"/>
                  </a:cubicBezTo>
                  <a:cubicBezTo>
                    <a:pt x="831" y="63"/>
                    <a:pt x="813" y="89"/>
                    <a:pt x="802" y="119"/>
                  </a:cubicBezTo>
                  <a:lnTo>
                    <a:pt x="15" y="2389"/>
                  </a:lnTo>
                  <a:cubicBezTo>
                    <a:pt x="8" y="2406"/>
                    <a:pt x="3" y="2425"/>
                    <a:pt x="1" y="2443"/>
                  </a:cubicBezTo>
                  <a:cubicBezTo>
                    <a:pt x="2" y="2487"/>
                    <a:pt x="37" y="2522"/>
                    <a:pt x="81" y="2522"/>
                  </a:cubicBezTo>
                  <a:lnTo>
                    <a:pt x="534" y="2522"/>
                  </a:lnTo>
                  <a:cubicBezTo>
                    <a:pt x="583" y="2522"/>
                    <a:pt x="617" y="2513"/>
                    <a:pt x="637" y="2492"/>
                  </a:cubicBezTo>
                  <a:cubicBezTo>
                    <a:pt x="655" y="2475"/>
                    <a:pt x="667" y="2455"/>
                    <a:pt x="675" y="2432"/>
                  </a:cubicBezTo>
                  <a:lnTo>
                    <a:pt x="776" y="2133"/>
                  </a:lnTo>
                  <a:lnTo>
                    <a:pt x="1734" y="2133"/>
                  </a:lnTo>
                  <a:lnTo>
                    <a:pt x="1834" y="2432"/>
                  </a:lnTo>
                  <a:cubicBezTo>
                    <a:pt x="1841" y="2455"/>
                    <a:pt x="1855" y="2475"/>
                    <a:pt x="1872" y="2492"/>
                  </a:cubicBezTo>
                  <a:cubicBezTo>
                    <a:pt x="1893" y="2513"/>
                    <a:pt x="1927" y="2522"/>
                    <a:pt x="1975" y="2522"/>
                  </a:cubicBezTo>
                  <a:lnTo>
                    <a:pt x="2428" y="2522"/>
                  </a:lnTo>
                  <a:cubicBezTo>
                    <a:pt x="2472" y="2522"/>
                    <a:pt x="2508" y="2487"/>
                    <a:pt x="2508" y="2443"/>
                  </a:cubicBezTo>
                  <a:cubicBezTo>
                    <a:pt x="2506" y="2425"/>
                    <a:pt x="2502" y="2406"/>
                    <a:pt x="2493" y="2389"/>
                  </a:cubicBezTo>
                  <a:lnTo>
                    <a:pt x="1708" y="119"/>
                  </a:lnTo>
                  <a:cubicBezTo>
                    <a:pt x="1696" y="89"/>
                    <a:pt x="1679" y="63"/>
                    <a:pt x="1656" y="41"/>
                  </a:cubicBezTo>
                  <a:cubicBezTo>
                    <a:pt x="1631" y="14"/>
                    <a:pt x="1595" y="0"/>
                    <a:pt x="154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9"/>
            <p:cNvSpPr/>
            <p:nvPr/>
          </p:nvSpPr>
          <p:spPr>
            <a:xfrm>
              <a:off x="4859175" y="1476650"/>
              <a:ext cx="52975" cy="63050"/>
            </a:xfrm>
            <a:custGeom>
              <a:avLst/>
              <a:gdLst/>
              <a:ahLst/>
              <a:cxnLst/>
              <a:rect l="l" t="t" r="r" b="b"/>
              <a:pathLst>
                <a:path w="2119" h="2522" extrusionOk="0">
                  <a:moveTo>
                    <a:pt x="1073" y="559"/>
                  </a:moveTo>
                  <a:cubicBezTo>
                    <a:pt x="1175" y="559"/>
                    <a:pt x="1259" y="578"/>
                    <a:pt x="1324" y="616"/>
                  </a:cubicBezTo>
                  <a:cubicBezTo>
                    <a:pt x="1390" y="656"/>
                    <a:pt x="1423" y="725"/>
                    <a:pt x="1423" y="825"/>
                  </a:cubicBezTo>
                  <a:cubicBezTo>
                    <a:pt x="1423" y="927"/>
                    <a:pt x="1390" y="996"/>
                    <a:pt x="1324" y="1035"/>
                  </a:cubicBezTo>
                  <a:cubicBezTo>
                    <a:pt x="1258" y="1073"/>
                    <a:pt x="1175" y="1092"/>
                    <a:pt x="1073" y="1092"/>
                  </a:cubicBezTo>
                  <a:lnTo>
                    <a:pt x="666" y="1092"/>
                  </a:lnTo>
                  <a:lnTo>
                    <a:pt x="667" y="559"/>
                  </a:lnTo>
                  <a:close/>
                  <a:moveTo>
                    <a:pt x="1096" y="0"/>
                  </a:moveTo>
                  <a:cubicBezTo>
                    <a:pt x="1088" y="0"/>
                    <a:pt x="1081" y="0"/>
                    <a:pt x="1073" y="0"/>
                  </a:cubicBezTo>
                  <a:lnTo>
                    <a:pt x="98" y="0"/>
                  </a:lnTo>
                  <a:cubicBezTo>
                    <a:pt x="44" y="1"/>
                    <a:pt x="1" y="45"/>
                    <a:pt x="1" y="98"/>
                  </a:cubicBezTo>
                  <a:lnTo>
                    <a:pt x="1" y="2425"/>
                  </a:lnTo>
                  <a:cubicBezTo>
                    <a:pt x="1" y="2479"/>
                    <a:pt x="44" y="2522"/>
                    <a:pt x="98" y="2522"/>
                  </a:cubicBezTo>
                  <a:lnTo>
                    <a:pt x="570" y="2522"/>
                  </a:lnTo>
                  <a:cubicBezTo>
                    <a:pt x="623" y="2522"/>
                    <a:pt x="666" y="2479"/>
                    <a:pt x="667" y="2425"/>
                  </a:cubicBezTo>
                  <a:lnTo>
                    <a:pt x="667" y="1654"/>
                  </a:lnTo>
                  <a:lnTo>
                    <a:pt x="998" y="1654"/>
                  </a:lnTo>
                  <a:lnTo>
                    <a:pt x="1398" y="2425"/>
                  </a:lnTo>
                  <a:cubicBezTo>
                    <a:pt x="1411" y="2448"/>
                    <a:pt x="1427" y="2470"/>
                    <a:pt x="1447" y="2490"/>
                  </a:cubicBezTo>
                  <a:cubicBezTo>
                    <a:pt x="1467" y="2512"/>
                    <a:pt x="1501" y="2522"/>
                    <a:pt x="1549" y="2522"/>
                  </a:cubicBezTo>
                  <a:lnTo>
                    <a:pt x="2039" y="2522"/>
                  </a:lnTo>
                  <a:cubicBezTo>
                    <a:pt x="2083" y="2522"/>
                    <a:pt x="2118" y="2487"/>
                    <a:pt x="2119" y="2443"/>
                  </a:cubicBezTo>
                  <a:cubicBezTo>
                    <a:pt x="2118" y="2429"/>
                    <a:pt x="2115" y="2415"/>
                    <a:pt x="2107" y="2403"/>
                  </a:cubicBezTo>
                  <a:lnTo>
                    <a:pt x="1661" y="1546"/>
                  </a:lnTo>
                  <a:cubicBezTo>
                    <a:pt x="1792" y="1489"/>
                    <a:pt x="1901" y="1395"/>
                    <a:pt x="1978" y="1274"/>
                  </a:cubicBezTo>
                  <a:cubicBezTo>
                    <a:pt x="2052" y="1156"/>
                    <a:pt x="2090" y="1006"/>
                    <a:pt x="2090" y="825"/>
                  </a:cubicBezTo>
                  <a:cubicBezTo>
                    <a:pt x="2090" y="687"/>
                    <a:pt x="2066" y="565"/>
                    <a:pt x="2019" y="460"/>
                  </a:cubicBezTo>
                  <a:cubicBezTo>
                    <a:pt x="1975" y="359"/>
                    <a:pt x="1905" y="270"/>
                    <a:pt x="1818" y="202"/>
                  </a:cubicBezTo>
                  <a:cubicBezTo>
                    <a:pt x="1722" y="132"/>
                    <a:pt x="1614" y="80"/>
                    <a:pt x="1499" y="51"/>
                  </a:cubicBezTo>
                  <a:cubicBezTo>
                    <a:pt x="1367" y="18"/>
                    <a:pt x="1232" y="0"/>
                    <a:pt x="1096"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9"/>
            <p:cNvSpPr/>
            <p:nvPr/>
          </p:nvSpPr>
          <p:spPr>
            <a:xfrm>
              <a:off x="4921750" y="1476650"/>
              <a:ext cx="52825" cy="63075"/>
            </a:xfrm>
            <a:custGeom>
              <a:avLst/>
              <a:gdLst/>
              <a:ahLst/>
              <a:cxnLst/>
              <a:rect l="l" t="t" r="r" b="b"/>
              <a:pathLst>
                <a:path w="2113" h="2523" extrusionOk="0">
                  <a:moveTo>
                    <a:pt x="477" y="0"/>
                  </a:moveTo>
                  <a:cubicBezTo>
                    <a:pt x="476" y="0"/>
                    <a:pt x="474" y="0"/>
                    <a:pt x="473" y="0"/>
                  </a:cubicBezTo>
                  <a:lnTo>
                    <a:pt x="98" y="0"/>
                  </a:lnTo>
                  <a:cubicBezTo>
                    <a:pt x="44" y="1"/>
                    <a:pt x="1" y="45"/>
                    <a:pt x="1" y="98"/>
                  </a:cubicBezTo>
                  <a:lnTo>
                    <a:pt x="1" y="2425"/>
                  </a:lnTo>
                  <a:cubicBezTo>
                    <a:pt x="1" y="2479"/>
                    <a:pt x="44" y="2522"/>
                    <a:pt x="98" y="2522"/>
                  </a:cubicBezTo>
                  <a:lnTo>
                    <a:pt x="570" y="2522"/>
                  </a:lnTo>
                  <a:cubicBezTo>
                    <a:pt x="623" y="2522"/>
                    <a:pt x="666" y="2479"/>
                    <a:pt x="667" y="2425"/>
                  </a:cubicBezTo>
                  <a:lnTo>
                    <a:pt x="667" y="1207"/>
                  </a:lnTo>
                  <a:lnTo>
                    <a:pt x="1492" y="2439"/>
                  </a:lnTo>
                  <a:cubicBezTo>
                    <a:pt x="1506" y="2459"/>
                    <a:pt x="1522" y="2475"/>
                    <a:pt x="1541" y="2490"/>
                  </a:cubicBezTo>
                  <a:cubicBezTo>
                    <a:pt x="1567" y="2511"/>
                    <a:pt x="1599" y="2522"/>
                    <a:pt x="1631" y="2522"/>
                  </a:cubicBezTo>
                  <a:cubicBezTo>
                    <a:pt x="1634" y="2522"/>
                    <a:pt x="1637" y="2522"/>
                    <a:pt x="1639" y="2522"/>
                  </a:cubicBezTo>
                  <a:lnTo>
                    <a:pt x="2015" y="2522"/>
                  </a:lnTo>
                  <a:cubicBezTo>
                    <a:pt x="2068" y="2522"/>
                    <a:pt x="2111" y="2479"/>
                    <a:pt x="2112" y="2425"/>
                  </a:cubicBezTo>
                  <a:lnTo>
                    <a:pt x="2112" y="98"/>
                  </a:lnTo>
                  <a:cubicBezTo>
                    <a:pt x="2111" y="45"/>
                    <a:pt x="2068" y="1"/>
                    <a:pt x="2015" y="0"/>
                  </a:cubicBezTo>
                  <a:lnTo>
                    <a:pt x="1543" y="0"/>
                  </a:lnTo>
                  <a:cubicBezTo>
                    <a:pt x="1489" y="1"/>
                    <a:pt x="1447" y="45"/>
                    <a:pt x="1446" y="98"/>
                  </a:cubicBezTo>
                  <a:lnTo>
                    <a:pt x="1446" y="1316"/>
                  </a:lnTo>
                  <a:lnTo>
                    <a:pt x="621" y="83"/>
                  </a:lnTo>
                  <a:cubicBezTo>
                    <a:pt x="607" y="65"/>
                    <a:pt x="591" y="47"/>
                    <a:pt x="572" y="34"/>
                  </a:cubicBezTo>
                  <a:cubicBezTo>
                    <a:pt x="545" y="12"/>
                    <a:pt x="512" y="0"/>
                    <a:pt x="47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9"/>
            <p:cNvSpPr/>
            <p:nvPr/>
          </p:nvSpPr>
          <p:spPr>
            <a:xfrm>
              <a:off x="4987150" y="1476650"/>
              <a:ext cx="16675" cy="63050"/>
            </a:xfrm>
            <a:custGeom>
              <a:avLst/>
              <a:gdLst/>
              <a:ahLst/>
              <a:cxnLst/>
              <a:rect l="l" t="t" r="r" b="b"/>
              <a:pathLst>
                <a:path w="667" h="2522" extrusionOk="0">
                  <a:moveTo>
                    <a:pt x="98" y="0"/>
                  </a:moveTo>
                  <a:cubicBezTo>
                    <a:pt x="44" y="1"/>
                    <a:pt x="1" y="45"/>
                    <a:pt x="1" y="98"/>
                  </a:cubicBezTo>
                  <a:lnTo>
                    <a:pt x="1" y="2425"/>
                  </a:lnTo>
                  <a:cubicBezTo>
                    <a:pt x="1" y="2479"/>
                    <a:pt x="44" y="2522"/>
                    <a:pt x="98" y="2522"/>
                  </a:cubicBezTo>
                  <a:lnTo>
                    <a:pt x="569" y="2522"/>
                  </a:lnTo>
                  <a:cubicBezTo>
                    <a:pt x="623" y="2522"/>
                    <a:pt x="666" y="2479"/>
                    <a:pt x="666" y="2425"/>
                  </a:cubicBezTo>
                  <a:lnTo>
                    <a:pt x="666" y="98"/>
                  </a:lnTo>
                  <a:cubicBezTo>
                    <a:pt x="666" y="45"/>
                    <a:pt x="623" y="1"/>
                    <a:pt x="569"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9"/>
            <p:cNvSpPr/>
            <p:nvPr/>
          </p:nvSpPr>
          <p:spPr>
            <a:xfrm>
              <a:off x="5016425" y="1476650"/>
              <a:ext cx="52800" cy="63075"/>
            </a:xfrm>
            <a:custGeom>
              <a:avLst/>
              <a:gdLst/>
              <a:ahLst/>
              <a:cxnLst/>
              <a:rect l="l" t="t" r="r" b="b"/>
              <a:pathLst>
                <a:path w="2112" h="2523" extrusionOk="0">
                  <a:moveTo>
                    <a:pt x="477" y="0"/>
                  </a:moveTo>
                  <a:cubicBezTo>
                    <a:pt x="475" y="0"/>
                    <a:pt x="474" y="0"/>
                    <a:pt x="472" y="0"/>
                  </a:cubicBezTo>
                  <a:lnTo>
                    <a:pt x="98" y="0"/>
                  </a:lnTo>
                  <a:cubicBezTo>
                    <a:pt x="44" y="1"/>
                    <a:pt x="0" y="45"/>
                    <a:pt x="0" y="98"/>
                  </a:cubicBezTo>
                  <a:lnTo>
                    <a:pt x="0" y="2425"/>
                  </a:lnTo>
                  <a:cubicBezTo>
                    <a:pt x="0" y="2479"/>
                    <a:pt x="44" y="2522"/>
                    <a:pt x="98" y="2522"/>
                  </a:cubicBezTo>
                  <a:lnTo>
                    <a:pt x="570" y="2522"/>
                  </a:lnTo>
                  <a:cubicBezTo>
                    <a:pt x="622" y="2522"/>
                    <a:pt x="666" y="2479"/>
                    <a:pt x="667" y="2425"/>
                  </a:cubicBezTo>
                  <a:lnTo>
                    <a:pt x="667" y="1207"/>
                  </a:lnTo>
                  <a:lnTo>
                    <a:pt x="1491" y="2439"/>
                  </a:lnTo>
                  <a:cubicBezTo>
                    <a:pt x="1505" y="2459"/>
                    <a:pt x="1522" y="2475"/>
                    <a:pt x="1541" y="2490"/>
                  </a:cubicBezTo>
                  <a:cubicBezTo>
                    <a:pt x="1565" y="2511"/>
                    <a:pt x="1597" y="2522"/>
                    <a:pt x="1631" y="2522"/>
                  </a:cubicBezTo>
                  <a:cubicBezTo>
                    <a:pt x="1633" y="2522"/>
                    <a:pt x="1636" y="2522"/>
                    <a:pt x="1639" y="2522"/>
                  </a:cubicBezTo>
                  <a:lnTo>
                    <a:pt x="2015" y="2522"/>
                  </a:lnTo>
                  <a:cubicBezTo>
                    <a:pt x="2067" y="2522"/>
                    <a:pt x="2111" y="2479"/>
                    <a:pt x="2112" y="2425"/>
                  </a:cubicBezTo>
                  <a:lnTo>
                    <a:pt x="2112" y="98"/>
                  </a:lnTo>
                  <a:cubicBezTo>
                    <a:pt x="2111" y="45"/>
                    <a:pt x="2067" y="1"/>
                    <a:pt x="2015" y="0"/>
                  </a:cubicBezTo>
                  <a:lnTo>
                    <a:pt x="1543" y="0"/>
                  </a:lnTo>
                  <a:cubicBezTo>
                    <a:pt x="1489" y="1"/>
                    <a:pt x="1445" y="45"/>
                    <a:pt x="1445" y="98"/>
                  </a:cubicBezTo>
                  <a:lnTo>
                    <a:pt x="1445" y="1316"/>
                  </a:lnTo>
                  <a:lnTo>
                    <a:pt x="620" y="83"/>
                  </a:lnTo>
                  <a:cubicBezTo>
                    <a:pt x="607" y="65"/>
                    <a:pt x="590" y="47"/>
                    <a:pt x="572" y="34"/>
                  </a:cubicBezTo>
                  <a:cubicBezTo>
                    <a:pt x="545" y="12"/>
                    <a:pt x="511" y="0"/>
                    <a:pt x="47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9"/>
            <p:cNvSpPr/>
            <p:nvPr/>
          </p:nvSpPr>
          <p:spPr>
            <a:xfrm>
              <a:off x="5079450" y="1475750"/>
              <a:ext cx="56225" cy="64875"/>
            </a:xfrm>
            <a:custGeom>
              <a:avLst/>
              <a:gdLst/>
              <a:ahLst/>
              <a:cxnLst/>
              <a:rect l="l" t="t" r="r" b="b"/>
              <a:pathLst>
                <a:path w="2249" h="2595" extrusionOk="0">
                  <a:moveTo>
                    <a:pt x="1128" y="0"/>
                  </a:moveTo>
                  <a:cubicBezTo>
                    <a:pt x="955" y="0"/>
                    <a:pt x="800" y="26"/>
                    <a:pt x="663" y="78"/>
                  </a:cubicBezTo>
                  <a:cubicBezTo>
                    <a:pt x="535" y="124"/>
                    <a:pt x="417" y="196"/>
                    <a:pt x="316" y="288"/>
                  </a:cubicBezTo>
                  <a:cubicBezTo>
                    <a:pt x="221" y="376"/>
                    <a:pt x="146" y="483"/>
                    <a:pt x="94" y="600"/>
                  </a:cubicBezTo>
                  <a:cubicBezTo>
                    <a:pt x="41" y="719"/>
                    <a:pt x="12" y="847"/>
                    <a:pt x="8" y="976"/>
                  </a:cubicBezTo>
                  <a:cubicBezTo>
                    <a:pt x="3" y="1080"/>
                    <a:pt x="1" y="1187"/>
                    <a:pt x="1" y="1300"/>
                  </a:cubicBezTo>
                  <a:cubicBezTo>
                    <a:pt x="1" y="1413"/>
                    <a:pt x="3" y="1520"/>
                    <a:pt x="8" y="1618"/>
                  </a:cubicBezTo>
                  <a:cubicBezTo>
                    <a:pt x="14" y="1747"/>
                    <a:pt x="44" y="1875"/>
                    <a:pt x="96" y="1994"/>
                  </a:cubicBezTo>
                  <a:cubicBezTo>
                    <a:pt x="147" y="2112"/>
                    <a:pt x="222" y="2218"/>
                    <a:pt x="318" y="2305"/>
                  </a:cubicBezTo>
                  <a:cubicBezTo>
                    <a:pt x="419" y="2398"/>
                    <a:pt x="537" y="2469"/>
                    <a:pt x="665" y="2517"/>
                  </a:cubicBezTo>
                  <a:cubicBezTo>
                    <a:pt x="801" y="2568"/>
                    <a:pt x="955" y="2594"/>
                    <a:pt x="1128" y="2594"/>
                  </a:cubicBezTo>
                  <a:cubicBezTo>
                    <a:pt x="1131" y="2594"/>
                    <a:pt x="1135" y="2594"/>
                    <a:pt x="1138" y="2594"/>
                  </a:cubicBezTo>
                  <a:cubicBezTo>
                    <a:pt x="1285" y="2594"/>
                    <a:pt x="1430" y="2571"/>
                    <a:pt x="1569" y="2526"/>
                  </a:cubicBezTo>
                  <a:cubicBezTo>
                    <a:pt x="1700" y="2483"/>
                    <a:pt x="1820" y="2416"/>
                    <a:pt x="1924" y="2329"/>
                  </a:cubicBezTo>
                  <a:cubicBezTo>
                    <a:pt x="2026" y="2244"/>
                    <a:pt x="2106" y="2138"/>
                    <a:pt x="2162" y="2018"/>
                  </a:cubicBezTo>
                  <a:cubicBezTo>
                    <a:pt x="2220" y="1896"/>
                    <a:pt x="2248" y="1757"/>
                    <a:pt x="2248" y="1604"/>
                  </a:cubicBezTo>
                  <a:lnTo>
                    <a:pt x="2248" y="1142"/>
                  </a:lnTo>
                  <a:cubicBezTo>
                    <a:pt x="2248" y="1089"/>
                    <a:pt x="2205" y="1046"/>
                    <a:pt x="2151" y="1046"/>
                  </a:cubicBezTo>
                  <a:lnTo>
                    <a:pt x="1279" y="1046"/>
                  </a:lnTo>
                  <a:cubicBezTo>
                    <a:pt x="1226" y="1046"/>
                    <a:pt x="1183" y="1089"/>
                    <a:pt x="1182" y="1142"/>
                  </a:cubicBezTo>
                  <a:lnTo>
                    <a:pt x="1182" y="1524"/>
                  </a:lnTo>
                  <a:cubicBezTo>
                    <a:pt x="1183" y="1578"/>
                    <a:pt x="1226" y="1621"/>
                    <a:pt x="1279" y="1621"/>
                  </a:cubicBezTo>
                  <a:lnTo>
                    <a:pt x="1582" y="1621"/>
                  </a:lnTo>
                  <a:cubicBezTo>
                    <a:pt x="1584" y="1684"/>
                    <a:pt x="1571" y="1747"/>
                    <a:pt x="1546" y="1805"/>
                  </a:cubicBezTo>
                  <a:cubicBezTo>
                    <a:pt x="1524" y="1853"/>
                    <a:pt x="1490" y="1896"/>
                    <a:pt x="1449" y="1928"/>
                  </a:cubicBezTo>
                  <a:cubicBezTo>
                    <a:pt x="1406" y="1960"/>
                    <a:pt x="1357" y="1983"/>
                    <a:pt x="1304" y="1996"/>
                  </a:cubicBezTo>
                  <a:cubicBezTo>
                    <a:pt x="1247" y="2010"/>
                    <a:pt x="1187" y="2018"/>
                    <a:pt x="1128" y="2018"/>
                  </a:cubicBezTo>
                  <a:cubicBezTo>
                    <a:pt x="1123" y="2018"/>
                    <a:pt x="1117" y="2018"/>
                    <a:pt x="1112" y="2018"/>
                  </a:cubicBezTo>
                  <a:cubicBezTo>
                    <a:pt x="1048" y="2018"/>
                    <a:pt x="984" y="2006"/>
                    <a:pt x="924" y="1983"/>
                  </a:cubicBezTo>
                  <a:cubicBezTo>
                    <a:pt x="872" y="1964"/>
                    <a:pt x="826" y="1933"/>
                    <a:pt x="788" y="1891"/>
                  </a:cubicBezTo>
                  <a:cubicBezTo>
                    <a:pt x="752" y="1853"/>
                    <a:pt x="725" y="1808"/>
                    <a:pt x="708" y="1759"/>
                  </a:cubicBezTo>
                  <a:cubicBezTo>
                    <a:pt x="690" y="1707"/>
                    <a:pt x="679" y="1654"/>
                    <a:pt x="675" y="1599"/>
                  </a:cubicBezTo>
                  <a:cubicBezTo>
                    <a:pt x="672" y="1568"/>
                    <a:pt x="670" y="1525"/>
                    <a:pt x="668" y="1468"/>
                  </a:cubicBezTo>
                  <a:cubicBezTo>
                    <a:pt x="664" y="1412"/>
                    <a:pt x="663" y="1354"/>
                    <a:pt x="663" y="1295"/>
                  </a:cubicBezTo>
                  <a:cubicBezTo>
                    <a:pt x="663" y="1237"/>
                    <a:pt x="663" y="1180"/>
                    <a:pt x="665" y="1124"/>
                  </a:cubicBezTo>
                  <a:cubicBezTo>
                    <a:pt x="665" y="1081"/>
                    <a:pt x="669" y="1037"/>
                    <a:pt x="675" y="995"/>
                  </a:cubicBezTo>
                  <a:cubicBezTo>
                    <a:pt x="681" y="941"/>
                    <a:pt x="693" y="888"/>
                    <a:pt x="710" y="837"/>
                  </a:cubicBezTo>
                  <a:cubicBezTo>
                    <a:pt x="743" y="733"/>
                    <a:pt x="822" y="650"/>
                    <a:pt x="923" y="611"/>
                  </a:cubicBezTo>
                  <a:cubicBezTo>
                    <a:pt x="978" y="588"/>
                    <a:pt x="1046" y="577"/>
                    <a:pt x="1128" y="577"/>
                  </a:cubicBezTo>
                  <a:cubicBezTo>
                    <a:pt x="1246" y="577"/>
                    <a:pt x="1334" y="595"/>
                    <a:pt x="1391" y="631"/>
                  </a:cubicBezTo>
                  <a:cubicBezTo>
                    <a:pt x="1444" y="662"/>
                    <a:pt x="1490" y="702"/>
                    <a:pt x="1529" y="750"/>
                  </a:cubicBezTo>
                  <a:cubicBezTo>
                    <a:pt x="1547" y="771"/>
                    <a:pt x="1567" y="793"/>
                    <a:pt x="1588" y="814"/>
                  </a:cubicBezTo>
                  <a:cubicBezTo>
                    <a:pt x="1610" y="836"/>
                    <a:pt x="1638" y="847"/>
                    <a:pt x="1669" y="847"/>
                  </a:cubicBezTo>
                  <a:cubicBezTo>
                    <a:pt x="1670" y="847"/>
                    <a:pt x="1671" y="847"/>
                    <a:pt x="1673" y="847"/>
                  </a:cubicBezTo>
                  <a:lnTo>
                    <a:pt x="2151" y="847"/>
                  </a:lnTo>
                  <a:cubicBezTo>
                    <a:pt x="2173" y="847"/>
                    <a:pt x="2193" y="839"/>
                    <a:pt x="2209" y="823"/>
                  </a:cubicBezTo>
                  <a:cubicBezTo>
                    <a:pt x="2225" y="810"/>
                    <a:pt x="2234" y="788"/>
                    <a:pt x="2231" y="767"/>
                  </a:cubicBezTo>
                  <a:cubicBezTo>
                    <a:pt x="2225" y="685"/>
                    <a:pt x="2196" y="601"/>
                    <a:pt x="2145" y="509"/>
                  </a:cubicBezTo>
                  <a:cubicBezTo>
                    <a:pt x="2087" y="414"/>
                    <a:pt x="2012" y="330"/>
                    <a:pt x="1924" y="261"/>
                  </a:cubicBezTo>
                  <a:cubicBezTo>
                    <a:pt x="1822" y="180"/>
                    <a:pt x="1706" y="117"/>
                    <a:pt x="1582" y="74"/>
                  </a:cubicBezTo>
                  <a:cubicBezTo>
                    <a:pt x="1448" y="25"/>
                    <a:pt x="1296" y="0"/>
                    <a:pt x="112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9"/>
            <p:cNvSpPr/>
            <p:nvPr/>
          </p:nvSpPr>
          <p:spPr>
            <a:xfrm>
              <a:off x="5240625" y="1512100"/>
              <a:ext cx="272600" cy="218075"/>
            </a:xfrm>
            <a:custGeom>
              <a:avLst/>
              <a:gdLst/>
              <a:ahLst/>
              <a:cxnLst/>
              <a:rect l="l" t="t" r="r" b="b"/>
              <a:pathLst>
                <a:path w="10904" h="8723" extrusionOk="0">
                  <a:moveTo>
                    <a:pt x="5452" y="1"/>
                  </a:moveTo>
                  <a:lnTo>
                    <a:pt x="1" y="3828"/>
                  </a:lnTo>
                  <a:lnTo>
                    <a:pt x="1" y="8723"/>
                  </a:lnTo>
                  <a:lnTo>
                    <a:pt x="10904" y="8723"/>
                  </a:lnTo>
                  <a:lnTo>
                    <a:pt x="10904" y="3828"/>
                  </a:lnTo>
                  <a:lnTo>
                    <a:pt x="5452" y="1"/>
                  </a:ln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9"/>
            <p:cNvSpPr/>
            <p:nvPr/>
          </p:nvSpPr>
          <p:spPr>
            <a:xfrm>
              <a:off x="5260825" y="1505550"/>
              <a:ext cx="220500" cy="197475"/>
            </a:xfrm>
            <a:custGeom>
              <a:avLst/>
              <a:gdLst/>
              <a:ahLst/>
              <a:cxnLst/>
              <a:rect l="l" t="t" r="r" b="b"/>
              <a:pathLst>
                <a:path w="8820" h="7899" extrusionOk="0">
                  <a:moveTo>
                    <a:pt x="0" y="1"/>
                  </a:moveTo>
                  <a:lnTo>
                    <a:pt x="0" y="7899"/>
                  </a:lnTo>
                  <a:lnTo>
                    <a:pt x="8819" y="7899"/>
                  </a:lnTo>
                  <a:lnTo>
                    <a:pt x="8819" y="1"/>
                  </a:lnTo>
                  <a:close/>
                </a:path>
              </a:pathLst>
            </a:custGeom>
            <a:solidFill>
              <a:srgbClr val="6B4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9"/>
            <p:cNvSpPr/>
            <p:nvPr/>
          </p:nvSpPr>
          <p:spPr>
            <a:xfrm>
              <a:off x="5264400" y="1509125"/>
              <a:ext cx="213325" cy="190300"/>
            </a:xfrm>
            <a:custGeom>
              <a:avLst/>
              <a:gdLst/>
              <a:ahLst/>
              <a:cxnLst/>
              <a:rect l="l" t="t" r="r" b="b"/>
              <a:pathLst>
                <a:path w="8533" h="7612" extrusionOk="0">
                  <a:moveTo>
                    <a:pt x="1" y="0"/>
                  </a:moveTo>
                  <a:lnTo>
                    <a:pt x="1" y="7612"/>
                  </a:lnTo>
                  <a:lnTo>
                    <a:pt x="8533" y="7612"/>
                  </a:lnTo>
                  <a:lnTo>
                    <a:pt x="8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9"/>
            <p:cNvSpPr/>
            <p:nvPr/>
          </p:nvSpPr>
          <p:spPr>
            <a:xfrm>
              <a:off x="5400525" y="1525075"/>
              <a:ext cx="49275" cy="58475"/>
            </a:xfrm>
            <a:custGeom>
              <a:avLst/>
              <a:gdLst/>
              <a:ahLst/>
              <a:cxnLst/>
              <a:rect l="l" t="t" r="r" b="b"/>
              <a:pathLst>
                <a:path w="1971" h="2339" extrusionOk="0">
                  <a:moveTo>
                    <a:pt x="1" y="0"/>
                  </a:moveTo>
                  <a:lnTo>
                    <a:pt x="1" y="2339"/>
                  </a:lnTo>
                  <a:lnTo>
                    <a:pt x="1971" y="2339"/>
                  </a:lnTo>
                  <a:lnTo>
                    <a:pt x="1971"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9"/>
            <p:cNvSpPr/>
            <p:nvPr/>
          </p:nvSpPr>
          <p:spPr>
            <a:xfrm>
              <a:off x="5400550" y="1555950"/>
              <a:ext cx="49275" cy="27600"/>
            </a:xfrm>
            <a:custGeom>
              <a:avLst/>
              <a:gdLst/>
              <a:ahLst/>
              <a:cxnLst/>
              <a:rect l="l" t="t" r="r" b="b"/>
              <a:pathLst>
                <a:path w="1971" h="1104" extrusionOk="0">
                  <a:moveTo>
                    <a:pt x="146" y="1"/>
                  </a:moveTo>
                  <a:cubicBezTo>
                    <a:pt x="121" y="1"/>
                    <a:pt x="95" y="3"/>
                    <a:pt x="70" y="6"/>
                  </a:cubicBezTo>
                  <a:cubicBezTo>
                    <a:pt x="46" y="9"/>
                    <a:pt x="24" y="15"/>
                    <a:pt x="1" y="22"/>
                  </a:cubicBezTo>
                  <a:lnTo>
                    <a:pt x="1" y="1104"/>
                  </a:lnTo>
                  <a:lnTo>
                    <a:pt x="1971" y="1104"/>
                  </a:lnTo>
                  <a:lnTo>
                    <a:pt x="1971" y="356"/>
                  </a:lnTo>
                  <a:cubicBezTo>
                    <a:pt x="1941" y="351"/>
                    <a:pt x="1911" y="348"/>
                    <a:pt x="1881" y="348"/>
                  </a:cubicBezTo>
                  <a:cubicBezTo>
                    <a:pt x="1786" y="348"/>
                    <a:pt x="1692" y="376"/>
                    <a:pt x="1610" y="429"/>
                  </a:cubicBezTo>
                  <a:cubicBezTo>
                    <a:pt x="1537" y="476"/>
                    <a:pt x="1475" y="541"/>
                    <a:pt x="1399" y="586"/>
                  </a:cubicBezTo>
                  <a:cubicBezTo>
                    <a:pt x="1329" y="626"/>
                    <a:pt x="1250" y="646"/>
                    <a:pt x="1172" y="646"/>
                  </a:cubicBezTo>
                  <a:cubicBezTo>
                    <a:pt x="1082" y="646"/>
                    <a:pt x="992" y="619"/>
                    <a:pt x="915" y="567"/>
                  </a:cubicBezTo>
                  <a:cubicBezTo>
                    <a:pt x="779" y="474"/>
                    <a:pt x="706" y="316"/>
                    <a:pt x="592" y="198"/>
                  </a:cubicBezTo>
                  <a:cubicBezTo>
                    <a:pt x="476" y="77"/>
                    <a:pt x="312" y="1"/>
                    <a:pt x="146" y="1"/>
                  </a:cubicBez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9"/>
            <p:cNvSpPr/>
            <p:nvPr/>
          </p:nvSpPr>
          <p:spPr>
            <a:xfrm>
              <a:off x="5292300" y="1642425"/>
              <a:ext cx="157500" cy="7700"/>
            </a:xfrm>
            <a:custGeom>
              <a:avLst/>
              <a:gdLst/>
              <a:ahLst/>
              <a:cxnLst/>
              <a:rect l="l" t="t" r="r" b="b"/>
              <a:pathLst>
                <a:path w="6300" h="308" extrusionOk="0">
                  <a:moveTo>
                    <a:pt x="1" y="0"/>
                  </a:moveTo>
                  <a:lnTo>
                    <a:pt x="1" y="308"/>
                  </a:lnTo>
                  <a:lnTo>
                    <a:pt x="6300" y="308"/>
                  </a:lnTo>
                  <a:lnTo>
                    <a:pt x="630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9"/>
            <p:cNvSpPr/>
            <p:nvPr/>
          </p:nvSpPr>
          <p:spPr>
            <a:xfrm>
              <a:off x="5292300" y="1625500"/>
              <a:ext cx="157500" cy="7700"/>
            </a:xfrm>
            <a:custGeom>
              <a:avLst/>
              <a:gdLst/>
              <a:ahLst/>
              <a:cxnLst/>
              <a:rect l="l" t="t" r="r" b="b"/>
              <a:pathLst>
                <a:path w="6300" h="308" extrusionOk="0">
                  <a:moveTo>
                    <a:pt x="1" y="0"/>
                  </a:moveTo>
                  <a:lnTo>
                    <a:pt x="1" y="308"/>
                  </a:lnTo>
                  <a:lnTo>
                    <a:pt x="6300" y="308"/>
                  </a:lnTo>
                  <a:lnTo>
                    <a:pt x="6300"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9"/>
            <p:cNvSpPr/>
            <p:nvPr/>
          </p:nvSpPr>
          <p:spPr>
            <a:xfrm>
              <a:off x="5292300" y="1608575"/>
              <a:ext cx="157500" cy="7700"/>
            </a:xfrm>
            <a:custGeom>
              <a:avLst/>
              <a:gdLst/>
              <a:ahLst/>
              <a:cxnLst/>
              <a:rect l="l" t="t" r="r" b="b"/>
              <a:pathLst>
                <a:path w="6300" h="308" extrusionOk="0">
                  <a:moveTo>
                    <a:pt x="1" y="1"/>
                  </a:moveTo>
                  <a:lnTo>
                    <a:pt x="1" y="308"/>
                  </a:lnTo>
                  <a:lnTo>
                    <a:pt x="6300" y="308"/>
                  </a:lnTo>
                  <a:lnTo>
                    <a:pt x="630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9"/>
            <p:cNvSpPr/>
            <p:nvPr/>
          </p:nvSpPr>
          <p:spPr>
            <a:xfrm>
              <a:off x="5292300" y="1591650"/>
              <a:ext cx="157500" cy="7700"/>
            </a:xfrm>
            <a:custGeom>
              <a:avLst/>
              <a:gdLst/>
              <a:ahLst/>
              <a:cxnLst/>
              <a:rect l="l" t="t" r="r" b="b"/>
              <a:pathLst>
                <a:path w="6300" h="308" extrusionOk="0">
                  <a:moveTo>
                    <a:pt x="1" y="1"/>
                  </a:moveTo>
                  <a:lnTo>
                    <a:pt x="1" y="308"/>
                  </a:lnTo>
                  <a:lnTo>
                    <a:pt x="6300" y="308"/>
                  </a:lnTo>
                  <a:lnTo>
                    <a:pt x="6300" y="1"/>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9"/>
            <p:cNvSpPr/>
            <p:nvPr/>
          </p:nvSpPr>
          <p:spPr>
            <a:xfrm>
              <a:off x="5292300" y="1575850"/>
              <a:ext cx="93875" cy="7700"/>
            </a:xfrm>
            <a:custGeom>
              <a:avLst/>
              <a:gdLst/>
              <a:ahLst/>
              <a:cxnLst/>
              <a:rect l="l" t="t" r="r" b="b"/>
              <a:pathLst>
                <a:path w="3755" h="308" extrusionOk="0">
                  <a:moveTo>
                    <a:pt x="1" y="0"/>
                  </a:moveTo>
                  <a:lnTo>
                    <a:pt x="1" y="308"/>
                  </a:lnTo>
                  <a:lnTo>
                    <a:pt x="3754" y="308"/>
                  </a:lnTo>
                  <a:lnTo>
                    <a:pt x="375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9"/>
            <p:cNvSpPr/>
            <p:nvPr/>
          </p:nvSpPr>
          <p:spPr>
            <a:xfrm>
              <a:off x="5292300" y="1558925"/>
              <a:ext cx="93875" cy="7700"/>
            </a:xfrm>
            <a:custGeom>
              <a:avLst/>
              <a:gdLst/>
              <a:ahLst/>
              <a:cxnLst/>
              <a:rect l="l" t="t" r="r" b="b"/>
              <a:pathLst>
                <a:path w="3755" h="308" extrusionOk="0">
                  <a:moveTo>
                    <a:pt x="1" y="0"/>
                  </a:moveTo>
                  <a:lnTo>
                    <a:pt x="1" y="308"/>
                  </a:lnTo>
                  <a:lnTo>
                    <a:pt x="3754" y="308"/>
                  </a:lnTo>
                  <a:lnTo>
                    <a:pt x="375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9"/>
            <p:cNvSpPr/>
            <p:nvPr/>
          </p:nvSpPr>
          <p:spPr>
            <a:xfrm>
              <a:off x="5292300" y="1542000"/>
              <a:ext cx="93875" cy="7700"/>
            </a:xfrm>
            <a:custGeom>
              <a:avLst/>
              <a:gdLst/>
              <a:ahLst/>
              <a:cxnLst/>
              <a:rect l="l" t="t" r="r" b="b"/>
              <a:pathLst>
                <a:path w="3755" h="308" extrusionOk="0">
                  <a:moveTo>
                    <a:pt x="1" y="0"/>
                  </a:moveTo>
                  <a:lnTo>
                    <a:pt x="1" y="308"/>
                  </a:lnTo>
                  <a:lnTo>
                    <a:pt x="3754" y="308"/>
                  </a:lnTo>
                  <a:lnTo>
                    <a:pt x="375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9"/>
            <p:cNvSpPr/>
            <p:nvPr/>
          </p:nvSpPr>
          <p:spPr>
            <a:xfrm>
              <a:off x="5292300" y="1525075"/>
              <a:ext cx="93875" cy="7675"/>
            </a:xfrm>
            <a:custGeom>
              <a:avLst/>
              <a:gdLst/>
              <a:ahLst/>
              <a:cxnLst/>
              <a:rect l="l" t="t" r="r" b="b"/>
              <a:pathLst>
                <a:path w="3755" h="307" extrusionOk="0">
                  <a:moveTo>
                    <a:pt x="1" y="0"/>
                  </a:moveTo>
                  <a:lnTo>
                    <a:pt x="1" y="307"/>
                  </a:lnTo>
                  <a:lnTo>
                    <a:pt x="3754" y="307"/>
                  </a:lnTo>
                  <a:lnTo>
                    <a:pt x="3754" y="0"/>
                  </a:lnTo>
                  <a:close/>
                </a:path>
              </a:pathLst>
            </a:custGeom>
            <a:solidFill>
              <a:srgbClr val="B7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9"/>
            <p:cNvSpPr/>
            <p:nvPr/>
          </p:nvSpPr>
          <p:spPr>
            <a:xfrm>
              <a:off x="5240625" y="1607800"/>
              <a:ext cx="272600" cy="122375"/>
            </a:xfrm>
            <a:custGeom>
              <a:avLst/>
              <a:gdLst/>
              <a:ahLst/>
              <a:cxnLst/>
              <a:rect l="l" t="t" r="r" b="b"/>
              <a:pathLst>
                <a:path w="10904" h="4895" extrusionOk="0">
                  <a:moveTo>
                    <a:pt x="1" y="0"/>
                  </a:moveTo>
                  <a:lnTo>
                    <a:pt x="1" y="4895"/>
                  </a:lnTo>
                  <a:lnTo>
                    <a:pt x="10904" y="4895"/>
                  </a:lnTo>
                  <a:lnTo>
                    <a:pt x="10904" y="0"/>
                  </a:lnTo>
                  <a:lnTo>
                    <a:pt x="5452" y="3828"/>
                  </a:lnTo>
                  <a:lnTo>
                    <a:pt x="1" y="0"/>
                  </a:ln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9"/>
            <p:cNvSpPr/>
            <p:nvPr/>
          </p:nvSpPr>
          <p:spPr>
            <a:xfrm>
              <a:off x="5289100" y="1598425"/>
              <a:ext cx="167200" cy="160350"/>
            </a:xfrm>
            <a:custGeom>
              <a:avLst/>
              <a:gdLst/>
              <a:ahLst/>
              <a:cxnLst/>
              <a:rect l="l" t="t" r="r" b="b"/>
              <a:pathLst>
                <a:path w="6688" h="6414" extrusionOk="0">
                  <a:moveTo>
                    <a:pt x="3345" y="1"/>
                  </a:moveTo>
                  <a:cubicBezTo>
                    <a:pt x="3115" y="1"/>
                    <a:pt x="2905" y="130"/>
                    <a:pt x="2803" y="336"/>
                  </a:cubicBezTo>
                  <a:lnTo>
                    <a:pt x="202" y="5538"/>
                  </a:lnTo>
                  <a:cubicBezTo>
                    <a:pt x="0" y="5939"/>
                    <a:pt x="293" y="6413"/>
                    <a:pt x="744" y="6413"/>
                  </a:cubicBezTo>
                  <a:lnTo>
                    <a:pt x="5945" y="6413"/>
                  </a:lnTo>
                  <a:cubicBezTo>
                    <a:pt x="6396" y="6413"/>
                    <a:pt x="6687" y="5939"/>
                    <a:pt x="6487" y="5538"/>
                  </a:cubicBezTo>
                  <a:lnTo>
                    <a:pt x="3886" y="336"/>
                  </a:lnTo>
                  <a:cubicBezTo>
                    <a:pt x="3784" y="130"/>
                    <a:pt x="3574" y="1"/>
                    <a:pt x="3345"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9"/>
            <p:cNvSpPr/>
            <p:nvPr/>
          </p:nvSpPr>
          <p:spPr>
            <a:xfrm>
              <a:off x="5365325" y="1720100"/>
              <a:ext cx="14725" cy="14725"/>
            </a:xfrm>
            <a:custGeom>
              <a:avLst/>
              <a:gdLst/>
              <a:ahLst/>
              <a:cxnLst/>
              <a:rect l="l" t="t" r="r" b="b"/>
              <a:pathLst>
                <a:path w="589" h="589" extrusionOk="0">
                  <a:moveTo>
                    <a:pt x="295" y="1"/>
                  </a:moveTo>
                  <a:cubicBezTo>
                    <a:pt x="132" y="1"/>
                    <a:pt x="1" y="132"/>
                    <a:pt x="1" y="295"/>
                  </a:cubicBezTo>
                  <a:cubicBezTo>
                    <a:pt x="1" y="457"/>
                    <a:pt x="132" y="589"/>
                    <a:pt x="295" y="589"/>
                  </a:cubicBezTo>
                  <a:cubicBezTo>
                    <a:pt x="457" y="589"/>
                    <a:pt x="589" y="457"/>
                    <a:pt x="589" y="295"/>
                  </a:cubicBezTo>
                  <a:cubicBezTo>
                    <a:pt x="589" y="132"/>
                    <a:pt x="457"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9"/>
            <p:cNvSpPr/>
            <p:nvPr/>
          </p:nvSpPr>
          <p:spPr>
            <a:xfrm>
              <a:off x="5362425" y="1650325"/>
              <a:ext cx="20525" cy="62850"/>
            </a:xfrm>
            <a:custGeom>
              <a:avLst/>
              <a:gdLst/>
              <a:ahLst/>
              <a:cxnLst/>
              <a:rect l="l" t="t" r="r" b="b"/>
              <a:pathLst>
                <a:path w="821" h="2514" extrusionOk="0">
                  <a:moveTo>
                    <a:pt x="411" y="0"/>
                  </a:moveTo>
                  <a:cubicBezTo>
                    <a:pt x="178" y="0"/>
                    <a:pt x="0" y="206"/>
                    <a:pt x="33" y="436"/>
                  </a:cubicBezTo>
                  <a:lnTo>
                    <a:pt x="175" y="2279"/>
                  </a:lnTo>
                  <a:cubicBezTo>
                    <a:pt x="175" y="2408"/>
                    <a:pt x="281" y="2513"/>
                    <a:pt x="410" y="2513"/>
                  </a:cubicBezTo>
                  <a:cubicBezTo>
                    <a:pt x="540" y="2513"/>
                    <a:pt x="646" y="2408"/>
                    <a:pt x="646" y="2279"/>
                  </a:cubicBezTo>
                  <a:lnTo>
                    <a:pt x="788" y="436"/>
                  </a:lnTo>
                  <a:cubicBezTo>
                    <a:pt x="821" y="206"/>
                    <a:pt x="643"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9"/>
            <p:cNvSpPr/>
            <p:nvPr/>
          </p:nvSpPr>
          <p:spPr>
            <a:xfrm>
              <a:off x="4226975" y="1356875"/>
              <a:ext cx="440800" cy="436800"/>
            </a:xfrm>
            <a:custGeom>
              <a:avLst/>
              <a:gdLst/>
              <a:ahLst/>
              <a:cxnLst/>
              <a:rect l="l" t="t" r="r" b="b"/>
              <a:pathLst>
                <a:path w="17632" h="17472" extrusionOk="0">
                  <a:moveTo>
                    <a:pt x="8817" y="1"/>
                  </a:moveTo>
                  <a:cubicBezTo>
                    <a:pt x="8202" y="1"/>
                    <a:pt x="7640" y="348"/>
                    <a:pt x="7365" y="897"/>
                  </a:cubicBezTo>
                  <a:lnTo>
                    <a:pt x="252" y="15123"/>
                  </a:lnTo>
                  <a:cubicBezTo>
                    <a:pt x="1" y="15626"/>
                    <a:pt x="28" y="16223"/>
                    <a:pt x="324" y="16702"/>
                  </a:cubicBezTo>
                  <a:cubicBezTo>
                    <a:pt x="620" y="17180"/>
                    <a:pt x="1141" y="17472"/>
                    <a:pt x="1704" y="17472"/>
                  </a:cubicBezTo>
                  <a:lnTo>
                    <a:pt x="15929" y="17472"/>
                  </a:lnTo>
                  <a:cubicBezTo>
                    <a:pt x="16491" y="17472"/>
                    <a:pt x="17014" y="17180"/>
                    <a:pt x="17310" y="16702"/>
                  </a:cubicBezTo>
                  <a:cubicBezTo>
                    <a:pt x="17605" y="16223"/>
                    <a:pt x="17632" y="15626"/>
                    <a:pt x="17380" y="15123"/>
                  </a:cubicBezTo>
                  <a:lnTo>
                    <a:pt x="10268" y="897"/>
                  </a:lnTo>
                  <a:cubicBezTo>
                    <a:pt x="9994" y="348"/>
                    <a:pt x="9432" y="1"/>
                    <a:pt x="88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9"/>
            <p:cNvSpPr/>
            <p:nvPr/>
          </p:nvSpPr>
          <p:spPr>
            <a:xfrm>
              <a:off x="4226125" y="1356075"/>
              <a:ext cx="442525" cy="438400"/>
            </a:xfrm>
            <a:custGeom>
              <a:avLst/>
              <a:gdLst/>
              <a:ahLst/>
              <a:cxnLst/>
              <a:rect l="l" t="t" r="r" b="b"/>
              <a:pathLst>
                <a:path w="17701" h="17536" extrusionOk="0">
                  <a:moveTo>
                    <a:pt x="8851" y="1100"/>
                  </a:moveTo>
                  <a:cubicBezTo>
                    <a:pt x="9061" y="1100"/>
                    <a:pt x="9253" y="1218"/>
                    <a:pt x="9348" y="1406"/>
                  </a:cubicBezTo>
                  <a:lnTo>
                    <a:pt x="16460" y="15632"/>
                  </a:lnTo>
                  <a:cubicBezTo>
                    <a:pt x="16645" y="16002"/>
                    <a:pt x="16376" y="16437"/>
                    <a:pt x="15963" y="16437"/>
                  </a:cubicBezTo>
                  <a:lnTo>
                    <a:pt x="1738" y="16437"/>
                  </a:lnTo>
                  <a:cubicBezTo>
                    <a:pt x="1324" y="16437"/>
                    <a:pt x="1056" y="16002"/>
                    <a:pt x="1241" y="15632"/>
                  </a:cubicBezTo>
                  <a:lnTo>
                    <a:pt x="8353" y="1406"/>
                  </a:lnTo>
                  <a:cubicBezTo>
                    <a:pt x="8447" y="1218"/>
                    <a:pt x="8640" y="1100"/>
                    <a:pt x="8851" y="1100"/>
                  </a:cubicBezTo>
                  <a:close/>
                  <a:moveTo>
                    <a:pt x="8850" y="1"/>
                  </a:moveTo>
                  <a:cubicBezTo>
                    <a:pt x="8224" y="1"/>
                    <a:pt x="7650" y="355"/>
                    <a:pt x="7370" y="916"/>
                  </a:cubicBezTo>
                  <a:lnTo>
                    <a:pt x="257" y="15141"/>
                  </a:lnTo>
                  <a:cubicBezTo>
                    <a:pt x="0" y="15653"/>
                    <a:pt x="28" y="16263"/>
                    <a:pt x="330" y="16751"/>
                  </a:cubicBezTo>
                  <a:cubicBezTo>
                    <a:pt x="632" y="17239"/>
                    <a:pt x="1164" y="17536"/>
                    <a:pt x="1738" y="17536"/>
                  </a:cubicBezTo>
                  <a:lnTo>
                    <a:pt x="15963" y="17536"/>
                  </a:lnTo>
                  <a:cubicBezTo>
                    <a:pt x="16537" y="17536"/>
                    <a:pt x="17070" y="17239"/>
                    <a:pt x="17371" y="16751"/>
                  </a:cubicBezTo>
                  <a:cubicBezTo>
                    <a:pt x="17672" y="16263"/>
                    <a:pt x="17700" y="15653"/>
                    <a:pt x="17443" y="15141"/>
                  </a:cubicBezTo>
                  <a:lnTo>
                    <a:pt x="10331" y="916"/>
                  </a:lnTo>
                  <a:cubicBezTo>
                    <a:pt x="10051" y="355"/>
                    <a:pt x="9477" y="1"/>
                    <a:pt x="8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9"/>
            <p:cNvSpPr/>
            <p:nvPr/>
          </p:nvSpPr>
          <p:spPr>
            <a:xfrm>
              <a:off x="4425700" y="1688825"/>
              <a:ext cx="41800" cy="40225"/>
            </a:xfrm>
            <a:custGeom>
              <a:avLst/>
              <a:gdLst/>
              <a:ahLst/>
              <a:cxnLst/>
              <a:rect l="l" t="t" r="r" b="b"/>
              <a:pathLst>
                <a:path w="1672" h="1609" extrusionOk="0">
                  <a:moveTo>
                    <a:pt x="868" y="0"/>
                  </a:moveTo>
                  <a:cubicBezTo>
                    <a:pt x="543" y="0"/>
                    <a:pt x="250" y="197"/>
                    <a:pt x="125" y="497"/>
                  </a:cubicBezTo>
                  <a:cubicBezTo>
                    <a:pt x="0" y="798"/>
                    <a:pt x="70" y="1143"/>
                    <a:pt x="300" y="1373"/>
                  </a:cubicBezTo>
                  <a:cubicBezTo>
                    <a:pt x="453" y="1527"/>
                    <a:pt x="659" y="1608"/>
                    <a:pt x="868" y="1608"/>
                  </a:cubicBezTo>
                  <a:cubicBezTo>
                    <a:pt x="971" y="1608"/>
                    <a:pt x="1076" y="1588"/>
                    <a:pt x="1175" y="1547"/>
                  </a:cubicBezTo>
                  <a:cubicBezTo>
                    <a:pt x="1475" y="1423"/>
                    <a:pt x="1671" y="1130"/>
                    <a:pt x="1671" y="805"/>
                  </a:cubicBezTo>
                  <a:cubicBezTo>
                    <a:pt x="1671" y="361"/>
                    <a:pt x="1312" y="0"/>
                    <a:pt x="86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9"/>
            <p:cNvSpPr/>
            <p:nvPr/>
          </p:nvSpPr>
          <p:spPr>
            <a:xfrm>
              <a:off x="4419300" y="1497975"/>
              <a:ext cx="56175" cy="171825"/>
            </a:xfrm>
            <a:custGeom>
              <a:avLst/>
              <a:gdLst/>
              <a:ahLst/>
              <a:cxnLst/>
              <a:rect l="l" t="t" r="r" b="b"/>
              <a:pathLst>
                <a:path w="2247" h="6873" extrusionOk="0">
                  <a:moveTo>
                    <a:pt x="1122" y="0"/>
                  </a:moveTo>
                  <a:cubicBezTo>
                    <a:pt x="487" y="0"/>
                    <a:pt x="1" y="562"/>
                    <a:pt x="90" y="1191"/>
                  </a:cubicBezTo>
                  <a:lnTo>
                    <a:pt x="480" y="6230"/>
                  </a:lnTo>
                  <a:cubicBezTo>
                    <a:pt x="480" y="6585"/>
                    <a:pt x="769" y="6873"/>
                    <a:pt x="1124" y="6873"/>
                  </a:cubicBezTo>
                  <a:cubicBezTo>
                    <a:pt x="1479" y="6873"/>
                    <a:pt x="1767" y="6585"/>
                    <a:pt x="1767" y="6230"/>
                  </a:cubicBezTo>
                  <a:lnTo>
                    <a:pt x="2157" y="1191"/>
                  </a:lnTo>
                  <a:cubicBezTo>
                    <a:pt x="2247" y="562"/>
                    <a:pt x="1759" y="0"/>
                    <a:pt x="1126" y="0"/>
                  </a:cubicBezTo>
                  <a:cubicBezTo>
                    <a:pt x="1125" y="0"/>
                    <a:pt x="1124" y="0"/>
                    <a:pt x="1124" y="0"/>
                  </a:cubicBezTo>
                  <a:cubicBezTo>
                    <a:pt x="1123" y="0"/>
                    <a:pt x="1123" y="0"/>
                    <a:pt x="1122"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9"/>
            <p:cNvSpPr/>
            <p:nvPr/>
          </p:nvSpPr>
          <p:spPr>
            <a:xfrm>
              <a:off x="4753750" y="934975"/>
              <a:ext cx="169275" cy="232050"/>
            </a:xfrm>
            <a:custGeom>
              <a:avLst/>
              <a:gdLst/>
              <a:ahLst/>
              <a:cxnLst/>
              <a:rect l="l" t="t" r="r" b="b"/>
              <a:pathLst>
                <a:path w="6771" h="9282" extrusionOk="0">
                  <a:moveTo>
                    <a:pt x="594" y="0"/>
                  </a:moveTo>
                  <a:cubicBezTo>
                    <a:pt x="266" y="0"/>
                    <a:pt x="1" y="265"/>
                    <a:pt x="1" y="593"/>
                  </a:cubicBezTo>
                  <a:lnTo>
                    <a:pt x="1" y="8689"/>
                  </a:lnTo>
                  <a:cubicBezTo>
                    <a:pt x="1" y="9016"/>
                    <a:pt x="266" y="9281"/>
                    <a:pt x="594" y="9281"/>
                  </a:cubicBezTo>
                  <a:lnTo>
                    <a:pt x="6178" y="9281"/>
                  </a:lnTo>
                  <a:cubicBezTo>
                    <a:pt x="6505" y="9281"/>
                    <a:pt x="6770" y="9016"/>
                    <a:pt x="6770" y="8689"/>
                  </a:cubicBezTo>
                  <a:lnTo>
                    <a:pt x="6770" y="593"/>
                  </a:lnTo>
                  <a:cubicBezTo>
                    <a:pt x="6770" y="265"/>
                    <a:pt x="6505" y="0"/>
                    <a:pt x="6178" y="0"/>
                  </a:cubicBez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9"/>
            <p:cNvSpPr/>
            <p:nvPr/>
          </p:nvSpPr>
          <p:spPr>
            <a:xfrm>
              <a:off x="4786125" y="956625"/>
              <a:ext cx="104550" cy="138250"/>
            </a:xfrm>
            <a:custGeom>
              <a:avLst/>
              <a:gdLst/>
              <a:ahLst/>
              <a:cxnLst/>
              <a:rect l="l" t="t" r="r" b="b"/>
              <a:pathLst>
                <a:path w="4182" h="5530" extrusionOk="0">
                  <a:moveTo>
                    <a:pt x="2091" y="2932"/>
                  </a:moveTo>
                  <a:cubicBezTo>
                    <a:pt x="2393" y="2932"/>
                    <a:pt x="2638" y="3156"/>
                    <a:pt x="2638" y="3430"/>
                  </a:cubicBezTo>
                  <a:cubicBezTo>
                    <a:pt x="2638" y="3595"/>
                    <a:pt x="2549" y="3742"/>
                    <a:pt x="2413" y="3832"/>
                  </a:cubicBezTo>
                  <a:lnTo>
                    <a:pt x="2506" y="4229"/>
                  </a:lnTo>
                  <a:lnTo>
                    <a:pt x="2601" y="4634"/>
                  </a:lnTo>
                  <a:cubicBezTo>
                    <a:pt x="2609" y="4674"/>
                    <a:pt x="2599" y="4715"/>
                    <a:pt x="2571" y="4745"/>
                  </a:cubicBezTo>
                  <a:cubicBezTo>
                    <a:pt x="2543" y="4777"/>
                    <a:pt x="2502" y="4795"/>
                    <a:pt x="2460" y="4795"/>
                  </a:cubicBezTo>
                  <a:cubicBezTo>
                    <a:pt x="2459" y="4795"/>
                    <a:pt x="2458" y="4795"/>
                    <a:pt x="2457" y="4795"/>
                  </a:cubicBezTo>
                  <a:lnTo>
                    <a:pt x="1724" y="4795"/>
                  </a:lnTo>
                  <a:cubicBezTo>
                    <a:pt x="1723" y="4795"/>
                    <a:pt x="1722" y="4795"/>
                    <a:pt x="1721" y="4795"/>
                  </a:cubicBezTo>
                  <a:cubicBezTo>
                    <a:pt x="1679" y="4795"/>
                    <a:pt x="1639" y="4777"/>
                    <a:pt x="1610" y="4745"/>
                  </a:cubicBezTo>
                  <a:cubicBezTo>
                    <a:pt x="1582" y="4715"/>
                    <a:pt x="1571" y="4674"/>
                    <a:pt x="1580" y="4634"/>
                  </a:cubicBezTo>
                  <a:lnTo>
                    <a:pt x="1769" y="3832"/>
                  </a:lnTo>
                  <a:cubicBezTo>
                    <a:pt x="1632" y="3742"/>
                    <a:pt x="1543" y="3595"/>
                    <a:pt x="1543" y="3430"/>
                  </a:cubicBezTo>
                  <a:cubicBezTo>
                    <a:pt x="1543" y="3156"/>
                    <a:pt x="1788" y="2932"/>
                    <a:pt x="2091" y="2932"/>
                  </a:cubicBezTo>
                  <a:close/>
                  <a:moveTo>
                    <a:pt x="2091" y="0"/>
                  </a:moveTo>
                  <a:cubicBezTo>
                    <a:pt x="1269" y="0"/>
                    <a:pt x="600" y="609"/>
                    <a:pt x="600" y="1355"/>
                  </a:cubicBezTo>
                  <a:cubicBezTo>
                    <a:pt x="600" y="1503"/>
                    <a:pt x="733" y="1624"/>
                    <a:pt x="895" y="1624"/>
                  </a:cubicBezTo>
                  <a:cubicBezTo>
                    <a:pt x="1059" y="1624"/>
                    <a:pt x="1190" y="1503"/>
                    <a:pt x="1190" y="1355"/>
                  </a:cubicBezTo>
                  <a:cubicBezTo>
                    <a:pt x="1190" y="904"/>
                    <a:pt x="1594" y="538"/>
                    <a:pt x="2091" y="538"/>
                  </a:cubicBezTo>
                  <a:cubicBezTo>
                    <a:pt x="2586" y="538"/>
                    <a:pt x="2990" y="904"/>
                    <a:pt x="2990" y="1355"/>
                  </a:cubicBezTo>
                  <a:lnTo>
                    <a:pt x="2990" y="2161"/>
                  </a:lnTo>
                  <a:lnTo>
                    <a:pt x="406" y="2161"/>
                  </a:lnTo>
                  <a:cubicBezTo>
                    <a:pt x="405" y="2161"/>
                    <a:pt x="404" y="2161"/>
                    <a:pt x="402" y="2161"/>
                  </a:cubicBezTo>
                  <a:cubicBezTo>
                    <a:pt x="297" y="2161"/>
                    <a:pt x="197" y="2199"/>
                    <a:pt x="120" y="2268"/>
                  </a:cubicBezTo>
                  <a:cubicBezTo>
                    <a:pt x="44" y="2334"/>
                    <a:pt x="2" y="2429"/>
                    <a:pt x="1" y="2528"/>
                  </a:cubicBezTo>
                  <a:lnTo>
                    <a:pt x="1" y="5161"/>
                  </a:lnTo>
                  <a:cubicBezTo>
                    <a:pt x="2" y="5260"/>
                    <a:pt x="44" y="5355"/>
                    <a:pt x="120" y="5421"/>
                  </a:cubicBezTo>
                  <a:cubicBezTo>
                    <a:pt x="197" y="5490"/>
                    <a:pt x="297" y="5529"/>
                    <a:pt x="402" y="5529"/>
                  </a:cubicBezTo>
                  <a:cubicBezTo>
                    <a:pt x="404" y="5529"/>
                    <a:pt x="405" y="5529"/>
                    <a:pt x="406" y="5529"/>
                  </a:cubicBezTo>
                  <a:lnTo>
                    <a:pt x="3776" y="5529"/>
                  </a:lnTo>
                  <a:cubicBezTo>
                    <a:pt x="3777" y="5529"/>
                    <a:pt x="3779" y="5529"/>
                    <a:pt x="3780" y="5529"/>
                  </a:cubicBezTo>
                  <a:cubicBezTo>
                    <a:pt x="3884" y="5529"/>
                    <a:pt x="3985" y="5490"/>
                    <a:pt x="4063" y="5421"/>
                  </a:cubicBezTo>
                  <a:cubicBezTo>
                    <a:pt x="4137" y="5355"/>
                    <a:pt x="4181" y="5260"/>
                    <a:pt x="4182" y="5161"/>
                  </a:cubicBezTo>
                  <a:lnTo>
                    <a:pt x="4182" y="2528"/>
                  </a:lnTo>
                  <a:cubicBezTo>
                    <a:pt x="4181" y="2429"/>
                    <a:pt x="4137" y="2334"/>
                    <a:pt x="4063" y="2268"/>
                  </a:cubicBezTo>
                  <a:cubicBezTo>
                    <a:pt x="3984" y="2199"/>
                    <a:pt x="3884" y="2161"/>
                    <a:pt x="3780" y="2161"/>
                  </a:cubicBezTo>
                  <a:cubicBezTo>
                    <a:pt x="3779" y="2161"/>
                    <a:pt x="3777" y="2161"/>
                    <a:pt x="3776" y="2161"/>
                  </a:cubicBezTo>
                  <a:lnTo>
                    <a:pt x="3581" y="2161"/>
                  </a:lnTo>
                  <a:lnTo>
                    <a:pt x="3581" y="1355"/>
                  </a:lnTo>
                  <a:cubicBezTo>
                    <a:pt x="3581" y="608"/>
                    <a:pt x="2913" y="0"/>
                    <a:pt x="2091" y="0"/>
                  </a:cubicBezTo>
                  <a:close/>
                </a:path>
              </a:pathLst>
            </a:custGeom>
            <a:solidFill>
              <a:srgbClr val="EC5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9"/>
            <p:cNvSpPr/>
            <p:nvPr/>
          </p:nvSpPr>
          <p:spPr>
            <a:xfrm>
              <a:off x="4784125" y="1117700"/>
              <a:ext cx="27850" cy="27650"/>
            </a:xfrm>
            <a:custGeom>
              <a:avLst/>
              <a:gdLst/>
              <a:ahLst/>
              <a:cxnLst/>
              <a:rect l="l" t="t" r="r" b="b"/>
              <a:pathLst>
                <a:path w="1114" h="1106" extrusionOk="0">
                  <a:moveTo>
                    <a:pt x="558" y="0"/>
                  </a:moveTo>
                  <a:cubicBezTo>
                    <a:pt x="515" y="0"/>
                    <a:pt x="481" y="34"/>
                    <a:pt x="481" y="76"/>
                  </a:cubicBezTo>
                  <a:lnTo>
                    <a:pt x="481" y="370"/>
                  </a:lnTo>
                  <a:lnTo>
                    <a:pt x="274" y="162"/>
                  </a:lnTo>
                  <a:cubicBezTo>
                    <a:pt x="257" y="145"/>
                    <a:pt x="239" y="138"/>
                    <a:pt x="221" y="138"/>
                  </a:cubicBezTo>
                  <a:cubicBezTo>
                    <a:pt x="162" y="138"/>
                    <a:pt x="112" y="214"/>
                    <a:pt x="167" y="269"/>
                  </a:cubicBezTo>
                  <a:lnTo>
                    <a:pt x="375" y="477"/>
                  </a:lnTo>
                  <a:lnTo>
                    <a:pt x="81" y="477"/>
                  </a:lnTo>
                  <a:cubicBezTo>
                    <a:pt x="79" y="477"/>
                    <a:pt x="78" y="477"/>
                    <a:pt x="77" y="477"/>
                  </a:cubicBezTo>
                  <a:cubicBezTo>
                    <a:pt x="35" y="477"/>
                    <a:pt x="1" y="512"/>
                    <a:pt x="1" y="553"/>
                  </a:cubicBezTo>
                  <a:cubicBezTo>
                    <a:pt x="1" y="595"/>
                    <a:pt x="35" y="629"/>
                    <a:pt x="77" y="629"/>
                  </a:cubicBezTo>
                  <a:cubicBezTo>
                    <a:pt x="78" y="629"/>
                    <a:pt x="79" y="628"/>
                    <a:pt x="81" y="628"/>
                  </a:cubicBezTo>
                  <a:lnTo>
                    <a:pt x="375" y="628"/>
                  </a:lnTo>
                  <a:lnTo>
                    <a:pt x="167" y="836"/>
                  </a:lnTo>
                  <a:cubicBezTo>
                    <a:pt x="112" y="891"/>
                    <a:pt x="162" y="968"/>
                    <a:pt x="221" y="968"/>
                  </a:cubicBezTo>
                  <a:cubicBezTo>
                    <a:pt x="239" y="968"/>
                    <a:pt x="257" y="961"/>
                    <a:pt x="274" y="944"/>
                  </a:cubicBezTo>
                  <a:lnTo>
                    <a:pt x="481" y="736"/>
                  </a:lnTo>
                  <a:lnTo>
                    <a:pt x="481" y="1030"/>
                  </a:lnTo>
                  <a:cubicBezTo>
                    <a:pt x="481" y="1072"/>
                    <a:pt x="515" y="1106"/>
                    <a:pt x="558" y="1106"/>
                  </a:cubicBezTo>
                  <a:cubicBezTo>
                    <a:pt x="599" y="1106"/>
                    <a:pt x="633" y="1072"/>
                    <a:pt x="633" y="1030"/>
                  </a:cubicBezTo>
                  <a:lnTo>
                    <a:pt x="633" y="736"/>
                  </a:lnTo>
                  <a:lnTo>
                    <a:pt x="842" y="944"/>
                  </a:lnTo>
                  <a:cubicBezTo>
                    <a:pt x="858" y="962"/>
                    <a:pt x="877" y="969"/>
                    <a:pt x="895" y="969"/>
                  </a:cubicBezTo>
                  <a:cubicBezTo>
                    <a:pt x="955" y="969"/>
                    <a:pt x="1006" y="891"/>
                    <a:pt x="948" y="836"/>
                  </a:cubicBezTo>
                  <a:lnTo>
                    <a:pt x="740" y="628"/>
                  </a:lnTo>
                  <a:lnTo>
                    <a:pt x="1035" y="628"/>
                  </a:lnTo>
                  <a:cubicBezTo>
                    <a:pt x="1036" y="628"/>
                    <a:pt x="1038" y="629"/>
                    <a:pt x="1039" y="629"/>
                  </a:cubicBezTo>
                  <a:cubicBezTo>
                    <a:pt x="1080" y="629"/>
                    <a:pt x="1114" y="595"/>
                    <a:pt x="1114" y="553"/>
                  </a:cubicBezTo>
                  <a:cubicBezTo>
                    <a:pt x="1114" y="512"/>
                    <a:pt x="1080" y="477"/>
                    <a:pt x="1039" y="477"/>
                  </a:cubicBezTo>
                  <a:cubicBezTo>
                    <a:pt x="1037" y="477"/>
                    <a:pt x="1036" y="477"/>
                    <a:pt x="1035" y="477"/>
                  </a:cubicBezTo>
                  <a:lnTo>
                    <a:pt x="740" y="477"/>
                  </a:lnTo>
                  <a:lnTo>
                    <a:pt x="948" y="269"/>
                  </a:lnTo>
                  <a:cubicBezTo>
                    <a:pt x="1006" y="215"/>
                    <a:pt x="955" y="137"/>
                    <a:pt x="895" y="137"/>
                  </a:cubicBezTo>
                  <a:cubicBezTo>
                    <a:pt x="877" y="137"/>
                    <a:pt x="858" y="144"/>
                    <a:pt x="842" y="162"/>
                  </a:cubicBezTo>
                  <a:lnTo>
                    <a:pt x="633" y="370"/>
                  </a:lnTo>
                  <a:lnTo>
                    <a:pt x="633" y="76"/>
                  </a:lnTo>
                  <a:cubicBezTo>
                    <a:pt x="633" y="34"/>
                    <a:pt x="599" y="0"/>
                    <a:pt x="558"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9"/>
            <p:cNvSpPr/>
            <p:nvPr/>
          </p:nvSpPr>
          <p:spPr>
            <a:xfrm>
              <a:off x="4824475" y="1117700"/>
              <a:ext cx="27825" cy="27650"/>
            </a:xfrm>
            <a:custGeom>
              <a:avLst/>
              <a:gdLst/>
              <a:ahLst/>
              <a:cxnLst/>
              <a:rect l="l" t="t" r="r" b="b"/>
              <a:pathLst>
                <a:path w="1113" h="1106" extrusionOk="0">
                  <a:moveTo>
                    <a:pt x="557" y="0"/>
                  </a:moveTo>
                  <a:cubicBezTo>
                    <a:pt x="514" y="0"/>
                    <a:pt x="481" y="34"/>
                    <a:pt x="481" y="76"/>
                  </a:cubicBezTo>
                  <a:lnTo>
                    <a:pt x="481" y="370"/>
                  </a:lnTo>
                  <a:lnTo>
                    <a:pt x="273" y="162"/>
                  </a:lnTo>
                  <a:cubicBezTo>
                    <a:pt x="256" y="145"/>
                    <a:pt x="238" y="138"/>
                    <a:pt x="220" y="138"/>
                  </a:cubicBezTo>
                  <a:cubicBezTo>
                    <a:pt x="161" y="138"/>
                    <a:pt x="110" y="214"/>
                    <a:pt x="165" y="269"/>
                  </a:cubicBezTo>
                  <a:lnTo>
                    <a:pt x="373" y="477"/>
                  </a:lnTo>
                  <a:lnTo>
                    <a:pt x="79" y="477"/>
                  </a:lnTo>
                  <a:cubicBezTo>
                    <a:pt x="78" y="477"/>
                    <a:pt x="77" y="477"/>
                    <a:pt x="76" y="477"/>
                  </a:cubicBezTo>
                  <a:cubicBezTo>
                    <a:pt x="34" y="477"/>
                    <a:pt x="1" y="512"/>
                    <a:pt x="1" y="553"/>
                  </a:cubicBezTo>
                  <a:cubicBezTo>
                    <a:pt x="1" y="595"/>
                    <a:pt x="34" y="629"/>
                    <a:pt x="76" y="629"/>
                  </a:cubicBezTo>
                  <a:cubicBezTo>
                    <a:pt x="77" y="629"/>
                    <a:pt x="78" y="628"/>
                    <a:pt x="79" y="628"/>
                  </a:cubicBezTo>
                  <a:lnTo>
                    <a:pt x="373" y="628"/>
                  </a:lnTo>
                  <a:lnTo>
                    <a:pt x="165" y="836"/>
                  </a:lnTo>
                  <a:cubicBezTo>
                    <a:pt x="110" y="891"/>
                    <a:pt x="161" y="968"/>
                    <a:pt x="220" y="968"/>
                  </a:cubicBezTo>
                  <a:cubicBezTo>
                    <a:pt x="238" y="968"/>
                    <a:pt x="256" y="961"/>
                    <a:pt x="273" y="944"/>
                  </a:cubicBezTo>
                  <a:lnTo>
                    <a:pt x="481" y="736"/>
                  </a:lnTo>
                  <a:lnTo>
                    <a:pt x="481" y="1030"/>
                  </a:lnTo>
                  <a:cubicBezTo>
                    <a:pt x="481" y="1072"/>
                    <a:pt x="514" y="1106"/>
                    <a:pt x="557" y="1106"/>
                  </a:cubicBezTo>
                  <a:cubicBezTo>
                    <a:pt x="598" y="1106"/>
                    <a:pt x="632" y="1072"/>
                    <a:pt x="632" y="1030"/>
                  </a:cubicBezTo>
                  <a:lnTo>
                    <a:pt x="632" y="736"/>
                  </a:lnTo>
                  <a:lnTo>
                    <a:pt x="840" y="944"/>
                  </a:lnTo>
                  <a:cubicBezTo>
                    <a:pt x="857" y="962"/>
                    <a:pt x="876" y="969"/>
                    <a:pt x="894" y="969"/>
                  </a:cubicBezTo>
                  <a:cubicBezTo>
                    <a:pt x="953" y="969"/>
                    <a:pt x="1005" y="891"/>
                    <a:pt x="948" y="836"/>
                  </a:cubicBezTo>
                  <a:lnTo>
                    <a:pt x="740" y="628"/>
                  </a:lnTo>
                  <a:lnTo>
                    <a:pt x="1034" y="628"/>
                  </a:lnTo>
                  <a:cubicBezTo>
                    <a:pt x="1035" y="628"/>
                    <a:pt x="1036" y="629"/>
                    <a:pt x="1037" y="629"/>
                  </a:cubicBezTo>
                  <a:cubicBezTo>
                    <a:pt x="1078" y="629"/>
                    <a:pt x="1112" y="595"/>
                    <a:pt x="1112" y="553"/>
                  </a:cubicBezTo>
                  <a:cubicBezTo>
                    <a:pt x="1112" y="512"/>
                    <a:pt x="1078" y="477"/>
                    <a:pt x="1037" y="477"/>
                  </a:cubicBezTo>
                  <a:cubicBezTo>
                    <a:pt x="1036" y="477"/>
                    <a:pt x="1035" y="477"/>
                    <a:pt x="1034" y="477"/>
                  </a:cubicBezTo>
                  <a:lnTo>
                    <a:pt x="740" y="477"/>
                  </a:lnTo>
                  <a:lnTo>
                    <a:pt x="948" y="269"/>
                  </a:lnTo>
                  <a:cubicBezTo>
                    <a:pt x="1005" y="215"/>
                    <a:pt x="953" y="137"/>
                    <a:pt x="894" y="137"/>
                  </a:cubicBezTo>
                  <a:cubicBezTo>
                    <a:pt x="876" y="137"/>
                    <a:pt x="857" y="144"/>
                    <a:pt x="840" y="162"/>
                  </a:cubicBezTo>
                  <a:lnTo>
                    <a:pt x="632" y="370"/>
                  </a:lnTo>
                  <a:lnTo>
                    <a:pt x="632" y="76"/>
                  </a:lnTo>
                  <a:cubicBezTo>
                    <a:pt x="632" y="34"/>
                    <a:pt x="598" y="0"/>
                    <a:pt x="557" y="0"/>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9"/>
            <p:cNvSpPr/>
            <p:nvPr/>
          </p:nvSpPr>
          <p:spPr>
            <a:xfrm>
              <a:off x="4864800" y="1117600"/>
              <a:ext cx="27825" cy="27825"/>
            </a:xfrm>
            <a:custGeom>
              <a:avLst/>
              <a:gdLst/>
              <a:ahLst/>
              <a:cxnLst/>
              <a:rect l="l" t="t" r="r" b="b"/>
              <a:pathLst>
                <a:path w="1113" h="1113" extrusionOk="0">
                  <a:moveTo>
                    <a:pt x="556" y="1"/>
                  </a:moveTo>
                  <a:cubicBezTo>
                    <a:pt x="514" y="1"/>
                    <a:pt x="479" y="37"/>
                    <a:pt x="481" y="80"/>
                  </a:cubicBezTo>
                  <a:lnTo>
                    <a:pt x="481" y="374"/>
                  </a:lnTo>
                  <a:lnTo>
                    <a:pt x="273" y="166"/>
                  </a:lnTo>
                  <a:cubicBezTo>
                    <a:pt x="256" y="148"/>
                    <a:pt x="237" y="141"/>
                    <a:pt x="219" y="141"/>
                  </a:cubicBezTo>
                  <a:cubicBezTo>
                    <a:pt x="160" y="141"/>
                    <a:pt x="108" y="219"/>
                    <a:pt x="166" y="273"/>
                  </a:cubicBezTo>
                  <a:lnTo>
                    <a:pt x="373" y="481"/>
                  </a:lnTo>
                  <a:lnTo>
                    <a:pt x="80" y="481"/>
                  </a:lnTo>
                  <a:cubicBezTo>
                    <a:pt x="79" y="481"/>
                    <a:pt x="78" y="481"/>
                    <a:pt x="77" y="481"/>
                  </a:cubicBezTo>
                  <a:cubicBezTo>
                    <a:pt x="35" y="481"/>
                    <a:pt x="0" y="516"/>
                    <a:pt x="0" y="557"/>
                  </a:cubicBezTo>
                  <a:cubicBezTo>
                    <a:pt x="0" y="599"/>
                    <a:pt x="35" y="633"/>
                    <a:pt x="76" y="633"/>
                  </a:cubicBezTo>
                  <a:cubicBezTo>
                    <a:pt x="78" y="633"/>
                    <a:pt x="79" y="632"/>
                    <a:pt x="80" y="632"/>
                  </a:cubicBezTo>
                  <a:lnTo>
                    <a:pt x="374" y="632"/>
                  </a:lnTo>
                  <a:lnTo>
                    <a:pt x="166" y="840"/>
                  </a:lnTo>
                  <a:cubicBezTo>
                    <a:pt x="113" y="896"/>
                    <a:pt x="163" y="970"/>
                    <a:pt x="221" y="970"/>
                  </a:cubicBezTo>
                  <a:cubicBezTo>
                    <a:pt x="238" y="970"/>
                    <a:pt x="256" y="964"/>
                    <a:pt x="273" y="948"/>
                  </a:cubicBezTo>
                  <a:lnTo>
                    <a:pt x="481" y="740"/>
                  </a:lnTo>
                  <a:lnTo>
                    <a:pt x="481" y="1034"/>
                  </a:lnTo>
                  <a:cubicBezTo>
                    <a:pt x="479" y="1078"/>
                    <a:pt x="514" y="1113"/>
                    <a:pt x="556" y="1113"/>
                  </a:cubicBezTo>
                  <a:cubicBezTo>
                    <a:pt x="600" y="1113"/>
                    <a:pt x="634" y="1078"/>
                    <a:pt x="632" y="1034"/>
                  </a:cubicBezTo>
                  <a:lnTo>
                    <a:pt x="632" y="740"/>
                  </a:lnTo>
                  <a:lnTo>
                    <a:pt x="840" y="948"/>
                  </a:lnTo>
                  <a:cubicBezTo>
                    <a:pt x="857" y="965"/>
                    <a:pt x="875" y="972"/>
                    <a:pt x="893" y="972"/>
                  </a:cubicBezTo>
                  <a:cubicBezTo>
                    <a:pt x="952" y="972"/>
                    <a:pt x="1002" y="895"/>
                    <a:pt x="948" y="840"/>
                  </a:cubicBezTo>
                  <a:lnTo>
                    <a:pt x="740" y="632"/>
                  </a:lnTo>
                  <a:lnTo>
                    <a:pt x="1034" y="632"/>
                  </a:lnTo>
                  <a:cubicBezTo>
                    <a:pt x="1035" y="632"/>
                    <a:pt x="1036" y="633"/>
                    <a:pt x="1037" y="633"/>
                  </a:cubicBezTo>
                  <a:cubicBezTo>
                    <a:pt x="1079" y="633"/>
                    <a:pt x="1112" y="599"/>
                    <a:pt x="1112" y="557"/>
                  </a:cubicBezTo>
                  <a:cubicBezTo>
                    <a:pt x="1112" y="516"/>
                    <a:pt x="1079" y="481"/>
                    <a:pt x="1037" y="481"/>
                  </a:cubicBezTo>
                  <a:cubicBezTo>
                    <a:pt x="1036" y="481"/>
                    <a:pt x="1035" y="481"/>
                    <a:pt x="1034" y="481"/>
                  </a:cubicBezTo>
                  <a:lnTo>
                    <a:pt x="740" y="481"/>
                  </a:lnTo>
                  <a:lnTo>
                    <a:pt x="948" y="273"/>
                  </a:lnTo>
                  <a:cubicBezTo>
                    <a:pt x="1002" y="218"/>
                    <a:pt x="952" y="142"/>
                    <a:pt x="893" y="142"/>
                  </a:cubicBezTo>
                  <a:cubicBezTo>
                    <a:pt x="875" y="142"/>
                    <a:pt x="857" y="149"/>
                    <a:pt x="840" y="166"/>
                  </a:cubicBezTo>
                  <a:lnTo>
                    <a:pt x="632" y="374"/>
                  </a:lnTo>
                  <a:lnTo>
                    <a:pt x="632" y="80"/>
                  </a:lnTo>
                  <a:cubicBezTo>
                    <a:pt x="634" y="37"/>
                    <a:pt x="600" y="1"/>
                    <a:pt x="556" y="1"/>
                  </a:cubicBezTo>
                  <a:close/>
                </a:path>
              </a:pathLst>
            </a:custGeom>
            <a:solidFill>
              <a:srgbClr val="FFA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8418-AE55-FF6F-B54C-1D45425D3716}"/>
              </a:ext>
            </a:extLst>
          </p:cNvPr>
          <p:cNvSpPr>
            <a:spLocks noGrp="1"/>
          </p:cNvSpPr>
          <p:nvPr>
            <p:ph type="title"/>
          </p:nvPr>
        </p:nvSpPr>
        <p:spPr/>
        <p:txBody>
          <a:bodyPr/>
          <a:lstStyle/>
          <a:p>
            <a:r>
              <a:rPr lang="en-GB" dirty="0"/>
              <a:t>Types Of Phishing Attack</a:t>
            </a:r>
            <a:endParaRPr lang="en-IN" dirty="0"/>
          </a:p>
        </p:txBody>
      </p:sp>
      <p:sp>
        <p:nvSpPr>
          <p:cNvPr id="9" name="Subtitle 8">
            <a:extLst>
              <a:ext uri="{FF2B5EF4-FFF2-40B4-BE49-F238E27FC236}">
                <a16:creationId xmlns:a16="http://schemas.microsoft.com/office/drawing/2014/main" id="{1A4B7B81-2612-CD29-35FC-DE46D634852B}"/>
              </a:ext>
            </a:extLst>
          </p:cNvPr>
          <p:cNvSpPr>
            <a:spLocks noGrp="1"/>
          </p:cNvSpPr>
          <p:nvPr>
            <p:ph type="subTitle" idx="7"/>
          </p:nvPr>
        </p:nvSpPr>
        <p:spPr>
          <a:xfrm>
            <a:off x="1076121" y="1100379"/>
            <a:ext cx="4162306" cy="3665349"/>
          </a:xfrm>
        </p:spPr>
        <p:txBody>
          <a:bodyPr/>
          <a:lstStyle/>
          <a:p>
            <a:pPr marL="482600" indent="-342900" algn="just">
              <a:buFont typeface="Arial" panose="020B0604020202020204" pitchFamily="34" charset="0"/>
              <a:buChar char="•"/>
            </a:pPr>
            <a:r>
              <a:rPr lang="en-GB" dirty="0">
                <a:solidFill>
                  <a:srgbClr val="FF0000"/>
                </a:solidFill>
              </a:rPr>
              <a:t>Email Phishing</a:t>
            </a:r>
          </a:p>
          <a:p>
            <a:pPr marL="482600" indent="-342900" algn="just">
              <a:buFont typeface="Arial" panose="020B0604020202020204" pitchFamily="34" charset="0"/>
              <a:buChar char="•"/>
            </a:pPr>
            <a:r>
              <a:rPr lang="en-GB" dirty="0">
                <a:solidFill>
                  <a:srgbClr val="FF0000"/>
                </a:solidFill>
              </a:rPr>
              <a:t>Spear Phishing</a:t>
            </a:r>
          </a:p>
          <a:p>
            <a:pPr marL="482600" indent="-342900" algn="just">
              <a:buFont typeface="Arial" panose="020B0604020202020204" pitchFamily="34" charset="0"/>
              <a:buChar char="•"/>
            </a:pPr>
            <a:r>
              <a:rPr lang="en-GB" dirty="0">
                <a:solidFill>
                  <a:srgbClr val="FF0000"/>
                </a:solidFill>
              </a:rPr>
              <a:t>Whaling</a:t>
            </a:r>
          </a:p>
          <a:p>
            <a:pPr marL="482600" indent="-342900" algn="just">
              <a:buFont typeface="Arial" panose="020B0604020202020204" pitchFamily="34" charset="0"/>
              <a:buChar char="•"/>
            </a:pPr>
            <a:r>
              <a:rPr lang="en-GB" dirty="0">
                <a:solidFill>
                  <a:srgbClr val="FF0000"/>
                </a:solidFill>
              </a:rPr>
              <a:t>Smishing and vishing</a:t>
            </a:r>
          </a:p>
          <a:p>
            <a:pPr marL="482600" indent="-342900" algn="just">
              <a:buFont typeface="Arial" panose="020B0604020202020204" pitchFamily="34" charset="0"/>
              <a:buChar char="•"/>
            </a:pPr>
            <a:r>
              <a:rPr lang="en-GB" dirty="0">
                <a:solidFill>
                  <a:srgbClr val="FF0000"/>
                </a:solidFill>
              </a:rPr>
              <a:t>Angler Phishing</a:t>
            </a:r>
          </a:p>
          <a:p>
            <a:pPr marL="482600" indent="-342900" algn="just">
              <a:buFont typeface="Arial" panose="020B0604020202020204" pitchFamily="34" charset="0"/>
              <a:buChar char="•"/>
            </a:pPr>
            <a:r>
              <a:rPr lang="en-GB" dirty="0">
                <a:solidFill>
                  <a:srgbClr val="FF0000"/>
                </a:solidFill>
              </a:rPr>
              <a:t>Angler vishing</a:t>
            </a:r>
          </a:p>
          <a:p>
            <a:pPr marL="596900" indent="-457200" algn="just">
              <a:buFont typeface="Bebas Neue"/>
              <a:buAutoNum type="arabicPeriod"/>
            </a:pPr>
            <a:endParaRPr lang="en-GB" dirty="0"/>
          </a:p>
          <a:p>
            <a:pPr marL="596900" indent="-457200" algn="just">
              <a:buFont typeface="Bebas Neue"/>
              <a:buAutoNum type="arabicPeriod"/>
            </a:pPr>
            <a:endParaRPr lang="en-IN" dirty="0"/>
          </a:p>
          <a:p>
            <a:pPr marL="596900" indent="-457200">
              <a:buFont typeface="Bebas Neue"/>
              <a:buAutoNum type="arabicPeriod"/>
            </a:pPr>
            <a:endParaRPr lang="en-IN" dirty="0"/>
          </a:p>
          <a:p>
            <a:pPr marL="596900" indent="-457200">
              <a:buAutoNum type="arabicPeriod"/>
            </a:pPr>
            <a:endParaRPr lang="en-IN" dirty="0"/>
          </a:p>
        </p:txBody>
      </p:sp>
    </p:spTree>
    <p:extLst>
      <p:ext uri="{BB962C8B-B14F-4D97-AF65-F5344CB8AC3E}">
        <p14:creationId xmlns:p14="http://schemas.microsoft.com/office/powerpoint/2010/main" val="10297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EC81B-483C-590E-254D-78313EC798A2}"/>
              </a:ext>
            </a:extLst>
          </p:cNvPr>
          <p:cNvSpPr>
            <a:spLocks noGrp="1"/>
          </p:cNvSpPr>
          <p:nvPr>
            <p:ph type="body" idx="1"/>
          </p:nvPr>
        </p:nvSpPr>
        <p:spPr/>
        <p:txBody>
          <a:bodyPr/>
          <a:lstStyle/>
          <a:p>
            <a:pPr marL="152400" indent="0" algn="just">
              <a:buNone/>
            </a:pPr>
            <a:r>
              <a:rPr lang="en-GB" dirty="0"/>
              <a:t>Most phishing attacks are sent via email. Attackers typically register fake domain names that mimic             real organizations and send thousands of common requests to victims.</a:t>
            </a:r>
          </a:p>
          <a:p>
            <a:pPr marL="152400" indent="0" algn="just">
              <a:buNone/>
            </a:pPr>
            <a:r>
              <a:rPr lang="en-GB" dirty="0"/>
              <a:t>For fake domains, attackers may add or replace characters (e.g., my-bank.com instead of mybank.com), use subdomains (e.g., mybank.host.com), or use the trusted organization’s name as the email username (e.g., mybank@host.com).</a:t>
            </a:r>
          </a:p>
          <a:p>
            <a:pPr marL="152400" indent="0" algn="just">
              <a:buNone/>
            </a:pPr>
            <a:r>
              <a:rPr lang="en-GB" dirty="0"/>
              <a:t>Many phishing emails use a sense of urgency or a threat to cause a user to comply quickly without checking the source or authenticity of the email.</a:t>
            </a:r>
          </a:p>
          <a:p>
            <a:pPr algn="just"/>
            <a:endParaRPr lang="en-GB" dirty="0"/>
          </a:p>
          <a:p>
            <a:pPr marL="152400" indent="0" algn="just">
              <a:buNone/>
            </a:pPr>
            <a:r>
              <a:rPr lang="en-GB" dirty="0"/>
              <a:t>Email phishing messages have one of the following goals:</a:t>
            </a:r>
          </a:p>
          <a:p>
            <a:pPr algn="just"/>
            <a:endParaRPr lang="en-GB" dirty="0"/>
          </a:p>
          <a:p>
            <a:pPr marL="495300" indent="-342900" algn="just">
              <a:buFont typeface="+mj-lt"/>
              <a:buAutoNum type="arabicParenR"/>
            </a:pPr>
            <a:r>
              <a:rPr lang="en-GB" dirty="0"/>
              <a:t>Causing the user to click a link to a malicious website in order to install malware on their device.</a:t>
            </a:r>
          </a:p>
          <a:p>
            <a:pPr marL="495300" indent="-342900" algn="just">
              <a:buFont typeface="+mj-lt"/>
              <a:buAutoNum type="arabicParenR"/>
            </a:pPr>
            <a:r>
              <a:rPr lang="en-GB" dirty="0"/>
              <a:t>Causing the user to download an infected file and using it to deploy malware.</a:t>
            </a:r>
          </a:p>
          <a:p>
            <a:pPr marL="495300" indent="-342900" algn="just">
              <a:buFont typeface="+mj-lt"/>
              <a:buAutoNum type="arabicParenR"/>
            </a:pPr>
            <a:r>
              <a:rPr lang="en-GB" dirty="0"/>
              <a:t>Causing the user to click a link to a fake website and submit personal data.</a:t>
            </a:r>
          </a:p>
          <a:p>
            <a:pPr marL="495300" indent="-342900" algn="just">
              <a:buFont typeface="+mj-lt"/>
              <a:buAutoNum type="arabicParenR"/>
            </a:pPr>
            <a:r>
              <a:rPr lang="en-GB" dirty="0"/>
              <a:t>Causing the user to reply and provide personal data.</a:t>
            </a:r>
            <a:endParaRPr lang="en-IN" dirty="0"/>
          </a:p>
        </p:txBody>
      </p:sp>
      <p:sp>
        <p:nvSpPr>
          <p:cNvPr id="5" name="Title 4">
            <a:extLst>
              <a:ext uri="{FF2B5EF4-FFF2-40B4-BE49-F238E27FC236}">
                <a16:creationId xmlns:a16="http://schemas.microsoft.com/office/drawing/2014/main" id="{17766FA7-518A-8976-3815-F01A6010012C}"/>
              </a:ext>
            </a:extLst>
          </p:cNvPr>
          <p:cNvSpPr>
            <a:spLocks noGrp="1"/>
          </p:cNvSpPr>
          <p:nvPr>
            <p:ph type="title"/>
          </p:nvPr>
        </p:nvSpPr>
        <p:spPr/>
        <p:txBody>
          <a:bodyPr/>
          <a:lstStyle/>
          <a:p>
            <a:pPr algn="l"/>
            <a:r>
              <a:rPr lang="en-GB" b="1" dirty="0"/>
              <a:t> 1. Email Phishing :-</a:t>
            </a:r>
            <a:br>
              <a:rPr lang="en-GB" b="1" dirty="0"/>
            </a:br>
            <a:endParaRPr lang="en-IN" dirty="0"/>
          </a:p>
        </p:txBody>
      </p:sp>
    </p:spTree>
    <p:extLst>
      <p:ext uri="{BB962C8B-B14F-4D97-AF65-F5344CB8AC3E}">
        <p14:creationId xmlns:p14="http://schemas.microsoft.com/office/powerpoint/2010/main" val="110910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B7C42A-EA54-8574-5510-F8902EEDBAB4}"/>
              </a:ext>
            </a:extLst>
          </p:cNvPr>
          <p:cNvSpPr>
            <a:spLocks noGrp="1"/>
          </p:cNvSpPr>
          <p:nvPr>
            <p:ph type="body" idx="1"/>
          </p:nvPr>
        </p:nvSpPr>
        <p:spPr>
          <a:xfrm>
            <a:off x="243462" y="1006197"/>
            <a:ext cx="3297901" cy="3023362"/>
          </a:xfrm>
        </p:spPr>
        <p:txBody>
          <a:bodyPr/>
          <a:lstStyle/>
          <a:p>
            <a:pPr marL="152400" indent="0" algn="just">
              <a:buNone/>
            </a:pPr>
            <a:r>
              <a:rPr lang="en-GB" dirty="0"/>
              <a:t>The fake domain often involves character substitution, like using ‘r’ and ‘n’ next to each other to create ‘</a:t>
            </a:r>
            <a:r>
              <a:rPr lang="en-GB" dirty="0" err="1"/>
              <a:t>rn</a:t>
            </a:r>
            <a:r>
              <a:rPr lang="en-GB" dirty="0"/>
              <a:t>’ instead of ‘m’. </a:t>
            </a:r>
          </a:p>
          <a:p>
            <a:pPr marL="152400" indent="0" algn="just">
              <a:buNone/>
            </a:pPr>
            <a:endParaRPr lang="en-GB" dirty="0"/>
          </a:p>
          <a:p>
            <a:pPr marL="152400" indent="0" algn="just">
              <a:buNone/>
            </a:pPr>
            <a:r>
              <a:rPr lang="en-GB" dirty="0"/>
              <a:t>         In other cases, the fraudsters create a unique domain that includes the legitimate organisation’s name in the URL. The example below is sent from ‘olivia@amazonsupport.com’.</a:t>
            </a:r>
          </a:p>
          <a:p>
            <a:pPr marL="152400" indent="0" algn="just">
              <a:buNone/>
            </a:pPr>
            <a:endParaRPr lang="en-GB" dirty="0"/>
          </a:p>
          <a:p>
            <a:pPr marL="152400" indent="0" algn="just">
              <a:buNone/>
            </a:pPr>
            <a:r>
              <a:rPr lang="en-GB" dirty="0"/>
              <a:t>The recipient might see the word ‘Amazon’ in the sender’s address and assume that it was a genuine email.</a:t>
            </a:r>
            <a:endParaRPr lang="en-IN" dirty="0"/>
          </a:p>
        </p:txBody>
      </p:sp>
      <p:sp>
        <p:nvSpPr>
          <p:cNvPr id="3" name="Title 2">
            <a:extLst>
              <a:ext uri="{FF2B5EF4-FFF2-40B4-BE49-F238E27FC236}">
                <a16:creationId xmlns:a16="http://schemas.microsoft.com/office/drawing/2014/main" id="{0E4CEFD4-2BAF-8A85-59D9-453569C49548}"/>
              </a:ext>
            </a:extLst>
          </p:cNvPr>
          <p:cNvSpPr>
            <a:spLocks noGrp="1"/>
          </p:cNvSpPr>
          <p:nvPr>
            <p:ph type="title"/>
          </p:nvPr>
        </p:nvSpPr>
        <p:spPr>
          <a:xfrm>
            <a:off x="720000" y="213689"/>
            <a:ext cx="7704000" cy="572700"/>
          </a:xfrm>
        </p:spPr>
        <p:txBody>
          <a:bodyPr/>
          <a:lstStyle/>
          <a:p>
            <a:r>
              <a:rPr lang="en-GB" dirty="0"/>
              <a:t>Example of email phishing</a:t>
            </a:r>
            <a:endParaRPr lang="en-IN" dirty="0"/>
          </a:p>
        </p:txBody>
      </p:sp>
      <p:sp>
        <p:nvSpPr>
          <p:cNvPr id="1551" name="Google Shape;1551;p33"/>
          <p:cNvSpPr txBox="1">
            <a:spLocks/>
          </p:cNvSpPr>
          <p:nvPr/>
        </p:nvSpPr>
        <p:spPr>
          <a:xfrm>
            <a:off x="3944319" y="1342718"/>
            <a:ext cx="5021450" cy="3647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IBM Plex Sans"/>
              <a:buChar char="●"/>
              <a:defRPr sz="1250" b="0" i="0" u="none" strike="noStrike" cap="none">
                <a:solidFill>
                  <a:srgbClr val="434343"/>
                </a:solidFill>
                <a:latin typeface="IBM Plex Sans"/>
                <a:ea typeface="IBM Plex Sans"/>
                <a:cs typeface="IBM Plex Sans"/>
                <a:sym typeface="IBM Plex Sans"/>
              </a:defRPr>
            </a:lvl1pPr>
            <a:lvl2pPr marL="914400" marR="0" lvl="1"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2pPr>
            <a:lvl3pPr marL="1371600" marR="0" lvl="2"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3pPr>
            <a:lvl4pPr marL="1828800" marR="0" lvl="3"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4pPr>
            <a:lvl5pPr marL="2286000" marR="0" lvl="4"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5pPr>
            <a:lvl6pPr marL="2743200" marR="0" lvl="5"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6pPr>
            <a:lvl7pPr marL="3200400" marR="0" lvl="6"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7pPr>
            <a:lvl8pPr marL="3657600" marR="0" lvl="7"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8pPr>
            <a:lvl9pPr marL="4114800" marR="0" lvl="8" indent="-304800" algn="l" rtl="0">
              <a:lnSpc>
                <a:spcPct val="115000"/>
              </a:lnSpc>
              <a:spcBef>
                <a:spcPts val="1600"/>
              </a:spcBef>
              <a:spcAft>
                <a:spcPts val="160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9pPr>
          </a:lstStyle>
          <a:p>
            <a:pPr marL="0" indent="0">
              <a:buFont typeface="IBM Plex Sans"/>
              <a:buNone/>
            </a:pPr>
            <a:endParaRPr lang="en-GB" dirty="0"/>
          </a:p>
        </p:txBody>
      </p:sp>
      <p:pic>
        <p:nvPicPr>
          <p:cNvPr id="5" name="Picture 4">
            <a:extLst>
              <a:ext uri="{FF2B5EF4-FFF2-40B4-BE49-F238E27FC236}">
                <a16:creationId xmlns:a16="http://schemas.microsoft.com/office/drawing/2014/main" id="{9ADDC1C0-B750-54BE-FA14-0A1EEDA09405}"/>
              </a:ext>
            </a:extLst>
          </p:cNvPr>
          <p:cNvPicPr>
            <a:picLocks noChangeAspect="1"/>
          </p:cNvPicPr>
          <p:nvPr/>
        </p:nvPicPr>
        <p:blipFill>
          <a:blip r:embed="rId2"/>
          <a:stretch>
            <a:fillRect/>
          </a:stretch>
        </p:blipFill>
        <p:spPr>
          <a:xfrm>
            <a:off x="3781587" y="897046"/>
            <a:ext cx="4894227" cy="3713700"/>
          </a:xfrm>
          <a:prstGeom prst="rect">
            <a:avLst/>
          </a:prstGeom>
        </p:spPr>
      </p:pic>
    </p:spTree>
    <p:extLst>
      <p:ext uri="{BB962C8B-B14F-4D97-AF65-F5344CB8AC3E}">
        <p14:creationId xmlns:p14="http://schemas.microsoft.com/office/powerpoint/2010/main" val="67748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C009C0-70D0-F43B-C907-70BD1E6E8E70}"/>
              </a:ext>
            </a:extLst>
          </p:cNvPr>
          <p:cNvSpPr>
            <a:spLocks noGrp="1"/>
          </p:cNvSpPr>
          <p:nvPr>
            <p:ph type="body" idx="1"/>
          </p:nvPr>
        </p:nvSpPr>
        <p:spPr/>
        <p:txBody>
          <a:bodyPr/>
          <a:lstStyle/>
          <a:p>
            <a:pPr marL="152400" indent="0">
              <a:buNone/>
            </a:pPr>
            <a:r>
              <a:rPr lang="en-GB" dirty="0"/>
              <a:t>Spear phishing includes malicious emails sent to specific people. The attacker typically already has some or all of the following information about the victim:</a:t>
            </a:r>
          </a:p>
          <a:p>
            <a:endParaRPr lang="en-GB" dirty="0"/>
          </a:p>
          <a:p>
            <a:r>
              <a:rPr lang="en-GB" dirty="0"/>
              <a:t>Name</a:t>
            </a:r>
          </a:p>
          <a:p>
            <a:r>
              <a:rPr lang="en-GB" dirty="0"/>
              <a:t>Place of employment</a:t>
            </a:r>
          </a:p>
          <a:p>
            <a:r>
              <a:rPr lang="en-GB" dirty="0"/>
              <a:t>Job title</a:t>
            </a:r>
          </a:p>
          <a:p>
            <a:r>
              <a:rPr lang="en-GB" dirty="0"/>
              <a:t>Email address</a:t>
            </a:r>
          </a:p>
          <a:p>
            <a:r>
              <a:rPr lang="en-GB" dirty="0"/>
              <a:t>Specific information about their job role</a:t>
            </a:r>
          </a:p>
          <a:p>
            <a:r>
              <a:rPr lang="en-GB" dirty="0"/>
              <a:t>Trusted colleagues, family members, or other contacts, and samples of their writing</a:t>
            </a:r>
          </a:p>
          <a:p>
            <a:pPr marL="152400" indent="0">
              <a:buNone/>
            </a:pPr>
            <a:endParaRPr lang="en-GB" dirty="0"/>
          </a:p>
          <a:p>
            <a:pPr marL="152400" indent="0">
              <a:buNone/>
            </a:pPr>
            <a:r>
              <a:rPr lang="en-GB" dirty="0"/>
              <a:t>This information helps increase the effectiveness of phishing emails and manipulate victims into performing tasks and activities, such as transferring money.</a:t>
            </a:r>
          </a:p>
          <a:p>
            <a:endParaRPr lang="en-IN" dirty="0"/>
          </a:p>
        </p:txBody>
      </p:sp>
      <p:sp>
        <p:nvSpPr>
          <p:cNvPr id="3" name="Title 2">
            <a:extLst>
              <a:ext uri="{FF2B5EF4-FFF2-40B4-BE49-F238E27FC236}">
                <a16:creationId xmlns:a16="http://schemas.microsoft.com/office/drawing/2014/main" id="{0D2EE7A6-6E34-ECBB-0664-28D36A993E3F}"/>
              </a:ext>
            </a:extLst>
          </p:cNvPr>
          <p:cNvSpPr>
            <a:spLocks noGrp="1"/>
          </p:cNvSpPr>
          <p:nvPr>
            <p:ph type="title"/>
          </p:nvPr>
        </p:nvSpPr>
        <p:spPr/>
        <p:txBody>
          <a:bodyPr/>
          <a:lstStyle/>
          <a:p>
            <a:pPr algn="l"/>
            <a:r>
              <a:rPr lang="en-GB" dirty="0"/>
              <a:t>2. Spear Phishing</a:t>
            </a:r>
            <a:endParaRPr lang="en-IN" dirty="0"/>
          </a:p>
        </p:txBody>
      </p:sp>
    </p:spTree>
    <p:extLst>
      <p:ext uri="{BB962C8B-B14F-4D97-AF65-F5344CB8AC3E}">
        <p14:creationId xmlns:p14="http://schemas.microsoft.com/office/powerpoint/2010/main" val="45912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629DC0-CDDE-2E6A-C18D-DC64BDED2DF0}"/>
              </a:ext>
            </a:extLst>
          </p:cNvPr>
          <p:cNvSpPr>
            <a:spLocks noGrp="1"/>
          </p:cNvSpPr>
          <p:nvPr>
            <p:ph type="body" idx="1"/>
          </p:nvPr>
        </p:nvSpPr>
        <p:spPr>
          <a:xfrm>
            <a:off x="69742" y="1258653"/>
            <a:ext cx="3099661" cy="3031791"/>
          </a:xfrm>
        </p:spPr>
        <p:txBody>
          <a:bodyPr/>
          <a:lstStyle/>
          <a:p>
            <a:pPr marL="152400" indent="0" algn="just">
              <a:buNone/>
            </a:pPr>
            <a:r>
              <a:rPr lang="en-GB" dirty="0"/>
              <a:t>The fraudster has the wherewithal to address the individual by name and (presumably) knows that their job role involves making bank transfers on behalf of the company.</a:t>
            </a:r>
          </a:p>
          <a:p>
            <a:pPr algn="just"/>
            <a:endParaRPr lang="en-GB" dirty="0"/>
          </a:p>
          <a:p>
            <a:pPr marL="152400" indent="0" algn="just">
              <a:buNone/>
            </a:pPr>
            <a:r>
              <a:rPr lang="en-GB" dirty="0"/>
              <a:t>The informality of the email also suggests that the sender is a native English speaker and creates the sense that this is a real message rather than a template.</a:t>
            </a:r>
            <a:endParaRPr lang="en-IN" dirty="0"/>
          </a:p>
        </p:txBody>
      </p:sp>
      <p:sp>
        <p:nvSpPr>
          <p:cNvPr id="3" name="Title 2">
            <a:extLst>
              <a:ext uri="{FF2B5EF4-FFF2-40B4-BE49-F238E27FC236}">
                <a16:creationId xmlns:a16="http://schemas.microsoft.com/office/drawing/2014/main" id="{942D6C9F-1A19-B9A3-0CE1-B5F587209520}"/>
              </a:ext>
            </a:extLst>
          </p:cNvPr>
          <p:cNvSpPr>
            <a:spLocks noGrp="1"/>
          </p:cNvSpPr>
          <p:nvPr>
            <p:ph type="title"/>
          </p:nvPr>
        </p:nvSpPr>
        <p:spPr/>
        <p:txBody>
          <a:bodyPr/>
          <a:lstStyle/>
          <a:p>
            <a:r>
              <a:rPr lang="en-GB" dirty="0"/>
              <a:t>Example of Spear Phishing</a:t>
            </a:r>
            <a:endParaRPr lang="en-IN" dirty="0"/>
          </a:p>
        </p:txBody>
      </p:sp>
      <p:sp>
        <p:nvSpPr>
          <p:cNvPr id="4" name="Text Placeholder 1">
            <a:extLst>
              <a:ext uri="{FF2B5EF4-FFF2-40B4-BE49-F238E27FC236}">
                <a16:creationId xmlns:a16="http://schemas.microsoft.com/office/drawing/2014/main" id="{B2895033-D1D7-D872-49B9-E64E019BF78A}"/>
              </a:ext>
            </a:extLst>
          </p:cNvPr>
          <p:cNvSpPr txBox="1">
            <a:spLocks/>
          </p:cNvSpPr>
          <p:nvPr/>
        </p:nvSpPr>
        <p:spPr>
          <a:xfrm>
            <a:off x="4886461" y="1192177"/>
            <a:ext cx="330955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IBM Plex Sans"/>
              <a:buChar char="●"/>
              <a:defRPr sz="1250" b="0" i="0" u="none" strike="noStrike" cap="none">
                <a:solidFill>
                  <a:srgbClr val="434343"/>
                </a:solidFill>
                <a:latin typeface="IBM Plex Sans"/>
                <a:ea typeface="IBM Plex Sans"/>
                <a:cs typeface="IBM Plex Sans"/>
                <a:sym typeface="IBM Plex Sans"/>
              </a:defRPr>
            </a:lvl1pPr>
            <a:lvl2pPr marL="914400" marR="0" lvl="1"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2pPr>
            <a:lvl3pPr marL="1371600" marR="0" lvl="2"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3pPr>
            <a:lvl4pPr marL="1828800" marR="0" lvl="3"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4pPr>
            <a:lvl5pPr marL="2286000" marR="0" lvl="4"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5pPr>
            <a:lvl6pPr marL="2743200" marR="0" lvl="5"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6pPr>
            <a:lvl7pPr marL="3200400" marR="0" lvl="6"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7pPr>
            <a:lvl8pPr marL="3657600" marR="0" lvl="7" indent="-304800" algn="l" rtl="0">
              <a:lnSpc>
                <a:spcPct val="115000"/>
              </a:lnSpc>
              <a:spcBef>
                <a:spcPts val="1600"/>
              </a:spcBef>
              <a:spcAft>
                <a:spcPts val="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8pPr>
            <a:lvl9pPr marL="4114800" marR="0" lvl="8" indent="-304800" algn="l" rtl="0">
              <a:lnSpc>
                <a:spcPct val="115000"/>
              </a:lnSpc>
              <a:spcBef>
                <a:spcPts val="1600"/>
              </a:spcBef>
              <a:spcAft>
                <a:spcPts val="1600"/>
              </a:spcAft>
              <a:buClr>
                <a:srgbClr val="434343"/>
              </a:buClr>
              <a:buSzPts val="1200"/>
              <a:buFont typeface="Roboto Condensed Light"/>
              <a:buChar char="■"/>
              <a:defRPr sz="1400" b="0" i="0" u="none" strike="noStrike" cap="none">
                <a:solidFill>
                  <a:srgbClr val="434343"/>
                </a:solidFill>
                <a:latin typeface="IBM Plex Sans"/>
                <a:ea typeface="IBM Plex Sans"/>
                <a:cs typeface="IBM Plex Sans"/>
                <a:sym typeface="IBM Plex Sans"/>
              </a:defRPr>
            </a:lvl9pPr>
          </a:lstStyle>
          <a:p>
            <a:r>
              <a:rPr lang="en-GB"/>
              <a:t> </a:t>
            </a:r>
            <a:endParaRPr lang="en-IN" dirty="0"/>
          </a:p>
        </p:txBody>
      </p:sp>
      <p:pic>
        <p:nvPicPr>
          <p:cNvPr id="7" name="Picture 6">
            <a:extLst>
              <a:ext uri="{FF2B5EF4-FFF2-40B4-BE49-F238E27FC236}">
                <a16:creationId xmlns:a16="http://schemas.microsoft.com/office/drawing/2014/main" id="{D61E3D27-88DB-B997-89D3-555A8DB708FF}"/>
              </a:ext>
            </a:extLst>
          </p:cNvPr>
          <p:cNvPicPr>
            <a:picLocks noChangeAspect="1"/>
          </p:cNvPicPr>
          <p:nvPr/>
        </p:nvPicPr>
        <p:blipFill rotWithShape="1">
          <a:blip r:embed="rId2"/>
          <a:srcRect l="9947" r="8754"/>
          <a:stretch/>
        </p:blipFill>
        <p:spPr>
          <a:xfrm>
            <a:off x="3890074" y="1266402"/>
            <a:ext cx="5184184" cy="3724052"/>
          </a:xfrm>
          <a:prstGeom prst="rect">
            <a:avLst/>
          </a:prstGeom>
        </p:spPr>
      </p:pic>
    </p:spTree>
    <p:extLst>
      <p:ext uri="{BB962C8B-B14F-4D97-AF65-F5344CB8AC3E}">
        <p14:creationId xmlns:p14="http://schemas.microsoft.com/office/powerpoint/2010/main" val="275298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1A543-D5CD-341C-6175-DC93B2AE66B6}"/>
              </a:ext>
            </a:extLst>
          </p:cNvPr>
          <p:cNvSpPr>
            <a:spLocks noGrp="1"/>
          </p:cNvSpPr>
          <p:nvPr>
            <p:ph type="body" idx="1"/>
          </p:nvPr>
        </p:nvSpPr>
        <p:spPr>
          <a:xfrm>
            <a:off x="720000" y="1192177"/>
            <a:ext cx="7704000" cy="2023721"/>
          </a:xfrm>
        </p:spPr>
        <p:txBody>
          <a:bodyPr/>
          <a:lstStyle/>
          <a:p>
            <a:pPr marL="152400" indent="0" algn="just">
              <a:buNone/>
            </a:pPr>
            <a:r>
              <a:rPr lang="en-GB" dirty="0"/>
              <a:t>Whaling attacks target senior management and other highly privileged roles. The ultimate goal of whaling is the same as other types of phishing attacks, but the technique is often very subtle. Senior employees commonly have a lot of information in the public domain, and attackers can use this information to craft highly effective attacks.</a:t>
            </a:r>
          </a:p>
          <a:p>
            <a:pPr marL="152400" indent="0" algn="just">
              <a:buNone/>
            </a:pPr>
            <a:endParaRPr lang="en-GB" dirty="0"/>
          </a:p>
          <a:p>
            <a:pPr marL="152400" indent="0" algn="just">
              <a:buNone/>
            </a:pPr>
            <a:r>
              <a:rPr lang="en-GB" dirty="0"/>
              <a:t>Typically, these attacks do not use tricks like malicious URLs and fake links. Instead, they leverage highly personalized messages using information they discover in their research about the victim. For example, whaling attackers commonly use bogus tax returns to discover sensitive data about the victim and use it to craft their attack.</a:t>
            </a:r>
          </a:p>
          <a:p>
            <a:pPr algn="just"/>
            <a:endParaRPr lang="en-GB" dirty="0"/>
          </a:p>
          <a:p>
            <a:pPr algn="just"/>
            <a:endParaRPr lang="en-IN" dirty="0"/>
          </a:p>
        </p:txBody>
      </p:sp>
      <p:sp>
        <p:nvSpPr>
          <p:cNvPr id="3" name="Title 2">
            <a:extLst>
              <a:ext uri="{FF2B5EF4-FFF2-40B4-BE49-F238E27FC236}">
                <a16:creationId xmlns:a16="http://schemas.microsoft.com/office/drawing/2014/main" id="{342AFDC0-82CE-A963-0020-EE600734E88D}"/>
              </a:ext>
            </a:extLst>
          </p:cNvPr>
          <p:cNvSpPr>
            <a:spLocks noGrp="1"/>
          </p:cNvSpPr>
          <p:nvPr>
            <p:ph type="title"/>
          </p:nvPr>
        </p:nvSpPr>
        <p:spPr/>
        <p:txBody>
          <a:bodyPr/>
          <a:lstStyle/>
          <a:p>
            <a:pPr algn="l"/>
            <a:r>
              <a:rPr lang="en-GB" dirty="0"/>
              <a:t>3. whaling</a:t>
            </a:r>
            <a:endParaRPr lang="en-IN" dirty="0"/>
          </a:p>
        </p:txBody>
      </p:sp>
    </p:spTree>
    <p:extLst>
      <p:ext uri="{BB962C8B-B14F-4D97-AF65-F5344CB8AC3E}">
        <p14:creationId xmlns:p14="http://schemas.microsoft.com/office/powerpoint/2010/main" val="3007507287"/>
      </p:ext>
    </p:extLst>
  </p:cSld>
  <p:clrMapOvr>
    <a:masterClrMapping/>
  </p:clrMapOvr>
</p:sld>
</file>

<file path=ppt/theme/theme1.xml><?xml version="1.0" encoding="utf-8"?>
<a:theme xmlns:a="http://schemas.openxmlformats.org/drawingml/2006/main" name="Ethical Hacking Workshop">
  <a:themeElements>
    <a:clrScheme name="Simple Light">
      <a:dk1>
        <a:srgbClr val="091B33"/>
      </a:dk1>
      <a:lt1>
        <a:srgbClr val="FFFFFF"/>
      </a:lt1>
      <a:dk2>
        <a:srgbClr val="6B49ED"/>
      </a:dk2>
      <a:lt2>
        <a:srgbClr val="D2D7FF"/>
      </a:lt2>
      <a:accent1>
        <a:srgbClr val="EC5A00"/>
      </a:accent1>
      <a:accent2>
        <a:srgbClr val="FFA403"/>
      </a:accent2>
      <a:accent3>
        <a:srgbClr val="EF9A60"/>
      </a:accent3>
      <a:accent4>
        <a:srgbClr val="FFE1E0"/>
      </a:accent4>
      <a:accent5>
        <a:srgbClr val="D9DDFF"/>
      </a:accent5>
      <a:accent6>
        <a:srgbClr val="FFFFFF"/>
      </a:accent6>
      <a:hlink>
        <a:srgbClr val="091B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2953</Words>
  <Application>Microsoft Office PowerPoint</Application>
  <PresentationFormat>On-screen Show (16:9)</PresentationFormat>
  <Paragraphs>194</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IBM Plex Sans</vt:lpstr>
      <vt:lpstr>Roboto Condensed Light</vt:lpstr>
      <vt:lpstr>Bebas Neue</vt:lpstr>
      <vt:lpstr>Lato</vt:lpstr>
      <vt:lpstr>Exo 2</vt:lpstr>
      <vt:lpstr>Wingdings</vt:lpstr>
      <vt:lpstr>Exo 2 ExtraBold</vt:lpstr>
      <vt:lpstr>Open Sans</vt:lpstr>
      <vt:lpstr>-apple-system</vt:lpstr>
      <vt:lpstr>Ethical Hacking Workshop</vt:lpstr>
      <vt:lpstr>By Deepak Kumar singh</vt:lpstr>
      <vt:lpstr>Phishing Attack through email</vt:lpstr>
      <vt:lpstr>What Is Phishing Attack</vt:lpstr>
      <vt:lpstr>Types Of Phishing Attack</vt:lpstr>
      <vt:lpstr> 1. Email Phishing :- </vt:lpstr>
      <vt:lpstr>Example of email phishing</vt:lpstr>
      <vt:lpstr>2. Spear Phishing</vt:lpstr>
      <vt:lpstr>Example of Spear Phishing</vt:lpstr>
      <vt:lpstr>3. whaling</vt:lpstr>
      <vt:lpstr>Example of Whaling</vt:lpstr>
      <vt:lpstr>4. Smishing and Vishing</vt:lpstr>
      <vt:lpstr>Example of Phishing &amp; Vishing</vt:lpstr>
      <vt:lpstr>5. Angler Phishing</vt:lpstr>
      <vt:lpstr>Example of Angler Phishing</vt:lpstr>
      <vt:lpstr>Tips to protect yourself from Phishing emails.</vt:lpstr>
      <vt:lpstr>Tips to protect yourself from Phishing emails.</vt:lpstr>
      <vt:lpstr>How to Avoid Phishing Scams ?</vt:lpstr>
      <vt:lpstr>PowerPoint Presentation</vt:lpstr>
      <vt:lpstr>Website Phishing Attack</vt:lpstr>
      <vt:lpstr>Website Phishing Attack</vt:lpstr>
      <vt:lpstr>Website Phishing Attack</vt:lpstr>
      <vt:lpstr>Website Phishing Attack</vt:lpstr>
      <vt:lpstr>Website Phishing Attack</vt:lpstr>
      <vt:lpstr>Website Phishing Attack</vt:lpstr>
      <vt:lpstr>Website Phishing Attack</vt:lpstr>
      <vt:lpstr>Website Phishing Attack</vt:lpstr>
      <vt:lpstr>Website Phishing Attack</vt:lpstr>
      <vt:lpstr>Website Phishing Attack</vt:lpstr>
      <vt:lpstr>Website Phishing Attack</vt:lpstr>
      <vt:lpstr>References</vt:lpstr>
      <vt:lpstr>AWESOME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dc:title>
  <dc:creator>admin</dc:creator>
  <cp:lastModifiedBy>Deepak singh</cp:lastModifiedBy>
  <cp:revision>2</cp:revision>
  <dcterms:modified xsi:type="dcterms:W3CDTF">2024-04-29T09:35:58Z</dcterms:modified>
</cp:coreProperties>
</file>