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3" r:id="rId4"/>
    <p:sldId id="257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yadav" userId="433f729ed783e401" providerId="LiveId" clId="{14B20C7F-F882-4167-BEC3-6B70F726173B}"/>
    <pc:docChg chg="undo custSel addSld modSld sldOrd">
      <pc:chgData name="vivek yadav" userId="433f729ed783e401" providerId="LiveId" clId="{14B20C7F-F882-4167-BEC3-6B70F726173B}" dt="2022-04-20T17:56:03.746" v="164" actId="1076"/>
      <pc:docMkLst>
        <pc:docMk/>
      </pc:docMkLst>
      <pc:sldChg chg="modSp mod">
        <pc:chgData name="vivek yadav" userId="433f729ed783e401" providerId="LiveId" clId="{14B20C7F-F882-4167-BEC3-6B70F726173B}" dt="2022-04-20T17:52:39.016" v="126" actId="20577"/>
        <pc:sldMkLst>
          <pc:docMk/>
          <pc:sldMk cId="3894323604" sldId="257"/>
        </pc:sldMkLst>
        <pc:spChg chg="mod">
          <ac:chgData name="vivek yadav" userId="433f729ed783e401" providerId="LiveId" clId="{14B20C7F-F882-4167-BEC3-6B70F726173B}" dt="2022-04-20T17:52:39.016" v="126" actId="20577"/>
          <ac:spMkLst>
            <pc:docMk/>
            <pc:sldMk cId="3894323604" sldId="257"/>
            <ac:spMk id="5" creationId="{529452A3-F8C5-483E-A246-774EA55C4AFE}"/>
          </ac:spMkLst>
        </pc:spChg>
      </pc:sldChg>
      <pc:sldChg chg="modSp mod">
        <pc:chgData name="vivek yadav" userId="433f729ed783e401" providerId="LiveId" clId="{14B20C7F-F882-4167-BEC3-6B70F726173B}" dt="2022-04-20T17:53:35.691" v="157" actId="5793"/>
        <pc:sldMkLst>
          <pc:docMk/>
          <pc:sldMk cId="1813155647" sldId="258"/>
        </pc:sldMkLst>
        <pc:spChg chg="mod">
          <ac:chgData name="vivek yadav" userId="433f729ed783e401" providerId="LiveId" clId="{14B20C7F-F882-4167-BEC3-6B70F726173B}" dt="2022-04-20T17:53:35.691" v="157" actId="5793"/>
          <ac:spMkLst>
            <pc:docMk/>
            <pc:sldMk cId="1813155647" sldId="258"/>
            <ac:spMk id="4" creationId="{0BD9E08C-9EE2-4B6C-88A4-1491230FD7D6}"/>
          </ac:spMkLst>
        </pc:spChg>
      </pc:sldChg>
      <pc:sldChg chg="modSp mod">
        <pc:chgData name="vivek yadav" userId="433f729ed783e401" providerId="LiveId" clId="{14B20C7F-F882-4167-BEC3-6B70F726173B}" dt="2022-04-20T17:54:50.197" v="162" actId="20577"/>
        <pc:sldMkLst>
          <pc:docMk/>
          <pc:sldMk cId="1292174414" sldId="259"/>
        </pc:sldMkLst>
        <pc:spChg chg="mod">
          <ac:chgData name="vivek yadav" userId="433f729ed783e401" providerId="LiveId" clId="{14B20C7F-F882-4167-BEC3-6B70F726173B}" dt="2022-04-20T17:52:52.297" v="128" actId="20577"/>
          <ac:spMkLst>
            <pc:docMk/>
            <pc:sldMk cId="1292174414" sldId="259"/>
            <ac:spMk id="2" creationId="{587CF172-1D03-4E52-9324-B62DAC072754}"/>
          </ac:spMkLst>
        </pc:spChg>
        <pc:spChg chg="mod">
          <ac:chgData name="vivek yadav" userId="433f729ed783e401" providerId="LiveId" clId="{14B20C7F-F882-4167-BEC3-6B70F726173B}" dt="2022-04-20T17:54:50.197" v="162" actId="20577"/>
          <ac:spMkLst>
            <pc:docMk/>
            <pc:sldMk cId="1292174414" sldId="259"/>
            <ac:spMk id="3" creationId="{47402616-616D-4B41-985F-4C9DB8488E13}"/>
          </ac:spMkLst>
        </pc:spChg>
      </pc:sldChg>
      <pc:sldChg chg="addSp delSp modSp mod">
        <pc:chgData name="vivek yadav" userId="433f729ed783e401" providerId="LiveId" clId="{14B20C7F-F882-4167-BEC3-6B70F726173B}" dt="2022-04-20T17:56:03.746" v="164" actId="1076"/>
        <pc:sldMkLst>
          <pc:docMk/>
          <pc:sldMk cId="2956374162" sldId="260"/>
        </pc:sldMkLst>
        <pc:spChg chg="del mod">
          <ac:chgData name="vivek yadav" userId="433f729ed783e401" providerId="LiveId" clId="{14B20C7F-F882-4167-BEC3-6B70F726173B}" dt="2022-04-20T17:45:21.934" v="7" actId="478"/>
          <ac:spMkLst>
            <pc:docMk/>
            <pc:sldMk cId="2956374162" sldId="260"/>
            <ac:spMk id="3" creationId="{29A38A38-71D4-4ACD-A0E5-2425ECA62252}"/>
          </ac:spMkLst>
        </pc:spChg>
        <pc:picChg chg="add del mod">
          <ac:chgData name="vivek yadav" userId="433f729ed783e401" providerId="LiveId" clId="{14B20C7F-F882-4167-BEC3-6B70F726173B}" dt="2022-04-20T17:42:16.805" v="5" actId="478"/>
          <ac:picMkLst>
            <pc:docMk/>
            <pc:sldMk cId="2956374162" sldId="260"/>
            <ac:picMk id="5" creationId="{F2DB53E7-537C-4AC6-B2E8-7B7D5CC4FEEA}"/>
          </ac:picMkLst>
        </pc:picChg>
        <pc:picChg chg="add mod">
          <ac:chgData name="vivek yadav" userId="433f729ed783e401" providerId="LiveId" clId="{14B20C7F-F882-4167-BEC3-6B70F726173B}" dt="2022-04-20T17:56:03.746" v="164" actId="1076"/>
          <ac:picMkLst>
            <pc:docMk/>
            <pc:sldMk cId="2956374162" sldId="260"/>
            <ac:picMk id="7" creationId="{6D6E880F-E2CD-4C14-9FF4-B24B78858A1F}"/>
          </ac:picMkLst>
        </pc:picChg>
      </pc:sldChg>
      <pc:sldChg chg="modSp mod ord">
        <pc:chgData name="vivek yadav" userId="433f729ed783e401" providerId="LiveId" clId="{14B20C7F-F882-4167-BEC3-6B70F726173B}" dt="2022-04-20T17:54:22.343" v="160" actId="14100"/>
        <pc:sldMkLst>
          <pc:docMk/>
          <pc:sldMk cId="3139201174" sldId="261"/>
        </pc:sldMkLst>
        <pc:picChg chg="mod">
          <ac:chgData name="vivek yadav" userId="433f729ed783e401" providerId="LiveId" clId="{14B20C7F-F882-4167-BEC3-6B70F726173B}" dt="2022-04-20T17:54:22.343" v="160" actId="14100"/>
          <ac:picMkLst>
            <pc:docMk/>
            <pc:sldMk cId="3139201174" sldId="261"/>
            <ac:picMk id="5" creationId="{2FA7D5EB-923B-4ABD-8D7E-76250D4EACF9}"/>
          </ac:picMkLst>
        </pc:picChg>
        <pc:picChg chg="mod">
          <ac:chgData name="vivek yadav" userId="433f729ed783e401" providerId="LiveId" clId="{14B20C7F-F882-4167-BEC3-6B70F726173B}" dt="2022-04-20T17:54:02.958" v="158" actId="1076"/>
          <ac:picMkLst>
            <pc:docMk/>
            <pc:sldMk cId="3139201174" sldId="261"/>
            <ac:picMk id="9" creationId="{7D6A59B4-BAB8-444C-B081-A3F2CCBCB46E}"/>
          </ac:picMkLst>
        </pc:picChg>
        <pc:picChg chg="mod">
          <ac:chgData name="vivek yadav" userId="433f729ed783e401" providerId="LiveId" clId="{14B20C7F-F882-4167-BEC3-6B70F726173B}" dt="2022-04-20T17:54:04.705" v="159" actId="1076"/>
          <ac:picMkLst>
            <pc:docMk/>
            <pc:sldMk cId="3139201174" sldId="261"/>
            <ac:picMk id="11" creationId="{5A3C9393-7D37-45B5-86E7-942E07425821}"/>
          </ac:picMkLst>
        </pc:picChg>
      </pc:sldChg>
      <pc:sldChg chg="modSp new mod ord">
        <pc:chgData name="vivek yadav" userId="433f729ed783e401" providerId="LiveId" clId="{14B20C7F-F882-4167-BEC3-6B70F726173B}" dt="2022-04-20T17:53:03.249" v="132"/>
        <pc:sldMkLst>
          <pc:docMk/>
          <pc:sldMk cId="567290482" sldId="263"/>
        </pc:sldMkLst>
        <pc:spChg chg="mod">
          <ac:chgData name="vivek yadav" userId="433f729ed783e401" providerId="LiveId" clId="{14B20C7F-F882-4167-BEC3-6B70F726173B}" dt="2022-04-20T17:47:47.463" v="24" actId="20577"/>
          <ac:spMkLst>
            <pc:docMk/>
            <pc:sldMk cId="567290482" sldId="263"/>
            <ac:spMk id="2" creationId="{9AA78CD2-1AC4-4042-9FDC-B4FA13192ACE}"/>
          </ac:spMkLst>
        </pc:spChg>
        <pc:spChg chg="mod">
          <ac:chgData name="vivek yadav" userId="433f729ed783e401" providerId="LiveId" clId="{14B20C7F-F882-4167-BEC3-6B70F726173B}" dt="2022-04-20T17:51:50.111" v="119" actId="20577"/>
          <ac:spMkLst>
            <pc:docMk/>
            <pc:sldMk cId="567290482" sldId="263"/>
            <ac:spMk id="3" creationId="{9E128086-3F86-4EFE-9998-ECA50D0E3F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08100" y="-104133"/>
            <a:ext cx="15355125" cy="6962069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937200" y="4333433"/>
            <a:ext cx="66068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461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 - Color background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FB353BF2-3620-4B73-87DF-F0C5503F34CE}" type="slidenum">
              <a:rPr lang="en-IN" smtClean="0"/>
              <a:t>‹#›</a:t>
            </a:fld>
            <a:endParaRPr lang="en-IN"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1308100" y="-104133"/>
            <a:ext cx="15355125" cy="6962069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16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1308100" y="-104133"/>
            <a:ext cx="15355125" cy="6962069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3073533" y="3845837"/>
            <a:ext cx="7748000" cy="6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3073533" y="4513915"/>
            <a:ext cx="7748000" cy="5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966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3334400" y="380634"/>
            <a:ext cx="5523184" cy="6096729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5652191" y="139864"/>
            <a:ext cx="887605" cy="9798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3671933" y="1119700"/>
            <a:ext cx="4848000" cy="484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1219170" lvl="1" indent="-440256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828754" lvl="2" indent="-440256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2438339" lvl="3" indent="-507987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3047924" lvl="4" indent="-507987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3657509" lvl="5" indent="-507987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4267093" lvl="6" indent="-507987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4876678" lvl="7" indent="-507987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5486263" lvl="8" indent="-507987" algn="ctr" rtl="0">
              <a:spcBef>
                <a:spcPts val="1067"/>
              </a:spcBef>
              <a:spcAft>
                <a:spcPts val="1067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4"/>
          <p:cNvSpPr txBox="1"/>
          <p:nvPr/>
        </p:nvSpPr>
        <p:spPr>
          <a:xfrm>
            <a:off x="4791200" y="51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B353BF2-3620-4B73-87DF-F0C5503F34C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Google Shape;60;p4"/>
          <p:cNvSpPr/>
          <p:nvPr/>
        </p:nvSpPr>
        <p:spPr>
          <a:xfrm rot="10800000">
            <a:off x="9219436" y="-4"/>
            <a:ext cx="2670048" cy="979837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919985" y="-4"/>
            <a:ext cx="2670048" cy="979837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2146200" y="5385637"/>
            <a:ext cx="2668248" cy="1472299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10121584" y="5385637"/>
            <a:ext cx="2668248" cy="1472299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167002" y="4144996"/>
            <a:ext cx="1651383" cy="182300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9000133" y="3420920"/>
            <a:ext cx="2227617" cy="2458899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771337" y="2195064"/>
            <a:ext cx="1651383" cy="1822929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368299" y="496117"/>
            <a:ext cx="2668217" cy="294530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9000134" y="1325242"/>
            <a:ext cx="1166004" cy="128707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81433" y="5385642"/>
            <a:ext cx="1166004" cy="128707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60690" y="919669"/>
            <a:ext cx="832027" cy="918392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8427988" y="-9"/>
            <a:ext cx="4841091" cy="6857997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80140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1038800" y="2004733"/>
            <a:ext cx="8014000" cy="38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Char char="⬡"/>
              <a:defRPr/>
            </a:lvl2pPr>
            <a:lvl3pPr marL="1828754" lvl="2" indent="-440256" rtl="0">
              <a:spcBef>
                <a:spcPts val="1067"/>
              </a:spcBef>
              <a:spcAft>
                <a:spcPts val="0"/>
              </a:spcAft>
              <a:buSzPts val="1600"/>
              <a:buChar char="⬡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B353BF2-3620-4B73-87DF-F0C5503F3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5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60690" y="919669"/>
            <a:ext cx="832027" cy="918392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8427988" y="-9"/>
            <a:ext cx="4841091" cy="6857997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80140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1038767" y="2004733"/>
            <a:ext cx="3744400" cy="43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667"/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667"/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5308405" y="2004733"/>
            <a:ext cx="3744400" cy="43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667"/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667"/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B353BF2-3620-4B73-87DF-F0C5503F3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60690" y="919669"/>
            <a:ext cx="832027" cy="918392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8427988" y="-9"/>
            <a:ext cx="4841091" cy="6857997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89028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038800" y="2004733"/>
            <a:ext cx="2773200" cy="43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400"/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103559" y="2004733"/>
            <a:ext cx="2773200" cy="43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400"/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168317" y="2004733"/>
            <a:ext cx="2773200" cy="43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400"/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B353BF2-3620-4B73-87DF-F0C5503F3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87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60690" y="919669"/>
            <a:ext cx="832027" cy="918392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8427988" y="-9"/>
            <a:ext cx="4841091" cy="6857997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80140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B353BF2-3620-4B73-87DF-F0C5503F3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83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1308100" y="-3"/>
            <a:ext cx="15355125" cy="6857940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1140400" y="5773467"/>
            <a:ext cx="9911200" cy="3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B353BF2-3620-4B73-87DF-F0C5503F34CE}" type="slidenum">
              <a:rPr lang="en-IN" smtClean="0"/>
              <a:t>‹#›</a:t>
            </a:fld>
            <a:endParaRPr lang="en-IN"/>
          </a:p>
        </p:txBody>
      </p:sp>
      <p:sp>
        <p:nvSpPr>
          <p:cNvPr id="156" name="Google Shape;156;p9"/>
          <p:cNvSpPr/>
          <p:nvPr/>
        </p:nvSpPr>
        <p:spPr>
          <a:xfrm>
            <a:off x="5679984" y="6248742"/>
            <a:ext cx="832032" cy="609188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01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1308100" y="-3"/>
            <a:ext cx="15355125" cy="6857940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B353BF2-3620-4B73-87DF-F0C5503F3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41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80140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8800" y="2004733"/>
            <a:ext cx="8014000" cy="3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7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7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7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7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7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7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7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7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FB353BF2-3620-4B73-87DF-F0C5503F3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2069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5198D2-7C27-409E-A03D-23E641C1B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5855" y="1999673"/>
            <a:ext cx="6606800" cy="4479636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8000" dirty="0"/>
              <a:t>DBMS VEHICLE INSURANCE PROJECT</a:t>
            </a:r>
            <a:br>
              <a:rPr lang="en-IN" dirty="0"/>
            </a:br>
            <a:br>
              <a:rPr lang="en-IN" sz="1800" b="0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</a:br>
            <a:br>
              <a:rPr lang="en-IN" sz="1800" b="0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Presented by: Runtime Terror</a:t>
            </a: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(Group 14)</a:t>
            </a:r>
            <a:br>
              <a:rPr lang="en-IN" b="0" dirty="0">
                <a:solidFill>
                  <a:schemeClr val="bg1"/>
                </a:solidFill>
                <a:effectLst/>
              </a:rPr>
            </a:br>
            <a:r>
              <a:rPr lang="en-IN" sz="1800" b="0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Under the guidance of:</a:t>
            </a:r>
            <a:br>
              <a:rPr lang="en-IN" b="0" dirty="0">
                <a:solidFill>
                  <a:schemeClr val="bg1"/>
                </a:solidFill>
                <a:effectLst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Dr. UMA Sheshadri</a:t>
            </a:r>
            <a:br>
              <a:rPr lang="en-IN" b="0" dirty="0">
                <a:solidFill>
                  <a:schemeClr val="bg1"/>
                </a:solidFill>
                <a:effectLst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Dr.Pramod Yelmewad</a:t>
            </a:r>
            <a:br>
              <a:rPr lang="en-IN" b="0" dirty="0">
                <a:solidFill>
                  <a:schemeClr val="bg1"/>
                </a:solidFill>
                <a:effectLst/>
              </a:rPr>
            </a:b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Dr. Supriya Nadiger</a:t>
            </a:r>
            <a:br>
              <a:rPr lang="en-IN" b="0" dirty="0">
                <a:solidFill>
                  <a:schemeClr val="bg1"/>
                </a:solidFill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37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D19548-D779-4C73-93C8-385FFC9E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9E08C-9EE2-4B6C-88A4-1491230FD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AIM</a:t>
            </a:r>
          </a:p>
          <a:p>
            <a:r>
              <a:rPr lang="en-IN" dirty="0"/>
              <a:t>SOFTWARES USED</a:t>
            </a:r>
          </a:p>
          <a:p>
            <a:r>
              <a:rPr lang="en-IN" dirty="0"/>
              <a:t>TIMELINE</a:t>
            </a:r>
          </a:p>
          <a:p>
            <a:r>
              <a:rPr lang="en-IN" dirty="0"/>
              <a:t>GHANTT CHART</a:t>
            </a:r>
          </a:p>
          <a:p>
            <a:pPr marL="10159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15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8CD2-1AC4-4042-9FDC-B4FA1319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TEAM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8086-3F86-4EFE-9998-ECA50D0E3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KASSE LOKESH BABU - 20BCSO67</a:t>
            </a:r>
          </a:p>
          <a:p>
            <a:r>
              <a:rPr lang="en-IN" dirty="0"/>
              <a:t>ANKATHI VIVEK - 20BCS016</a:t>
            </a:r>
          </a:p>
          <a:p>
            <a:r>
              <a:rPr lang="en-IN" dirty="0"/>
              <a:t>P.VIVEK YADAV - 20BCS105</a:t>
            </a:r>
          </a:p>
          <a:p>
            <a:r>
              <a:rPr lang="en-IN" dirty="0"/>
              <a:t>RAVULA VEEKSHITH REDDY - 20BCS111</a:t>
            </a:r>
          </a:p>
          <a:p>
            <a:r>
              <a:rPr lang="en-IN" dirty="0"/>
              <a:t>KAVALA NIRMAL SWAROOP - 20BCS068</a:t>
            </a:r>
          </a:p>
          <a:p>
            <a:r>
              <a:rPr lang="en-IN" dirty="0"/>
              <a:t>KOTHA BALAJI - 20BCS073</a:t>
            </a:r>
          </a:p>
          <a:p>
            <a:r>
              <a:rPr lang="en-IN" dirty="0"/>
              <a:t>B.JAGADISH - 20BCS032</a:t>
            </a:r>
          </a:p>
          <a:p>
            <a:r>
              <a:rPr lang="en-IN" dirty="0"/>
              <a:t>RANGAM SAI CHARAN - 20BCS108</a:t>
            </a:r>
          </a:p>
          <a:p>
            <a:r>
              <a:rPr lang="en-IN" dirty="0"/>
              <a:t>BANDARAPU DEEPAK - 20bcs027</a:t>
            </a:r>
          </a:p>
          <a:p>
            <a:r>
              <a:rPr lang="en-IN" dirty="0"/>
              <a:t>CHIPPAGIRI KARTHIK - 20bcs036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29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B8402-8BD8-4FA7-B3B7-86C68CEE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AIM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452A3-F8C5-483E-A246-774EA55C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200" y="2005100"/>
            <a:ext cx="8633600" cy="3778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main aim of this project is to create a database for insurance company using MYSQL database management system and implement the give queries.   </a:t>
            </a:r>
          </a:p>
        </p:txBody>
      </p:sp>
    </p:spTree>
    <p:extLst>
      <p:ext uri="{BB962C8B-B14F-4D97-AF65-F5344CB8AC3E}">
        <p14:creationId xmlns:p14="http://schemas.microsoft.com/office/powerpoint/2010/main" val="389432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A7D5EB-923B-4ABD-8D7E-76250D4EA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3" t="5667" r="8965" b="8356"/>
          <a:stretch/>
        </p:blipFill>
        <p:spPr>
          <a:xfrm>
            <a:off x="5366327" y="1810079"/>
            <a:ext cx="3084946" cy="2096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FC8C0-8171-4AAD-BD80-6ED8C979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64D80-F041-4BC7-A581-7931B9A68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DBMS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For UI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BE172-356D-45CF-8293-80EEA5A2C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887" y="1810079"/>
            <a:ext cx="1884846" cy="2096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A59B4-BAB8-444C-B081-A3F2CCBCB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430" y="4426406"/>
            <a:ext cx="3276884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3C9393-7D37-45B5-86E7-942E07425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054" y="4426406"/>
            <a:ext cx="1884846" cy="12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0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F172-1D03-4E52-9324-B62DAC07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00" y="1105702"/>
            <a:ext cx="8014000" cy="528400"/>
          </a:xfrm>
        </p:spPr>
        <p:txBody>
          <a:bodyPr/>
          <a:lstStyle/>
          <a:p>
            <a:r>
              <a:rPr lang="en-IN" sz="3600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2616-616D-4B41-985F-4C9DB8488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THE PROJECT IS DIVIDED INTO 4 PHASES</a:t>
            </a:r>
          </a:p>
          <a:p>
            <a:pPr marL="101598" indent="0">
              <a:buNone/>
            </a:pPr>
            <a:r>
              <a:rPr lang="en-IN" dirty="0"/>
              <a:t>	</a:t>
            </a:r>
          </a:p>
          <a:p>
            <a:pPr lvl="1"/>
            <a:r>
              <a:rPr lang="en-IN" dirty="0"/>
              <a:t>Phase1:CREATING TABLES </a:t>
            </a:r>
          </a:p>
          <a:p>
            <a:pPr lvl="1"/>
            <a:r>
              <a:rPr lang="en-IN" dirty="0"/>
              <a:t>Phase2:INSERTING DATA   		</a:t>
            </a:r>
          </a:p>
          <a:p>
            <a:pPr lvl="1"/>
            <a:r>
              <a:rPr lang="en-IN" dirty="0"/>
              <a:t>Phase3:IMPLEMENTING QUIERES</a:t>
            </a:r>
          </a:p>
          <a:p>
            <a:pPr lvl="1"/>
            <a:r>
              <a:rPr lang="en-IN" dirty="0"/>
              <a:t>Phase4:UI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9217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A1AC-C08D-4BCE-B9DE-7EA43155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GHANTT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E880F-E2CD-4C14-9FF4-B24B7885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33" y="1866100"/>
            <a:ext cx="8759558" cy="34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0F2E1E-474C-4ECE-8FBE-518E6D3AB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950" y="3808891"/>
            <a:ext cx="9885086" cy="634400"/>
          </a:xfrm>
        </p:spPr>
        <p:txBody>
          <a:bodyPr/>
          <a:lstStyle/>
          <a:p>
            <a:r>
              <a:rPr lang="en-IN" sz="6600" dirty="0"/>
              <a:t>‘‘         Thank you              ’’</a:t>
            </a:r>
          </a:p>
        </p:txBody>
      </p:sp>
    </p:spTree>
    <p:extLst>
      <p:ext uri="{BB962C8B-B14F-4D97-AF65-F5344CB8AC3E}">
        <p14:creationId xmlns:p14="http://schemas.microsoft.com/office/powerpoint/2010/main" val="420342684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Dauphin · SlidesCarnival</Template>
  <TotalTime>78</TotalTime>
  <Words>161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Catamaran</vt:lpstr>
      <vt:lpstr>Catamaran Thin</vt:lpstr>
      <vt:lpstr>Dauphin template</vt:lpstr>
      <vt:lpstr>DBMS VEHICLE INSURANCE PROJECT   Presented by: Runtime Terror(Group 14) Under the guidance of: Dr. UMA Sheshadri Dr.Pramod Yelmewad Dr. Supriya Nadiger </vt:lpstr>
      <vt:lpstr>CONTENT</vt:lpstr>
      <vt:lpstr>TEAM MEMBERS</vt:lpstr>
      <vt:lpstr>AIM</vt:lpstr>
      <vt:lpstr>SOFTWARES USED</vt:lpstr>
      <vt:lpstr>TIMELINE</vt:lpstr>
      <vt:lpstr>GHANTT CHART</vt:lpstr>
      <vt:lpstr>‘‘         Thank you              ’’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VEHICLE INSURANCE PROJECT  Presented by: Runtime Terror(Group 14) Under the guidance of: Dr. UMA Sheshadri Dr.Pramod Yelmewad Dr. Supriya Nadiger </dc:title>
  <dc:creator>vivek yadav</dc:creator>
  <cp:lastModifiedBy>vivek yadav</cp:lastModifiedBy>
  <cp:revision>4</cp:revision>
  <dcterms:created xsi:type="dcterms:W3CDTF">2022-04-20T16:47:33Z</dcterms:created>
  <dcterms:modified xsi:type="dcterms:W3CDTF">2022-04-20T18:31:40Z</dcterms:modified>
</cp:coreProperties>
</file>