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786D-55D9-49AE-BEEF-511EAB5E9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E4D6C5-6E5B-437A-BBB6-99AE6DCB0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6B800-A96C-4F13-861A-8E656236F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31DA-A19F-4B0D-B1F7-9ED13A014957}" type="datetimeFigureOut">
              <a:rPr lang="en-IN" smtClean="0"/>
              <a:t>11-01-2020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273BD-82C5-4F06-A9C7-E38BF0881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91711-5CF5-407C-AB19-28EA66B1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B567-8EA0-4D97-AAAF-EAB2EE776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04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33E03-46FA-4848-8E7E-ACCFBC9E7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FD005-F776-421E-A259-050783251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03A16-4C0A-4E6F-AC8B-9E2E2FBCD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31DA-A19F-4B0D-B1F7-9ED13A014957}" type="datetimeFigureOut">
              <a:rPr lang="en-IN" smtClean="0"/>
              <a:t>11-01-2020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911CB-6932-48A7-BF32-20CDFB67B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4E0B4-9257-4991-B531-6F58F90E8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B567-8EA0-4D97-AAAF-EAB2EE776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94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AC7492-41C4-446C-A6BE-8D7D9BB80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A80FB7-4F66-4D6A-8869-45D921C9B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ADB42-1662-481A-9416-29069F9D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31DA-A19F-4B0D-B1F7-9ED13A014957}" type="datetimeFigureOut">
              <a:rPr lang="en-IN" smtClean="0"/>
              <a:t>11-01-2020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8DD7E-09AC-4E5B-9054-0B442FEC6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D3BEB-881C-4D91-B139-94A1644F2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B567-8EA0-4D97-AAAF-EAB2EE776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715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AA006-7CAB-4402-A39E-A7128EE83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C511C-2134-4EFB-BC0E-5558A589F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6A48C-269B-4614-BDE1-B804361EC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31DA-A19F-4B0D-B1F7-9ED13A014957}" type="datetimeFigureOut">
              <a:rPr lang="en-IN" smtClean="0"/>
              <a:t>11-01-2020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C35D6-EBCD-4201-AF64-DFF61A728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D5109-7CC6-424A-B2EB-0C098A966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B567-8EA0-4D97-AAAF-EAB2EE776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191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CE795-85F4-4DC5-8B78-94EBFC8BB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96047-A31A-438E-BE1F-E40197436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84192-4EF2-41B9-9C58-0B385D12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31DA-A19F-4B0D-B1F7-9ED13A014957}" type="datetimeFigureOut">
              <a:rPr lang="en-IN" smtClean="0"/>
              <a:t>11-01-2020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46D86-ECA3-418A-8231-B97FCCE2B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ECC40-D3E3-423D-9848-C15871D8D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B567-8EA0-4D97-AAAF-EAB2EE776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351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6B629-9F74-4ED1-B5B1-F7F15C27D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B6550-313B-4747-A60C-C948BCBC93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FCE01-5C86-4604-9A62-52C811085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07EC9-7658-4FC0-A666-860D097EA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31DA-A19F-4B0D-B1F7-9ED13A014957}" type="datetimeFigureOut">
              <a:rPr lang="en-IN" smtClean="0"/>
              <a:t>11-01-2020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E89DB-784E-4ACE-86E1-F1F2E32BD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2A98F-86A2-46CC-83ED-B9734E17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B567-8EA0-4D97-AAAF-EAB2EE776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39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A9537-77BC-4B15-AD9E-23663236D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4F76B-C028-4548-ADBE-79F9F6E11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66B21B-2E84-412E-AD49-BC3C000E2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C7EA0B-1314-452F-B9F2-1F2CC832D5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4610F7-6D80-494A-8315-687BC185D8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1F1301-1137-4756-B202-64FC705D4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31DA-A19F-4B0D-B1F7-9ED13A014957}" type="datetimeFigureOut">
              <a:rPr lang="en-IN" smtClean="0"/>
              <a:t>11-01-2020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6DAB8B-93B9-4030-9B63-63E0BFD8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2CA87C-C070-4D80-A83B-74B0DC03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B567-8EA0-4D97-AAAF-EAB2EE776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275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36D95-98A9-4C97-B104-5F3B71A04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5BBE83-7814-4665-AA87-280321D8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31DA-A19F-4B0D-B1F7-9ED13A014957}" type="datetimeFigureOut">
              <a:rPr lang="en-IN" smtClean="0"/>
              <a:t>11-01-2020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944C38-F8E0-4C93-99C9-4B6F2EE99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F7B3C2-3FC8-46EB-981C-6F6219837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B567-8EA0-4D97-AAAF-EAB2EE776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022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F7083C-AD5E-407A-ACC6-5293AF4BF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31DA-A19F-4B0D-B1F7-9ED13A014957}" type="datetimeFigureOut">
              <a:rPr lang="en-IN" smtClean="0"/>
              <a:t>11-01-2020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512BB3-8D3C-4013-959D-F1AC964B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ACC2B9-E100-47A7-B9B4-F68AAC51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B567-8EA0-4D97-AAAF-EAB2EE776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035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206BA-82B6-42A5-ADD0-89582FFDC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4B3B0-48C1-455C-BE56-0242A3F07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9FB1D-2FD1-46D1-AEE2-AC334ED41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B15D6-2D5B-4CF2-85D2-5F78649D4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31DA-A19F-4B0D-B1F7-9ED13A014957}" type="datetimeFigureOut">
              <a:rPr lang="en-IN" smtClean="0"/>
              <a:t>11-01-2020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F9D93-1A1E-4992-8D3C-21FD937B0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371F4-80EB-48D6-A9B3-471A6E8D6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B567-8EA0-4D97-AAAF-EAB2EE776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613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17377-54C5-484E-A46D-51D9592F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AF61B0-52AA-4960-A1E7-37A22D57A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23F7C-EC1F-40A4-8F99-E9F61AA20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3ABE3-E93E-4BE0-9AA0-7FE93EAB7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31DA-A19F-4B0D-B1F7-9ED13A014957}" type="datetimeFigureOut">
              <a:rPr lang="en-IN" smtClean="0"/>
              <a:t>11-01-2020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1CFE1-43EE-47C5-970A-EF94EEB8A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FF301-A632-4B46-BE7E-FC053E1A0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B567-8EA0-4D97-AAAF-EAB2EE776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541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48B07A-AE19-4639-9163-91A270F57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0B289-E659-454A-864F-9DAB2D0C4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A00DF-933F-420B-9D85-C101C83D7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831DA-A19F-4B0D-B1F7-9ED13A014957}" type="datetimeFigureOut">
              <a:rPr lang="en-IN" smtClean="0"/>
              <a:t>11-01-2020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0BB4C-615F-4DE5-8B42-37B822C9F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26A1C-2DA1-486E-9748-3046792CD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2B567-8EA0-4D97-AAAF-EAB2EE776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529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47CE8-7472-45A5-A798-236E37B7F7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Bash Shall Scripts and Automation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2233E-A479-42A6-8476-2D54CFB30D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Here in this slides we try to understand the basic commands behavior 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123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241E5-9EF7-419F-A11F-1AF39BFF1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-A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F4526-D567-47F2-B434-04CFFB42D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echo </a:t>
            </a:r>
            <a:r>
              <a:rPr lang="en-US" dirty="0">
                <a:sym typeface="Wingdings" panose="05000000000000000000" pitchFamily="2" charset="2"/>
              </a:rPr>
              <a:t> whatever you write it echo back to screen.</a:t>
            </a:r>
          </a:p>
          <a:p>
            <a:r>
              <a:rPr lang="en-IN" dirty="0"/>
              <a:t>echo * </a:t>
            </a:r>
            <a:r>
              <a:rPr lang="en-IN" dirty="0">
                <a:sym typeface="Wingdings" panose="05000000000000000000" pitchFamily="2" charset="2"/>
              </a:rPr>
              <a:t> it list out all files and folder similar to “ls” command, here * is treated as wild card.</a:t>
            </a:r>
          </a:p>
          <a:p>
            <a:r>
              <a:rPr lang="en-IN" dirty="0">
                <a:sym typeface="Wingdings" panose="05000000000000000000" pitchFamily="2" charset="2"/>
              </a:rPr>
              <a:t>c</a:t>
            </a:r>
            <a:r>
              <a:rPr lang="en-IN">
                <a:sym typeface="Wingdings" panose="05000000000000000000" pitchFamily="2" charset="2"/>
              </a:rPr>
              <a:t>p</a:t>
            </a:r>
            <a:endParaRPr lang="en-IN" dirty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mv</a:t>
            </a:r>
          </a:p>
          <a:p>
            <a:r>
              <a:rPr lang="en-IN" dirty="0">
                <a:sym typeface="Wingdings" panose="05000000000000000000" pitchFamily="2" charset="2"/>
              </a:rPr>
              <a:t>clear</a:t>
            </a:r>
          </a:p>
          <a:p>
            <a:r>
              <a:rPr lang="en-IN" dirty="0" err="1">
                <a:sym typeface="Wingdings" panose="05000000000000000000" pitchFamily="2" charset="2"/>
              </a:rPr>
              <a:t>inode</a:t>
            </a:r>
            <a:r>
              <a:rPr lang="en-IN" dirty="0">
                <a:sym typeface="Wingdings" panose="05000000000000000000" pitchFamily="2" charset="2"/>
              </a:rPr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5834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61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Bash Shall Scripts and Automation</vt:lpstr>
      <vt:lpstr>Commands -A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Bash Shall Scripts and Automation</dc:title>
  <dc:creator>dubey.deepak7389@gmail.com</dc:creator>
  <cp:lastModifiedBy>dubey.deepak7389@gmail.com</cp:lastModifiedBy>
  <cp:revision>1</cp:revision>
  <dcterms:created xsi:type="dcterms:W3CDTF">2020-01-11T08:22:35Z</dcterms:created>
  <dcterms:modified xsi:type="dcterms:W3CDTF">2020-01-11T08:30:22Z</dcterms:modified>
</cp:coreProperties>
</file>