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3"/>
  </p:notesMasterIdLst>
  <p:sldIdLst>
    <p:sldId id="292" r:id="rId6"/>
    <p:sldId id="1282" r:id="rId7"/>
    <p:sldId id="1290" r:id="rId8"/>
    <p:sldId id="1291" r:id="rId9"/>
    <p:sldId id="1292" r:id="rId10"/>
    <p:sldId id="1299" r:id="rId11"/>
    <p:sldId id="1300" r:id="rId12"/>
    <p:sldId id="1293" r:id="rId13"/>
    <p:sldId id="1294" r:id="rId14"/>
    <p:sldId id="1296" r:id="rId15"/>
    <p:sldId id="1297" r:id="rId16"/>
    <p:sldId id="1301" r:id="rId17"/>
    <p:sldId id="1298" r:id="rId18"/>
    <p:sldId id="1302" r:id="rId19"/>
    <p:sldId id="1303" r:id="rId20"/>
    <p:sldId id="1295" r:id="rId21"/>
    <p:sldId id="125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0" y="8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40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2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5834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457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614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-1"/>
            <a:ext cx="9144000" cy="40741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81803" y="3284785"/>
            <a:ext cx="36466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  <a:p>
            <a:r>
              <a:rPr lang="en-US" sz="1200" dirty="0">
                <a:solidFill>
                  <a:srgbClr val="161D23"/>
                </a:solidFill>
              </a:rPr>
              <a:t>Radha Govind Engineering College ( Affiliated to Dr. A.P.J. Abdul Kalam Technical University (AKTU), Lucknow, Uttar Pradesh)</a:t>
            </a:r>
          </a:p>
          <a:p>
            <a:endParaRPr lang="en-US" sz="1200" dirty="0">
              <a:solidFill>
                <a:srgbClr val="161D23"/>
              </a:solidFill>
            </a:endParaRPr>
          </a:p>
          <a:p>
            <a:r>
              <a:rPr lang="en-US" sz="1200" b="1" dirty="0">
                <a:solidFill>
                  <a:srgbClr val="161D23"/>
                </a:solidFill>
              </a:rPr>
              <a:t>Department :</a:t>
            </a:r>
          </a:p>
          <a:p>
            <a:r>
              <a:rPr lang="en-US" sz="1200" dirty="0" err="1">
                <a:solidFill>
                  <a:srgbClr val="161D23"/>
                </a:solidFill>
              </a:rPr>
              <a:t>B.Tech</a:t>
            </a:r>
            <a:r>
              <a:rPr lang="en-US" sz="1200" dirty="0">
                <a:solidFill>
                  <a:srgbClr val="161D23"/>
                </a:solidFill>
              </a:rPr>
              <a:t> (INFORMATION TECHNOLOGY)</a:t>
            </a:r>
          </a:p>
          <a:p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 Deepak </a:t>
            </a:r>
            <a:r>
              <a:rPr lang="en-US" sz="1200" dirty="0" err="1">
                <a:solidFill>
                  <a:srgbClr val="161D23"/>
                </a:solidFill>
              </a:rPr>
              <a:t>Khulve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STU62635233eb6f91650676275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3933" y="1111827"/>
            <a:ext cx="9000067" cy="384518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9521F-F76F-D30E-C6D8-77DF7F87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9" y="1221090"/>
            <a:ext cx="4106009" cy="3585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57898-3D70-BBD3-E2A5-CE52B344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13" y="1211746"/>
            <a:ext cx="4428068" cy="35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3932" y="1160292"/>
            <a:ext cx="8927331" cy="373382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F3FBA-73BA-4562-4B32-67ACEB82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2" y="1248614"/>
            <a:ext cx="4428068" cy="3583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AEED6-279F-A801-DABB-223ADF68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45" y="1257057"/>
            <a:ext cx="4302524" cy="35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3933" y="1167779"/>
            <a:ext cx="8802640" cy="365360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C6EAE-2DE6-16D8-4643-3DA0978A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8" y="1167779"/>
            <a:ext cx="4197928" cy="365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6EE35-AF67-49BA-56DA-95B1480C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7780"/>
            <a:ext cx="4374574" cy="36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3933" y="1167779"/>
            <a:ext cx="8802640" cy="365360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B39FF-E4B1-7122-A7B1-EC4408FA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167779"/>
            <a:ext cx="4303376" cy="365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04B6A-6557-60FD-404C-F3FE443B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167779"/>
            <a:ext cx="4303376" cy="36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3933" y="1167779"/>
            <a:ext cx="8802640" cy="365360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BEC61-8CEE-086E-5C96-89D4677A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167778"/>
            <a:ext cx="4428067" cy="365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1E49D-52BC-B81F-881B-1958FD65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645" y="1167778"/>
            <a:ext cx="4114800" cy="36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3933" y="1167779"/>
            <a:ext cx="8802640" cy="365360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16DF6-6823-CE25-E003-98145B36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4" y="1167779"/>
            <a:ext cx="4511194" cy="3653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C149C-4736-B53E-B2AC-0E09B14C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74" y="1167779"/>
            <a:ext cx="4000500" cy="36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0" y="683682"/>
            <a:ext cx="4572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6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0" y="1052786"/>
            <a:ext cx="4445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deliver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high-performance e-commerce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supports multiple users, ensures secure transactions, and provides a seamless user experience. It will benefit small to medium-sized businesses looking for an affordable and customizable online store solution.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2390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P5-Ecommerce MERN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2" y="683683"/>
            <a:ext cx="877973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endParaRPr lang="en-IN" sz="1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full-stack e-commerce application built using the MERN (MongoDB, Express.js, React, Node.js) stack. It provides a seamless and efficient online shopping experience for users, integrating features such as user authentication, product management, order processing, and secure payment gateways.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backend, powered by Node.js and Express.js, manages user authentication, product catalogs, order history, and real-time database operations using MongoDB. The frontend, developed with React, offers an interactive and responsive user interface for browsing products, managing carts, and completing purchases.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login and registration using JWT.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operations for products and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&amp; Checkout: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dynamic cart system with order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transactions using Stripe or PayPal.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 for managing users, orders, and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backend and frontend for smooth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power of the MERN stack in building a scalable, feature-rich e-commerce platform, offering both users and administrators a seamless digital shopping experience.</a:t>
            </a:r>
          </a:p>
          <a:p>
            <a:endParaRPr lang="en-IN" sz="8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53040" y="803797"/>
            <a:ext cx="529768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1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traditional shopping methods face numerous challenges, including limited accessibility, time constraints, and inefficiencies in product management. Many small and medium-sized businesses struggle to establish a strong online presence due to technical and financial barriers. Existing e-commerce platforms often lack customization, scalability, and user-friendly interfaces, making it difficult for businesses to provide a seamless shopping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security concerns, inefficient order management, and the absence of real-time inventory tracking lead to poor customer satisfaction. Consumers demand a fast, reliable, and secure shopping experience with easy navigation, secure payment options, and efficient order tracking.</a:t>
            </a:r>
          </a:p>
          <a:p>
            <a:endParaRPr lang="en-IN" b="1" dirty="0">
              <a:solidFill>
                <a:srgbClr val="213163"/>
              </a:solidFill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  <a:p>
            <a:endParaRPr lang="en-IN" sz="800" b="1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94101" y="815249"/>
            <a:ext cx="54024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1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e-commerce 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React, and Node.js). The platform provides a seamless and scalable solution for businesses to sell products online while offering a smooth and interactive shopping experience for customers.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user-friendly, responsive e-commerce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product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sellers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authentication and role-based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order processing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517573" y="1360299"/>
            <a:ext cx="3355207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98303" y="859316"/>
            <a:ext cx="43736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User authentication (JWT-based login &amp; signup).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Product browsing, searching, and filtering.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Shopping cart and checkout system.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Secure online payments (Stripe/PayPal).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Order tracking and purchase history.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Dashboard to manage users, products, and orders.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Inventory management and stock updates.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Order processing and status management.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Role-based access control (Admin, Seller, Customer).</a:t>
            </a: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03909" y="776188"/>
            <a:ext cx="8841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697A-EE48-8C0C-E86C-33D3143E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1267691"/>
            <a:ext cx="3829584" cy="3564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66DBB-E6B6-5B4A-AEC6-838B4B03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88" y="1267691"/>
            <a:ext cx="4917810" cy="35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16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this project aims to develop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secure, and user-friendly e-commerce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(MongoDB, Express.js, React, Node.js)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will offer: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login and registration using JWT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flexible and easy-to-use product catalog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&amp; Checkout: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dynamic cart system with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transactions using Stripe or PayPal.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 for managing orders, users, and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Tracking: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for users on order status and delivery.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modern web technologies, this e-commerce platform will provide businesses with an efficient online storefront while ensuring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secure, and convenient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experience for customers.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72736" y="580282"/>
            <a:ext cx="80699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b="1" dirty="0">
              <a:solidFill>
                <a:srgbClr val="213163"/>
              </a:solidFill>
            </a:endParaRPr>
          </a:p>
          <a:p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70B6D2-483B-6C42-76CB-7496DBC2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8223"/>
            <a:ext cx="91439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React.js (with Redux for state management).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with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(NoSQL database for flexible data storage).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859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Deepak</cp:lastModifiedBy>
  <cp:revision>70</cp:revision>
  <dcterms:modified xsi:type="dcterms:W3CDTF">2025-04-04T13:50:05Z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