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C32FD-0C80-494E-8FA5-7BB2951E5C51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E920B-ECE4-4761-938C-26695C5793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E920B-ECE4-4761-938C-26695C5793B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81528-025D-493D-9CD5-E1E7EE2D8680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0F85-05FC-4C18-AC8F-A99F1616E5F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81528-025D-493D-9CD5-E1E7EE2D8680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0F85-05FC-4C18-AC8F-A99F1616E5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81528-025D-493D-9CD5-E1E7EE2D8680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0F85-05FC-4C18-AC8F-A99F1616E5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81528-025D-493D-9CD5-E1E7EE2D8680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0F85-05FC-4C18-AC8F-A99F1616E5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81528-025D-493D-9CD5-E1E7EE2D8680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0F85-05FC-4C18-AC8F-A99F1616E5F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81528-025D-493D-9CD5-E1E7EE2D8680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0F85-05FC-4C18-AC8F-A99F1616E5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81528-025D-493D-9CD5-E1E7EE2D8680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0F85-05FC-4C18-AC8F-A99F1616E5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81528-025D-493D-9CD5-E1E7EE2D8680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0F85-05FC-4C18-AC8F-A99F1616E5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81528-025D-493D-9CD5-E1E7EE2D8680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0F85-05FC-4C18-AC8F-A99F1616E5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81528-025D-493D-9CD5-E1E7EE2D8680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0F85-05FC-4C18-AC8F-A99F1616E5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81528-025D-493D-9CD5-E1E7EE2D8680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F4E0F85-05FC-4C18-AC8F-A99F1616E5F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8781528-025D-493D-9CD5-E1E7EE2D8680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F4E0F85-05FC-4C18-AC8F-A99F1616E5F1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85800"/>
            <a:ext cx="7772400" cy="10096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Micro credit Defaulter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6248400"/>
            <a:ext cx="6400800" cy="457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By DEEPAK DABRAL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305800" cy="5913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 Description: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47800"/>
            <a:ext cx="838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problem at hand here is to predict whether the given individual will be able to return the loaned amount within 5 days of sanctioning or not. The person with ‘0’ label was termed as ‘no’ and the person with ‘1’ was termed as yes.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EDA: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8686800" cy="5410200"/>
          </a:xfrm>
        </p:spPr>
        <p:txBody>
          <a:bodyPr/>
          <a:lstStyle/>
          <a:p>
            <a:r>
              <a:rPr lang="en-US" dirty="0" smtClean="0"/>
              <a:t>I</a:t>
            </a:r>
            <a:r>
              <a:rPr lang="en-US" dirty="0" smtClean="0"/>
              <a:t>n EDA we found that the data was highly imbalanced</a:t>
            </a:r>
          </a:p>
          <a:p>
            <a:r>
              <a:rPr lang="en-US" dirty="0" smtClean="0"/>
              <a:t>No null values were observed </a:t>
            </a:r>
          </a:p>
          <a:p>
            <a:r>
              <a:rPr lang="en-US" dirty="0" smtClean="0"/>
              <a:t>Outliers were observed</a:t>
            </a:r>
          </a:p>
          <a:p>
            <a:r>
              <a:rPr lang="en-US" dirty="0" smtClean="0"/>
              <a:t>0:1 ratio were very high in every aspect </a:t>
            </a:r>
          </a:p>
          <a:p>
            <a:r>
              <a:rPr lang="en-US" dirty="0" smtClean="0"/>
              <a:t>Data was highly skewed</a:t>
            </a:r>
          </a:p>
          <a:p>
            <a:r>
              <a:rPr lang="en-US" dirty="0" smtClean="0"/>
              <a:t>Two columns were string type</a:t>
            </a:r>
          </a:p>
          <a:p>
            <a:r>
              <a:rPr lang="en-US" dirty="0" err="1" smtClean="0"/>
              <a:t>Msisdn</a:t>
            </a:r>
            <a:r>
              <a:rPr lang="en-US" dirty="0" smtClean="0"/>
              <a:t> had no importance</a:t>
            </a:r>
          </a:p>
          <a:p>
            <a:r>
              <a:rPr lang="en-US" dirty="0" err="1" smtClean="0"/>
              <a:t>Pdate</a:t>
            </a:r>
            <a:r>
              <a:rPr lang="en-US" dirty="0" smtClean="0"/>
              <a:t> had to be converted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preprocessing: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</p:spPr>
        <p:txBody>
          <a:bodyPr/>
          <a:lstStyle/>
          <a:p>
            <a:r>
              <a:rPr lang="en-US" dirty="0" err="1" smtClean="0"/>
              <a:t>Unnamed,msisdn</a:t>
            </a:r>
            <a:r>
              <a:rPr lang="en-US" dirty="0" smtClean="0"/>
              <a:t> feature were dropped</a:t>
            </a:r>
          </a:p>
          <a:p>
            <a:r>
              <a:rPr lang="en-US" dirty="0" err="1" smtClean="0"/>
              <a:t>Pdate</a:t>
            </a:r>
            <a:r>
              <a:rPr lang="en-US" dirty="0" smtClean="0"/>
              <a:t> was converted into integer format into 3 different features day ,month and year</a:t>
            </a:r>
          </a:p>
          <a:p>
            <a:r>
              <a:rPr lang="en-US" dirty="0" smtClean="0"/>
              <a:t>Dataset was split into 2 different variables ‘x’ and ‘y’ </a:t>
            </a:r>
          </a:p>
          <a:p>
            <a:r>
              <a:rPr lang="en-US" dirty="0" smtClean="0"/>
              <a:t>‘x’ as independent and ‘y’ as dependent feature.</a:t>
            </a:r>
          </a:p>
          <a:p>
            <a:r>
              <a:rPr lang="en-US" dirty="0" smtClean="0"/>
              <a:t>‘x’ had too many features and some feature had unreasonable value so they had to be reduced</a:t>
            </a:r>
          </a:p>
          <a:p>
            <a:r>
              <a:rPr lang="en-US" dirty="0" smtClean="0"/>
              <a:t>Also some independent features showed high correlation among each other</a:t>
            </a:r>
          </a:p>
          <a:p>
            <a:r>
              <a:rPr lang="en-US" dirty="0" smtClean="0"/>
              <a:t>So in order to treat them, PCA was applied</a:t>
            </a:r>
          </a:p>
          <a:p>
            <a:r>
              <a:rPr lang="en-US" dirty="0" smtClean="0"/>
              <a:t>Now the features were reduced to mere 16 features</a:t>
            </a:r>
          </a:p>
          <a:p>
            <a:r>
              <a:rPr lang="en-US" dirty="0" smtClean="0"/>
              <a:t>Now it was time to train the model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5151120"/>
          </a:xfrm>
        </p:spPr>
        <p:txBody>
          <a:bodyPr/>
          <a:lstStyle/>
          <a:p>
            <a:r>
              <a:rPr lang="en-US" dirty="0" smtClean="0"/>
              <a:t>After splitting the dataset now ‘x’ and ’y’ were split into 70% train and 30% test using </a:t>
            </a:r>
            <a:r>
              <a:rPr lang="en-US" dirty="0" err="1" smtClean="0"/>
              <a:t>train_test_split</a:t>
            </a:r>
            <a:r>
              <a:rPr lang="en-US" dirty="0" smtClean="0"/>
              <a:t> function.</a:t>
            </a:r>
          </a:p>
          <a:p>
            <a:r>
              <a:rPr lang="en-US" dirty="0" smtClean="0"/>
              <a:t>Now </a:t>
            </a:r>
            <a:r>
              <a:rPr lang="en-US" dirty="0" err="1" smtClean="0"/>
              <a:t>RandomizedSearchCV</a:t>
            </a:r>
            <a:r>
              <a:rPr lang="en-US" dirty="0" smtClean="0"/>
              <a:t> was applied to KNN and </a:t>
            </a:r>
            <a:r>
              <a:rPr lang="en-US" dirty="0" err="1" smtClean="0"/>
              <a:t>RandomForest</a:t>
            </a:r>
            <a:r>
              <a:rPr lang="en-US" dirty="0" smtClean="0"/>
              <a:t> as part of parameter tuning to get the best result out of the algorithm.</a:t>
            </a:r>
          </a:p>
          <a:p>
            <a:r>
              <a:rPr lang="en-US" dirty="0" smtClean="0"/>
              <a:t>Now parameters were applied and training was performed</a:t>
            </a:r>
          </a:p>
          <a:p>
            <a:r>
              <a:rPr lang="en-US" dirty="0" smtClean="0"/>
              <a:t>Algorithms gave very low </a:t>
            </a:r>
            <a:r>
              <a:rPr lang="en-US" dirty="0" err="1" smtClean="0"/>
              <a:t>precision,recall</a:t>
            </a:r>
            <a:r>
              <a:rPr lang="en-US" dirty="0" smtClean="0"/>
              <a:t> and f1 score for predicting ‘0’.</a:t>
            </a:r>
          </a:p>
          <a:p>
            <a:r>
              <a:rPr lang="en-US" dirty="0" smtClean="0"/>
              <a:t>So SMOTE and ADASYN function were used to cure that and then again algorithms were applied </a:t>
            </a:r>
          </a:p>
          <a:p>
            <a:r>
              <a:rPr lang="en-US" dirty="0" smtClean="0"/>
              <a:t>Now algorithms gave good scores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Report: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8991600" cy="4389120"/>
          </a:xfrm>
        </p:spPr>
        <p:txBody>
          <a:bodyPr/>
          <a:lstStyle/>
          <a:p>
            <a:r>
              <a:rPr lang="en-US" dirty="0" smtClean="0"/>
              <a:t>The Decision tree classifier had the best results in both SMOTE and ADASYN results with almost 100% result. ‘</a:t>
            </a:r>
          </a:p>
          <a:p>
            <a:r>
              <a:rPr lang="en-US" dirty="0" smtClean="0"/>
              <a:t>Now the model had to be saved with same parameters and Conditions.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81779"/>
            <a:ext cx="8991600" cy="4776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143000" y="762000"/>
            <a:ext cx="69783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Tabular Form Report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88</TotalTime>
  <Words>346</Words>
  <Application>Microsoft Office PowerPoint</Application>
  <PresentationFormat>On-screen Show (4:3)</PresentationFormat>
  <Paragraphs>35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Micro credit Defaulter Prediction</vt:lpstr>
      <vt:lpstr>Problem Description:</vt:lpstr>
      <vt:lpstr>EDA:</vt:lpstr>
      <vt:lpstr>Data preprocessing:</vt:lpstr>
      <vt:lpstr>Model Training</vt:lpstr>
      <vt:lpstr>Report: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credit Defaulter Prediction</dc:title>
  <dc:creator>lenovo</dc:creator>
  <cp:lastModifiedBy>lenovo</cp:lastModifiedBy>
  <cp:revision>8</cp:revision>
  <dcterms:created xsi:type="dcterms:W3CDTF">2020-12-03T14:54:52Z</dcterms:created>
  <dcterms:modified xsi:type="dcterms:W3CDTF">2020-12-03T16:23:43Z</dcterms:modified>
</cp:coreProperties>
</file>