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rts/colors1.xml" ContentType="application/vnd.ms-office.chartcolorstyle+xml"/>
  <Override PartName="/ppt/commentAuthors.xml" ContentType="application/vnd.openxmlformats-officedocument.presentationml.commentAuthors+xml"/>
  <Override PartName="/ppt/slideLayouts/slideLayout10.xml" ContentType="application/vnd.openxmlformats-officedocument.presentationml.slideLayout+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7" r:id="rId3"/>
    <p:sldId id="273" r:id="rId4"/>
    <p:sldId id="271" r:id="rId5"/>
    <p:sldId id="272" r:id="rId6"/>
    <p:sldId id="257" r:id="rId7"/>
    <p:sldId id="258" r:id="rId8"/>
    <p:sldId id="276" r:id="rId9"/>
    <p:sldId id="261" r:id="rId10"/>
    <p:sldId id="262" r:id="rId11"/>
    <p:sldId id="263" r:id="rId12"/>
    <p:sldId id="274" r:id="rId13"/>
    <p:sldId id="277" r:id="rId14"/>
    <p:sldId id="278" r:id="rId15"/>
    <p:sldId id="275" r:id="rId16"/>
    <p:sldId id="265" r:id="rId17"/>
    <p:sldId id="285"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SHA VARSHINI V"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999C2-BC85-4FDA-8C16-1AA60ABB05E2}" v="6" dt="2023-11-01T04:05:32.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 VARSHINI V" userId="2b22de40bb20886e" providerId="LiveId" clId="{16B999C2-BC85-4FDA-8C16-1AA60ABB05E2}"/>
    <pc:docChg chg="custSel addSld delSld modSld sldOrd">
      <pc:chgData name="NISHA VARSHINI V" userId="2b22de40bb20886e" providerId="LiveId" clId="{16B999C2-BC85-4FDA-8C16-1AA60ABB05E2}" dt="2023-11-01T04:06:33.023" v="504" actId="47"/>
      <pc:docMkLst>
        <pc:docMk/>
      </pc:docMkLst>
      <pc:sldChg chg="add del">
        <pc:chgData name="NISHA VARSHINI V" userId="2b22de40bb20886e" providerId="LiveId" clId="{16B999C2-BC85-4FDA-8C16-1AA60ABB05E2}" dt="2023-11-01T03:08:12.788" v="69" actId="47"/>
        <pc:sldMkLst>
          <pc:docMk/>
          <pc:sldMk cId="492457430" sldId="256"/>
        </pc:sldMkLst>
      </pc:sldChg>
      <pc:sldChg chg="add del">
        <pc:chgData name="NISHA VARSHINI V" userId="2b22de40bb20886e" providerId="LiveId" clId="{16B999C2-BC85-4FDA-8C16-1AA60ABB05E2}" dt="2023-11-01T04:05:35.376" v="500" actId="47"/>
        <pc:sldMkLst>
          <pc:docMk/>
          <pc:sldMk cId="3087952582" sldId="256"/>
        </pc:sldMkLst>
      </pc:sldChg>
      <pc:sldChg chg="modSp add mod">
        <pc:chgData name="NISHA VARSHINI V" userId="2b22de40bb20886e" providerId="LiveId" clId="{16B999C2-BC85-4FDA-8C16-1AA60ABB05E2}" dt="2023-11-01T03:08:34.380" v="120" actId="20577"/>
        <pc:sldMkLst>
          <pc:docMk/>
          <pc:sldMk cId="318952294" sldId="257"/>
        </pc:sldMkLst>
        <pc:spChg chg="mod">
          <ac:chgData name="NISHA VARSHINI V" userId="2b22de40bb20886e" providerId="LiveId" clId="{16B999C2-BC85-4FDA-8C16-1AA60ABB05E2}" dt="2023-11-01T03:08:34.380" v="120" actId="20577"/>
          <ac:spMkLst>
            <pc:docMk/>
            <pc:sldMk cId="318952294" sldId="257"/>
            <ac:spMk id="3" creationId="{0115A67B-ACDC-72A6-A639-1BC108970B3A}"/>
          </ac:spMkLst>
        </pc:spChg>
      </pc:sldChg>
      <pc:sldChg chg="add">
        <pc:chgData name="NISHA VARSHINI V" userId="2b22de40bb20886e" providerId="LiveId" clId="{16B999C2-BC85-4FDA-8C16-1AA60ABB05E2}" dt="2023-11-01T04:05:15.948" v="495"/>
        <pc:sldMkLst>
          <pc:docMk/>
          <pc:sldMk cId="3986213062" sldId="258"/>
        </pc:sldMkLst>
      </pc:sldChg>
      <pc:sldChg chg="del">
        <pc:chgData name="NISHA VARSHINI V" userId="2b22de40bb20886e" providerId="LiveId" clId="{16B999C2-BC85-4FDA-8C16-1AA60ABB05E2}" dt="2023-11-01T03:11:10.193" v="176" actId="47"/>
        <pc:sldMkLst>
          <pc:docMk/>
          <pc:sldMk cId="2681477941" sldId="259"/>
        </pc:sldMkLst>
      </pc:sldChg>
      <pc:sldChg chg="modSp add del mod">
        <pc:chgData name="NISHA VARSHINI V" userId="2b22de40bb20886e" providerId="LiveId" clId="{16B999C2-BC85-4FDA-8C16-1AA60ABB05E2}" dt="2023-11-01T04:06:33.023" v="504" actId="47"/>
        <pc:sldMkLst>
          <pc:docMk/>
          <pc:sldMk cId="2393286933" sldId="260"/>
        </pc:sldMkLst>
        <pc:spChg chg="mod">
          <ac:chgData name="NISHA VARSHINI V" userId="2b22de40bb20886e" providerId="LiveId" clId="{16B999C2-BC85-4FDA-8C16-1AA60ABB05E2}" dt="2023-11-01T03:07:57.047" v="67" actId="20577"/>
          <ac:spMkLst>
            <pc:docMk/>
            <pc:sldMk cId="2393286933" sldId="260"/>
            <ac:spMk id="2" creationId="{009105CC-88FB-A7A7-8E5F-880A92064141}"/>
          </ac:spMkLst>
        </pc:spChg>
      </pc:sldChg>
      <pc:sldChg chg="add">
        <pc:chgData name="NISHA VARSHINI V" userId="2b22de40bb20886e" providerId="LiveId" clId="{16B999C2-BC85-4FDA-8C16-1AA60ABB05E2}" dt="2023-11-01T04:05:15.948" v="495"/>
        <pc:sldMkLst>
          <pc:docMk/>
          <pc:sldMk cId="2759117871" sldId="261"/>
        </pc:sldMkLst>
      </pc:sldChg>
      <pc:sldChg chg="add">
        <pc:chgData name="NISHA VARSHINI V" userId="2b22de40bb20886e" providerId="LiveId" clId="{16B999C2-BC85-4FDA-8C16-1AA60ABB05E2}" dt="2023-11-01T04:05:15.948" v="495"/>
        <pc:sldMkLst>
          <pc:docMk/>
          <pc:sldMk cId="178243111" sldId="262"/>
        </pc:sldMkLst>
      </pc:sldChg>
      <pc:sldChg chg="add del">
        <pc:chgData name="NISHA VARSHINI V" userId="2b22de40bb20886e" providerId="LiveId" clId="{16B999C2-BC85-4FDA-8C16-1AA60ABB05E2}" dt="2023-11-01T03:08:10.060" v="68" actId="47"/>
        <pc:sldMkLst>
          <pc:docMk/>
          <pc:sldMk cId="1215648538" sldId="262"/>
        </pc:sldMkLst>
      </pc:sldChg>
      <pc:sldChg chg="add">
        <pc:chgData name="NISHA VARSHINI V" userId="2b22de40bb20886e" providerId="LiveId" clId="{16B999C2-BC85-4FDA-8C16-1AA60ABB05E2}" dt="2023-11-01T04:05:15.948" v="495"/>
        <pc:sldMkLst>
          <pc:docMk/>
          <pc:sldMk cId="144740688" sldId="263"/>
        </pc:sldMkLst>
      </pc:sldChg>
      <pc:sldChg chg="add del">
        <pc:chgData name="NISHA VARSHINI V" userId="2b22de40bb20886e" providerId="LiveId" clId="{16B999C2-BC85-4FDA-8C16-1AA60ABB05E2}" dt="2023-11-01T03:08:14.927" v="70" actId="47"/>
        <pc:sldMkLst>
          <pc:docMk/>
          <pc:sldMk cId="2145125390" sldId="264"/>
        </pc:sldMkLst>
      </pc:sldChg>
      <pc:sldChg chg="addSp delSp modSp mod">
        <pc:chgData name="NISHA VARSHINI V" userId="2b22de40bb20886e" providerId="LiveId" clId="{16B999C2-BC85-4FDA-8C16-1AA60ABB05E2}" dt="2023-11-01T03:57:26.218" v="437" actId="20577"/>
        <pc:sldMkLst>
          <pc:docMk/>
          <pc:sldMk cId="4032592445" sldId="265"/>
        </pc:sldMkLst>
        <pc:spChg chg="mod">
          <ac:chgData name="NISHA VARSHINI V" userId="2b22de40bb20886e" providerId="LiveId" clId="{16B999C2-BC85-4FDA-8C16-1AA60ABB05E2}" dt="2023-11-01T03:57:26.218" v="437" actId="20577"/>
          <ac:spMkLst>
            <pc:docMk/>
            <pc:sldMk cId="4032592445" sldId="265"/>
            <ac:spMk id="2" creationId="{C77295D3-9ED2-6053-B3B2-B500E7B48CF9}"/>
          </ac:spMkLst>
        </pc:spChg>
        <pc:spChg chg="del">
          <ac:chgData name="NISHA VARSHINI V" userId="2b22de40bb20886e" providerId="LiveId" clId="{16B999C2-BC85-4FDA-8C16-1AA60ABB05E2}" dt="2023-11-01T03:56:45.181" v="355" actId="931"/>
          <ac:spMkLst>
            <pc:docMk/>
            <pc:sldMk cId="4032592445" sldId="265"/>
            <ac:spMk id="3" creationId="{04FF7BC4-932F-13B7-A6FB-EFEC0DE058CF}"/>
          </ac:spMkLst>
        </pc:spChg>
        <pc:picChg chg="add mod">
          <ac:chgData name="NISHA VARSHINI V" userId="2b22de40bb20886e" providerId="LiveId" clId="{16B999C2-BC85-4FDA-8C16-1AA60ABB05E2}" dt="2023-11-01T03:56:45.181" v="355" actId="931"/>
          <ac:picMkLst>
            <pc:docMk/>
            <pc:sldMk cId="4032592445" sldId="265"/>
            <ac:picMk id="5" creationId="{9D1FC857-BEC5-5687-5726-570DFF5039F7}"/>
          </ac:picMkLst>
        </pc:picChg>
      </pc:sldChg>
      <pc:sldChg chg="modSp mod ord">
        <pc:chgData name="NISHA VARSHINI V" userId="2b22de40bb20886e" providerId="LiveId" clId="{16B999C2-BC85-4FDA-8C16-1AA60ABB05E2}" dt="2023-11-01T03:10:54.743" v="175" actId="113"/>
        <pc:sldMkLst>
          <pc:docMk/>
          <pc:sldMk cId="3618462085" sldId="267"/>
        </pc:sldMkLst>
        <pc:spChg chg="mod">
          <ac:chgData name="NISHA VARSHINI V" userId="2b22de40bb20886e" providerId="LiveId" clId="{16B999C2-BC85-4FDA-8C16-1AA60ABB05E2}" dt="2023-11-01T03:10:50.582" v="174" actId="2711"/>
          <ac:spMkLst>
            <pc:docMk/>
            <pc:sldMk cId="3618462085" sldId="267"/>
            <ac:spMk id="2" creationId="{92EC5D15-21CE-719C-EC53-D6B34544B319}"/>
          </ac:spMkLst>
        </pc:spChg>
        <pc:spChg chg="mod">
          <ac:chgData name="NISHA VARSHINI V" userId="2b22de40bb20886e" providerId="LiveId" clId="{16B999C2-BC85-4FDA-8C16-1AA60ABB05E2}" dt="2023-11-01T03:10:54.743" v="175" actId="113"/>
          <ac:spMkLst>
            <pc:docMk/>
            <pc:sldMk cId="3618462085" sldId="267"/>
            <ac:spMk id="3" creationId="{95D9C3E7-383C-6449-455B-010BE03B75E3}"/>
          </ac:spMkLst>
        </pc:spChg>
      </pc:sldChg>
      <pc:sldChg chg="modSp del mod">
        <pc:chgData name="NISHA VARSHINI V" userId="2b22de40bb20886e" providerId="LiveId" clId="{16B999C2-BC85-4FDA-8C16-1AA60ABB05E2}" dt="2023-11-01T03:54:55.007" v="313" actId="47"/>
        <pc:sldMkLst>
          <pc:docMk/>
          <pc:sldMk cId="3729209093" sldId="269"/>
        </pc:sldMkLst>
        <pc:spChg chg="mod">
          <ac:chgData name="NISHA VARSHINI V" userId="2b22de40bb20886e" providerId="LiveId" clId="{16B999C2-BC85-4FDA-8C16-1AA60ABB05E2}" dt="2023-11-01T03:13:23.316" v="269" actId="2711"/>
          <ac:spMkLst>
            <pc:docMk/>
            <pc:sldMk cId="3729209093" sldId="269"/>
            <ac:spMk id="2" creationId="{504DC0EA-B56C-2EA0-7E2F-B6C94F130801}"/>
          </ac:spMkLst>
        </pc:spChg>
      </pc:sldChg>
      <pc:sldChg chg="add del">
        <pc:chgData name="NISHA VARSHINI V" userId="2b22de40bb20886e" providerId="LiveId" clId="{16B999C2-BC85-4FDA-8C16-1AA60ABB05E2}" dt="2023-11-01T04:06:15.798" v="502" actId="47"/>
        <pc:sldMkLst>
          <pc:docMk/>
          <pc:sldMk cId="2891977058" sldId="270"/>
        </pc:sldMkLst>
      </pc:sldChg>
      <pc:sldChg chg="modSp mod ord">
        <pc:chgData name="NISHA VARSHINI V" userId="2b22de40bb20886e" providerId="LiveId" clId="{16B999C2-BC85-4FDA-8C16-1AA60ABB05E2}" dt="2023-11-01T03:10:31.630" v="173" actId="255"/>
        <pc:sldMkLst>
          <pc:docMk/>
          <pc:sldMk cId="4002986431" sldId="271"/>
        </pc:sldMkLst>
        <pc:spChg chg="mod">
          <ac:chgData name="NISHA VARSHINI V" userId="2b22de40bb20886e" providerId="LiveId" clId="{16B999C2-BC85-4FDA-8C16-1AA60ABB05E2}" dt="2023-11-01T03:10:31.630" v="173" actId="255"/>
          <ac:spMkLst>
            <pc:docMk/>
            <pc:sldMk cId="4002986431" sldId="271"/>
            <ac:spMk id="2" creationId="{713C323B-2506-3551-0D97-331AF72BDACD}"/>
          </ac:spMkLst>
        </pc:spChg>
        <pc:spChg chg="mod">
          <ac:chgData name="NISHA VARSHINI V" userId="2b22de40bb20886e" providerId="LiveId" clId="{16B999C2-BC85-4FDA-8C16-1AA60ABB05E2}" dt="2023-11-01T03:02:45.820" v="6" actId="255"/>
          <ac:spMkLst>
            <pc:docMk/>
            <pc:sldMk cId="4002986431" sldId="271"/>
            <ac:spMk id="3" creationId="{7D9A6D4D-3B90-8BD9-D148-BC0ADDF6A4B4}"/>
          </ac:spMkLst>
        </pc:spChg>
      </pc:sldChg>
      <pc:sldChg chg="add ord">
        <pc:chgData name="NISHA VARSHINI V" userId="2b22de40bb20886e" providerId="LiveId" clId="{16B999C2-BC85-4FDA-8C16-1AA60ABB05E2}" dt="2023-11-01T04:05:27.627" v="498"/>
        <pc:sldMkLst>
          <pc:docMk/>
          <pc:sldMk cId="3448498573" sldId="272"/>
        </pc:sldMkLst>
      </pc:sldChg>
      <pc:sldChg chg="modSp mod ord">
        <pc:chgData name="NISHA VARSHINI V" userId="2b22de40bb20886e" providerId="LiveId" clId="{16B999C2-BC85-4FDA-8C16-1AA60ABB05E2}" dt="2023-11-01T03:09:40.181" v="150" actId="255"/>
        <pc:sldMkLst>
          <pc:docMk/>
          <pc:sldMk cId="1081863936" sldId="273"/>
        </pc:sldMkLst>
        <pc:spChg chg="mod">
          <ac:chgData name="NISHA VARSHINI V" userId="2b22de40bb20886e" providerId="LiveId" clId="{16B999C2-BC85-4FDA-8C16-1AA60ABB05E2}" dt="2023-11-01T03:09:40.181" v="150" actId="255"/>
          <ac:spMkLst>
            <pc:docMk/>
            <pc:sldMk cId="1081863936" sldId="273"/>
            <ac:spMk id="2" creationId="{EA2FD5EC-2749-5684-42FC-524F3D8AEFD8}"/>
          </ac:spMkLst>
        </pc:spChg>
        <pc:spChg chg="mod">
          <ac:chgData name="NISHA VARSHINI V" userId="2b22de40bb20886e" providerId="LiveId" clId="{16B999C2-BC85-4FDA-8C16-1AA60ABB05E2}" dt="2023-11-01T03:02:03.359" v="3" actId="255"/>
          <ac:spMkLst>
            <pc:docMk/>
            <pc:sldMk cId="1081863936" sldId="273"/>
            <ac:spMk id="3" creationId="{A1FFE0C4-E3D4-B1D1-9F9D-E95240465354}"/>
          </ac:spMkLst>
        </pc:spChg>
      </pc:sldChg>
      <pc:sldChg chg="add">
        <pc:chgData name="NISHA VARSHINI V" userId="2b22de40bb20886e" providerId="LiveId" clId="{16B999C2-BC85-4FDA-8C16-1AA60ABB05E2}" dt="2023-11-01T04:05:15.948" v="495"/>
        <pc:sldMkLst>
          <pc:docMk/>
          <pc:sldMk cId="3460470756" sldId="274"/>
        </pc:sldMkLst>
      </pc:sldChg>
      <pc:sldChg chg="addSp delSp modSp mod">
        <pc:chgData name="NISHA VARSHINI V" userId="2b22de40bb20886e" providerId="LiveId" clId="{16B999C2-BC85-4FDA-8C16-1AA60ABB05E2}" dt="2023-11-01T03:56:17.836" v="354" actId="931"/>
        <pc:sldMkLst>
          <pc:docMk/>
          <pc:sldMk cId="2030396463" sldId="275"/>
        </pc:sldMkLst>
        <pc:spChg chg="mod">
          <ac:chgData name="NISHA VARSHINI V" userId="2b22de40bb20886e" providerId="LiveId" clId="{16B999C2-BC85-4FDA-8C16-1AA60ABB05E2}" dt="2023-11-01T03:16:22.260" v="299" actId="255"/>
          <ac:spMkLst>
            <pc:docMk/>
            <pc:sldMk cId="2030396463" sldId="275"/>
            <ac:spMk id="2" creationId="{9B341012-0169-C210-A98E-E1BFF42312E4}"/>
          </ac:spMkLst>
        </pc:spChg>
        <pc:spChg chg="del">
          <ac:chgData name="NISHA VARSHINI V" userId="2b22de40bb20886e" providerId="LiveId" clId="{16B999C2-BC85-4FDA-8C16-1AA60ABB05E2}" dt="2023-11-01T03:56:17.836" v="354" actId="931"/>
          <ac:spMkLst>
            <pc:docMk/>
            <pc:sldMk cId="2030396463" sldId="275"/>
            <ac:spMk id="3" creationId="{5C2A113B-D74C-E255-3005-AA83E20E04BC}"/>
          </ac:spMkLst>
        </pc:spChg>
        <pc:picChg chg="add mod">
          <ac:chgData name="NISHA VARSHINI V" userId="2b22de40bb20886e" providerId="LiveId" clId="{16B999C2-BC85-4FDA-8C16-1AA60ABB05E2}" dt="2023-11-01T03:56:17.836" v="354" actId="931"/>
          <ac:picMkLst>
            <pc:docMk/>
            <pc:sldMk cId="2030396463" sldId="275"/>
            <ac:picMk id="5" creationId="{A37545FC-AA7A-9620-89A7-97266023E2D7}"/>
          </ac:picMkLst>
        </pc:picChg>
      </pc:sldChg>
      <pc:sldChg chg="add">
        <pc:chgData name="NISHA VARSHINI V" userId="2b22de40bb20886e" providerId="LiveId" clId="{16B999C2-BC85-4FDA-8C16-1AA60ABB05E2}" dt="2023-11-01T04:05:15.948" v="495"/>
        <pc:sldMkLst>
          <pc:docMk/>
          <pc:sldMk cId="354082664" sldId="276"/>
        </pc:sldMkLst>
      </pc:sldChg>
      <pc:sldChg chg="add">
        <pc:chgData name="NISHA VARSHINI V" userId="2b22de40bb20886e" providerId="LiveId" clId="{16B999C2-BC85-4FDA-8C16-1AA60ABB05E2}" dt="2023-11-01T04:05:15.948" v="495"/>
        <pc:sldMkLst>
          <pc:docMk/>
          <pc:sldMk cId="1539253964" sldId="277"/>
        </pc:sldMkLst>
      </pc:sldChg>
      <pc:sldChg chg="del">
        <pc:chgData name="NISHA VARSHINI V" userId="2b22de40bb20886e" providerId="LiveId" clId="{16B999C2-BC85-4FDA-8C16-1AA60ABB05E2}" dt="2023-11-01T03:11:11.721" v="177" actId="47"/>
        <pc:sldMkLst>
          <pc:docMk/>
          <pc:sldMk cId="2686720393" sldId="277"/>
        </pc:sldMkLst>
      </pc:sldChg>
      <pc:sldChg chg="add">
        <pc:chgData name="NISHA VARSHINI V" userId="2b22de40bb20886e" providerId="LiveId" clId="{16B999C2-BC85-4FDA-8C16-1AA60ABB05E2}" dt="2023-11-01T04:05:15.948" v="495"/>
        <pc:sldMkLst>
          <pc:docMk/>
          <pc:sldMk cId="1350776703" sldId="278"/>
        </pc:sldMkLst>
      </pc:sldChg>
      <pc:sldChg chg="add del ord">
        <pc:chgData name="NISHA VARSHINI V" userId="2b22de40bb20886e" providerId="LiveId" clId="{16B999C2-BC85-4FDA-8C16-1AA60ABB05E2}" dt="2023-11-01T04:06:10.387" v="501" actId="47"/>
        <pc:sldMkLst>
          <pc:docMk/>
          <pc:sldMk cId="2893396666" sldId="279"/>
        </pc:sldMkLst>
      </pc:sldChg>
      <pc:sldChg chg="modSp new mod">
        <pc:chgData name="NISHA VARSHINI V" userId="2b22de40bb20886e" providerId="LiveId" clId="{16B999C2-BC85-4FDA-8C16-1AA60ABB05E2}" dt="2023-11-01T04:03:12.880" v="494" actId="20577"/>
        <pc:sldMkLst>
          <pc:docMk/>
          <pc:sldMk cId="1402720359" sldId="281"/>
        </pc:sldMkLst>
        <pc:spChg chg="mod">
          <ac:chgData name="NISHA VARSHINI V" userId="2b22de40bb20886e" providerId="LiveId" clId="{16B999C2-BC85-4FDA-8C16-1AA60ABB05E2}" dt="2023-11-01T03:57:57.520" v="481" actId="2711"/>
          <ac:spMkLst>
            <pc:docMk/>
            <pc:sldMk cId="1402720359" sldId="281"/>
            <ac:spMk id="2" creationId="{03DA9059-839A-6B1D-2C78-6B5ED3ECA006}"/>
          </ac:spMkLst>
        </pc:spChg>
        <pc:spChg chg="mod">
          <ac:chgData name="NISHA VARSHINI V" userId="2b22de40bb20886e" providerId="LiveId" clId="{16B999C2-BC85-4FDA-8C16-1AA60ABB05E2}" dt="2023-11-01T04:03:12.880" v="494" actId="20577"/>
          <ac:spMkLst>
            <pc:docMk/>
            <pc:sldMk cId="1402720359" sldId="281"/>
            <ac:spMk id="3" creationId="{B1E638CA-785E-5B3B-B34E-1BFE566F4033}"/>
          </ac:spMkLst>
        </pc:spChg>
      </pc:sldChg>
      <pc:sldChg chg="modSp add del mod">
        <pc:chgData name="NISHA VARSHINI V" userId="2b22de40bb20886e" providerId="LiveId" clId="{16B999C2-BC85-4FDA-8C16-1AA60ABB05E2}" dt="2023-11-01T04:06:18.391" v="503" actId="47"/>
        <pc:sldMkLst>
          <pc:docMk/>
          <pc:sldMk cId="2577693850" sldId="283"/>
        </pc:sldMkLst>
        <pc:spChg chg="mod">
          <ac:chgData name="NISHA VARSHINI V" userId="2b22de40bb20886e" providerId="LiveId" clId="{16B999C2-BC85-4FDA-8C16-1AA60ABB05E2}" dt="2023-11-01T03:07:47.156" v="53" actId="20577"/>
          <ac:spMkLst>
            <pc:docMk/>
            <pc:sldMk cId="2577693850" sldId="283"/>
            <ac:spMk id="2" creationId="{F2485FB0-B515-063C-65D3-FFD4F17D4D7F}"/>
          </ac:spMkLst>
        </pc:spChg>
      </pc:sldChg>
      <pc:sldChg chg="addSp delSp modSp mod ord">
        <pc:chgData name="NISHA VARSHINI V" userId="2b22de40bb20886e" providerId="LiveId" clId="{16B999C2-BC85-4FDA-8C16-1AA60ABB05E2}" dt="2023-11-01T03:57:29.629" v="439"/>
        <pc:sldMkLst>
          <pc:docMk/>
          <pc:sldMk cId="2949905037" sldId="285"/>
        </pc:sldMkLst>
        <pc:spChg chg="mod">
          <ac:chgData name="NISHA VARSHINI V" userId="2b22de40bb20886e" providerId="LiveId" clId="{16B999C2-BC85-4FDA-8C16-1AA60ABB05E2}" dt="2023-11-01T03:55:16.196" v="353" actId="20577"/>
          <ac:spMkLst>
            <pc:docMk/>
            <pc:sldMk cId="2949905037" sldId="285"/>
            <ac:spMk id="2" creationId="{F4506752-B05E-427B-EE36-DC0B1DA46E87}"/>
          </ac:spMkLst>
        </pc:spChg>
        <pc:spChg chg="del mod">
          <ac:chgData name="NISHA VARSHINI V" userId="2b22de40bb20886e" providerId="LiveId" clId="{16B999C2-BC85-4FDA-8C16-1AA60ABB05E2}" dt="2023-11-01T03:44:01.147" v="302" actId="931"/>
          <ac:spMkLst>
            <pc:docMk/>
            <pc:sldMk cId="2949905037" sldId="285"/>
            <ac:spMk id="3" creationId="{C12001F5-467B-2DB1-D552-209BD4C85858}"/>
          </ac:spMkLst>
        </pc:spChg>
        <pc:picChg chg="add mod">
          <ac:chgData name="NISHA VARSHINI V" userId="2b22de40bb20886e" providerId="LiveId" clId="{16B999C2-BC85-4FDA-8C16-1AA60ABB05E2}" dt="2023-11-01T03:44:52.380" v="312" actId="1076"/>
          <ac:picMkLst>
            <pc:docMk/>
            <pc:sldMk cId="2949905037" sldId="285"/>
            <ac:picMk id="5" creationId="{AA2B198B-733A-5C58-F5B6-6D0C0907AFFB}"/>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manualLayout>
          <c:layoutTarget val="inner"/>
          <c:xMode val="edge"/>
          <c:yMode val="edge"/>
          <c:x val="9.3513843211017106E-2"/>
          <c:y val="3.538291380625478E-2"/>
          <c:w val="0.87163242069831681"/>
          <c:h val="0.51948398169336363"/>
        </c:manualLayout>
      </c:layout>
      <c:barChart>
        <c:barDir val="col"/>
        <c:grouping val="clustered"/>
        <c:ser>
          <c:idx val="0"/>
          <c:order val="0"/>
          <c:tx>
            <c:strRef>
              <c:f>Sheet1!$B$1</c:f>
              <c:strCache>
                <c:ptCount val="1"/>
                <c:pt idx="0">
                  <c:v>01-01-2021</c:v>
                </c:pt>
              </c:strCache>
            </c:strRef>
          </c:tx>
          <c:spPr>
            <a:solidFill>
              <a:schemeClr val="accent1"/>
            </a:solidFill>
            <a:ln>
              <a:noFill/>
            </a:ln>
            <a:effectLst/>
          </c:spPr>
          <c:cat>
            <c:strRef>
              <c:f>Sheet1!$A$2:$A$5</c:f>
              <c:strCache>
                <c:ptCount val="1"/>
                <c:pt idx="0">
                  <c:v>VACCINES COUNT</c:v>
                </c:pt>
              </c:strCache>
            </c:strRef>
          </c:cat>
          <c:val>
            <c:numRef>
              <c:f>Sheet1!$B$2:$B$5</c:f>
              <c:numCache>
                <c:formatCode>General</c:formatCode>
                <c:ptCount val="4"/>
                <c:pt idx="0">
                  <c:v>1000</c:v>
                </c:pt>
                <c:pt idx="3">
                  <c:v>4.5</c:v>
                </c:pt>
              </c:numCache>
            </c:numRef>
          </c:val>
          <c:extLst xmlns:c16r2="http://schemas.microsoft.com/office/drawing/2015/06/chart">
            <c:ext xmlns:c16="http://schemas.microsoft.com/office/drawing/2014/chart" uri="{C3380CC4-5D6E-409C-BE32-E72D297353CC}">
              <c16:uniqueId val="{00000000-2F3C-48BC-9433-31E449639131}"/>
            </c:ext>
          </c:extLst>
        </c:ser>
        <c:ser>
          <c:idx val="1"/>
          <c:order val="1"/>
          <c:tx>
            <c:strRef>
              <c:f>Sheet1!$C$1</c:f>
              <c:strCache>
                <c:ptCount val="1"/>
                <c:pt idx="0">
                  <c:v>01-02-2021</c:v>
                </c:pt>
              </c:strCache>
            </c:strRef>
          </c:tx>
          <c:spPr>
            <a:solidFill>
              <a:schemeClr val="accent2"/>
            </a:solidFill>
            <a:ln>
              <a:noFill/>
            </a:ln>
            <a:effectLst/>
          </c:spPr>
          <c:cat>
            <c:strRef>
              <c:f>Sheet1!$A$2:$A$5</c:f>
              <c:strCache>
                <c:ptCount val="1"/>
                <c:pt idx="0">
                  <c:v>VACCINES COUNT</c:v>
                </c:pt>
              </c:strCache>
            </c:strRef>
          </c:cat>
          <c:val>
            <c:numRef>
              <c:f>Sheet1!$C$2:$C$5</c:f>
              <c:numCache>
                <c:formatCode>General</c:formatCode>
                <c:ptCount val="4"/>
                <c:pt idx="0">
                  <c:v>5000</c:v>
                </c:pt>
              </c:numCache>
            </c:numRef>
          </c:val>
          <c:extLst xmlns:c16r2="http://schemas.microsoft.com/office/drawing/2015/06/chart">
            <c:ext xmlns:c16="http://schemas.microsoft.com/office/drawing/2014/chart" uri="{C3380CC4-5D6E-409C-BE32-E72D297353CC}">
              <c16:uniqueId val="{00000001-2F3C-48BC-9433-31E449639131}"/>
            </c:ext>
          </c:extLst>
        </c:ser>
        <c:ser>
          <c:idx val="2"/>
          <c:order val="2"/>
          <c:tx>
            <c:strRef>
              <c:f>Sheet1!$D$1</c:f>
              <c:strCache>
                <c:ptCount val="1"/>
                <c:pt idx="0">
                  <c:v>01-03-2021</c:v>
                </c:pt>
              </c:strCache>
            </c:strRef>
          </c:tx>
          <c:spPr>
            <a:solidFill>
              <a:schemeClr val="accent3"/>
            </a:solidFill>
            <a:ln>
              <a:noFill/>
            </a:ln>
            <a:effectLst/>
          </c:spPr>
          <c:cat>
            <c:strRef>
              <c:f>Sheet1!$A$2:$A$5</c:f>
              <c:strCache>
                <c:ptCount val="1"/>
                <c:pt idx="0">
                  <c:v>VACCINES COUNT</c:v>
                </c:pt>
              </c:strCache>
            </c:strRef>
          </c:cat>
          <c:val>
            <c:numRef>
              <c:f>Sheet1!$D$2:$D$5</c:f>
              <c:numCache>
                <c:formatCode>General</c:formatCode>
                <c:ptCount val="4"/>
                <c:pt idx="0">
                  <c:v>15000</c:v>
                </c:pt>
              </c:numCache>
            </c:numRef>
          </c:val>
          <c:extLst xmlns:c16r2="http://schemas.microsoft.com/office/drawing/2015/06/chart">
            <c:ext xmlns:c16="http://schemas.microsoft.com/office/drawing/2014/chart" uri="{C3380CC4-5D6E-409C-BE32-E72D297353CC}">
              <c16:uniqueId val="{00000002-2F3C-48BC-9433-31E449639131}"/>
            </c:ext>
          </c:extLst>
        </c:ser>
        <c:ser>
          <c:idx val="3"/>
          <c:order val="3"/>
          <c:tx>
            <c:strRef>
              <c:f>Sheet1!$E$1</c:f>
              <c:strCache>
                <c:ptCount val="1"/>
                <c:pt idx="0">
                  <c:v>01-04-2021</c:v>
                </c:pt>
              </c:strCache>
            </c:strRef>
          </c:tx>
          <c:spPr>
            <a:solidFill>
              <a:schemeClr val="accent4"/>
            </a:solidFill>
            <a:ln>
              <a:noFill/>
            </a:ln>
            <a:effectLst/>
          </c:spPr>
          <c:cat>
            <c:strRef>
              <c:f>Sheet1!$A$2:$A$5</c:f>
              <c:strCache>
                <c:ptCount val="1"/>
                <c:pt idx="0">
                  <c:v>VACCINES COUNT</c:v>
                </c:pt>
              </c:strCache>
            </c:strRef>
          </c:cat>
          <c:val>
            <c:numRef>
              <c:f>Sheet1!$E$2:$E$5</c:f>
              <c:numCache>
                <c:formatCode>General</c:formatCode>
                <c:ptCount val="4"/>
                <c:pt idx="0">
                  <c:v>30000</c:v>
                </c:pt>
              </c:numCache>
            </c:numRef>
          </c:val>
          <c:extLst xmlns:c16r2="http://schemas.microsoft.com/office/drawing/2015/06/chart">
            <c:ext xmlns:c16="http://schemas.microsoft.com/office/drawing/2014/chart" uri="{C3380CC4-5D6E-409C-BE32-E72D297353CC}">
              <c16:uniqueId val="{00000003-2F3C-48BC-9433-31E449639131}"/>
            </c:ext>
          </c:extLst>
        </c:ser>
        <c:dLbls/>
        <c:gapWidth val="219"/>
        <c:overlap val="-27"/>
        <c:axId val="139491968"/>
        <c:axId val="139510144"/>
      </c:barChart>
      <c:catAx>
        <c:axId val="13949196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510144"/>
        <c:crosses val="autoZero"/>
        <c:auto val="1"/>
        <c:lblAlgn val="ctr"/>
        <c:lblOffset val="100"/>
      </c:catAx>
      <c:valAx>
        <c:axId val="13951014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49196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tx>
            <c:strRef>
              <c:f>Sheet1!$B$1</c:f>
              <c:strCache>
                <c:ptCount val="1"/>
                <c:pt idx="0">
                  <c:v>TOTAL VACCINATION</c:v>
                </c:pt>
              </c:strCache>
            </c:strRef>
          </c:tx>
          <c:spPr>
            <a:solidFill>
              <a:schemeClr val="accent1"/>
            </a:solidFill>
            <a:ln>
              <a:noFill/>
            </a:ln>
            <a:effectLst/>
          </c:spPr>
          <c:cat>
            <c:numRef>
              <c:f>Sheet1!$A$2:$A$5</c:f>
              <c:numCache>
                <c:formatCode>m/d/yyyy</c:formatCode>
                <c:ptCount val="4"/>
                <c:pt idx="0">
                  <c:v>44197</c:v>
                </c:pt>
                <c:pt idx="1">
                  <c:v>44228</c:v>
                </c:pt>
                <c:pt idx="2">
                  <c:v>44256</c:v>
                </c:pt>
                <c:pt idx="3">
                  <c:v>44287</c:v>
                </c:pt>
              </c:numCache>
            </c:numRef>
          </c:cat>
          <c:val>
            <c:numRef>
              <c:f>Sheet1!$B$2:$B$5</c:f>
              <c:numCache>
                <c:formatCode>General</c:formatCode>
                <c:ptCount val="4"/>
                <c:pt idx="0">
                  <c:v>1000</c:v>
                </c:pt>
                <c:pt idx="1">
                  <c:v>5000</c:v>
                </c:pt>
                <c:pt idx="2">
                  <c:v>15000</c:v>
                </c:pt>
                <c:pt idx="3">
                  <c:v>30000</c:v>
                </c:pt>
              </c:numCache>
            </c:numRef>
          </c:val>
          <c:extLst xmlns:c16r2="http://schemas.microsoft.com/office/drawing/2015/06/chart">
            <c:ext xmlns:c16="http://schemas.microsoft.com/office/drawing/2014/chart" uri="{C3380CC4-5D6E-409C-BE32-E72D297353CC}">
              <c16:uniqueId val="{00000000-4E2D-4C51-9050-C89955A4C574}"/>
            </c:ext>
          </c:extLst>
        </c:ser>
        <c:ser>
          <c:idx val="1"/>
          <c:order val="1"/>
          <c:tx>
            <c:strRef>
              <c:f>Sheet1!$C$1</c:f>
              <c:strCache>
                <c:ptCount val="1"/>
                <c:pt idx="0">
                  <c:v>PARTIALLY VACCINATED</c:v>
                </c:pt>
              </c:strCache>
            </c:strRef>
          </c:tx>
          <c:spPr>
            <a:solidFill>
              <a:schemeClr val="accent2"/>
            </a:solidFill>
            <a:ln>
              <a:noFill/>
            </a:ln>
            <a:effectLst/>
          </c:spPr>
          <c:cat>
            <c:numRef>
              <c:f>Sheet1!$A$2:$A$5</c:f>
              <c:numCache>
                <c:formatCode>m/d/yyyy</c:formatCode>
                <c:ptCount val="4"/>
                <c:pt idx="0">
                  <c:v>44197</c:v>
                </c:pt>
                <c:pt idx="1">
                  <c:v>44228</c:v>
                </c:pt>
                <c:pt idx="2">
                  <c:v>44256</c:v>
                </c:pt>
                <c:pt idx="3">
                  <c:v>44287</c:v>
                </c:pt>
              </c:numCache>
            </c:numRef>
          </c:cat>
          <c:val>
            <c:numRef>
              <c:f>Sheet1!$C$2:$C$5</c:f>
              <c:numCache>
                <c:formatCode>General</c:formatCode>
                <c:ptCount val="4"/>
                <c:pt idx="0">
                  <c:v>800</c:v>
                </c:pt>
                <c:pt idx="1">
                  <c:v>4000</c:v>
                </c:pt>
                <c:pt idx="2">
                  <c:v>12000</c:v>
                </c:pt>
                <c:pt idx="3">
                  <c:v>24000</c:v>
                </c:pt>
              </c:numCache>
            </c:numRef>
          </c:val>
          <c:extLst xmlns:c16r2="http://schemas.microsoft.com/office/drawing/2015/06/chart">
            <c:ext xmlns:c16="http://schemas.microsoft.com/office/drawing/2014/chart" uri="{C3380CC4-5D6E-409C-BE32-E72D297353CC}">
              <c16:uniqueId val="{00000001-4E2D-4C51-9050-C89955A4C574}"/>
            </c:ext>
          </c:extLst>
        </c:ser>
        <c:ser>
          <c:idx val="2"/>
          <c:order val="2"/>
          <c:tx>
            <c:strRef>
              <c:f>Sheet1!$D$1</c:f>
              <c:strCache>
                <c:ptCount val="1"/>
                <c:pt idx="0">
                  <c:v>FULLY VACCINATED</c:v>
                </c:pt>
              </c:strCache>
            </c:strRef>
          </c:tx>
          <c:spPr>
            <a:solidFill>
              <a:schemeClr val="accent3"/>
            </a:solidFill>
            <a:ln>
              <a:noFill/>
            </a:ln>
            <a:effectLst/>
          </c:spPr>
          <c:cat>
            <c:numRef>
              <c:f>Sheet1!$A$2:$A$5</c:f>
              <c:numCache>
                <c:formatCode>m/d/yyyy</c:formatCode>
                <c:ptCount val="4"/>
                <c:pt idx="0">
                  <c:v>44197</c:v>
                </c:pt>
                <c:pt idx="1">
                  <c:v>44228</c:v>
                </c:pt>
                <c:pt idx="2">
                  <c:v>44256</c:v>
                </c:pt>
                <c:pt idx="3">
                  <c:v>44287</c:v>
                </c:pt>
              </c:numCache>
            </c:numRef>
          </c:cat>
          <c:val>
            <c:numRef>
              <c:f>Sheet1!$D$2:$D$5</c:f>
              <c:numCache>
                <c:formatCode>General</c:formatCode>
                <c:ptCount val="4"/>
                <c:pt idx="0">
                  <c:v>200</c:v>
                </c:pt>
                <c:pt idx="1">
                  <c:v>1000</c:v>
                </c:pt>
                <c:pt idx="2">
                  <c:v>3000</c:v>
                </c:pt>
                <c:pt idx="3">
                  <c:v>6000</c:v>
                </c:pt>
              </c:numCache>
            </c:numRef>
          </c:val>
          <c:extLst xmlns:c16r2="http://schemas.microsoft.com/office/drawing/2015/06/chart">
            <c:ext xmlns:c16="http://schemas.microsoft.com/office/drawing/2014/chart" uri="{C3380CC4-5D6E-409C-BE32-E72D297353CC}">
              <c16:uniqueId val="{00000002-4E2D-4C51-9050-C89955A4C574}"/>
            </c:ext>
          </c:extLst>
        </c:ser>
        <c:dLbls/>
        <c:gapWidth val="219"/>
        <c:overlap val="-27"/>
        <c:axId val="142592256"/>
        <c:axId val="142602240"/>
      </c:barChart>
      <c:dateAx>
        <c:axId val="142592256"/>
        <c:scaling>
          <c:orientation val="minMax"/>
        </c:scaling>
        <c:axPos val="b"/>
        <c:numFmt formatCode="m/d/yyyy"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602240"/>
        <c:crosses val="autoZero"/>
        <c:auto val="1"/>
        <c:lblOffset val="100"/>
        <c:baseTimeUnit val="months"/>
      </c:dateAx>
      <c:valAx>
        <c:axId val="14260224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592256"/>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E1FA9-1549-32B6-9F5E-72BF0DF45C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F51E005-40E2-35F3-84C2-AA28849F24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6370F65-95CE-BF94-7346-F95BB02DC571}"/>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5" name="Footer Placeholder 4">
            <a:extLst>
              <a:ext uri="{FF2B5EF4-FFF2-40B4-BE49-F238E27FC236}">
                <a16:creationId xmlns:a16="http://schemas.microsoft.com/office/drawing/2014/main" xmlns="" id="{1084C682-0A2D-B95E-3638-4231024C3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764FA24-BE12-87C5-F243-FF5BB72BAF3E}"/>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104338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13C6-D7AC-2CCF-5F0D-57DB2F01D5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5F12692-2D97-9979-AB44-F86D5E98C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5E4A49-276C-9475-9320-55A48590D9F9}"/>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5" name="Footer Placeholder 4">
            <a:extLst>
              <a:ext uri="{FF2B5EF4-FFF2-40B4-BE49-F238E27FC236}">
                <a16:creationId xmlns:a16="http://schemas.microsoft.com/office/drawing/2014/main" xmlns="" id="{6CA6EF7D-89DD-3851-C4A5-B864D2E0D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C54049-A863-9727-F7E2-14D914A16161}"/>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355446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84807D0-A6D4-E8E5-0214-3A0BBBE75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C437F63-61FD-9F71-58A5-FD07F2082F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3248AD-E87D-076C-7A0A-32F908B1D5CF}"/>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5" name="Footer Placeholder 4">
            <a:extLst>
              <a:ext uri="{FF2B5EF4-FFF2-40B4-BE49-F238E27FC236}">
                <a16:creationId xmlns:a16="http://schemas.microsoft.com/office/drawing/2014/main" xmlns="" id="{386D362E-CC75-C63E-54D9-6896D80EA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615B216-1565-406E-8FAA-C41D0A0582C4}"/>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3702882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B08566-8102-45E2-B4E3-7652612BAA6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3318657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08566-8102-45E2-B4E3-7652612BAA6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1498304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08566-8102-45E2-B4E3-7652612BAA6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1073020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B08566-8102-45E2-B4E3-7652612BAA6E}"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4287042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B08566-8102-45E2-B4E3-7652612BAA6E}"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223232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B08566-8102-45E2-B4E3-7652612BAA6E}"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1222523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08566-8102-45E2-B4E3-7652612BAA6E}"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1751389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08566-8102-45E2-B4E3-7652612BAA6E}"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163552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980547-8F52-FA96-8419-D65045B3FE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6A9286-A7E7-0976-21BB-C309A6F6F6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2798366-4829-5050-FFE5-2E4B7E0923BE}"/>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5" name="Footer Placeholder 4">
            <a:extLst>
              <a:ext uri="{FF2B5EF4-FFF2-40B4-BE49-F238E27FC236}">
                <a16:creationId xmlns:a16="http://schemas.microsoft.com/office/drawing/2014/main" xmlns="" id="{15129865-9280-95EA-FB69-E3581FB55A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43AAFDB-E700-ACC6-E1B3-E15DCFB001DB}"/>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41814935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08566-8102-45E2-B4E3-7652612BAA6E}"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3154160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08566-8102-45E2-B4E3-7652612BAA6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754471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08566-8102-45E2-B4E3-7652612BAA6E}"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279535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F7097-105E-0B93-8F58-16A53B62B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39A9549-41B3-0C5D-DB1C-65A8FE370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870C456-59C7-ABE9-356D-8E9F2A8C6A34}"/>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5" name="Footer Placeholder 4">
            <a:extLst>
              <a:ext uri="{FF2B5EF4-FFF2-40B4-BE49-F238E27FC236}">
                <a16:creationId xmlns:a16="http://schemas.microsoft.com/office/drawing/2014/main" xmlns="" id="{24C3C200-4F4F-C7A2-C035-86402DFFD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08B5EB-B9B7-6254-F952-7AAD1E37EE82}"/>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100065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C7D626-C9CB-130D-D887-F3C05E71A9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A00CFC2-8585-025D-9BD8-FF4A795B22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DB8CC6F-942A-1CFB-DAEE-256B69356C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2582DD2-FF05-2DF3-4A99-1B427710F9B8}"/>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6" name="Footer Placeholder 5">
            <a:extLst>
              <a:ext uri="{FF2B5EF4-FFF2-40B4-BE49-F238E27FC236}">
                <a16:creationId xmlns:a16="http://schemas.microsoft.com/office/drawing/2014/main" xmlns="" id="{C9B153E1-A797-CB1D-3009-0892BAE641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341D644-2CA7-2E1E-6799-969718052191}"/>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1435783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3B253-5044-1EE2-0B92-B70B40D026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56DE2E4-E153-9DE1-EEBD-87B2ED6AA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96EEBB4-C213-A23C-6417-E9B24261B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8415B2B-05D6-BB41-884D-DF6E1D354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293F812-12F4-8B9E-FFE0-C0DB666A8E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868A4C1-7EB5-7CB8-3620-60F61BE0C37C}"/>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8" name="Footer Placeholder 7">
            <a:extLst>
              <a:ext uri="{FF2B5EF4-FFF2-40B4-BE49-F238E27FC236}">
                <a16:creationId xmlns:a16="http://schemas.microsoft.com/office/drawing/2014/main" xmlns="" id="{9FF38533-F38A-B8AD-6DA9-816F9CB0B2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41A6588-6DD8-C480-A376-63F1A4EF5520}"/>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249423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6A9F7-147C-ADC3-3308-1699778321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93948B6-04F9-FC58-234D-BCFA49F25A1F}"/>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4" name="Footer Placeholder 3">
            <a:extLst>
              <a:ext uri="{FF2B5EF4-FFF2-40B4-BE49-F238E27FC236}">
                <a16:creationId xmlns:a16="http://schemas.microsoft.com/office/drawing/2014/main" xmlns="" id="{5B597604-9541-1CF1-A435-A7833BE052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EC4098B-AF59-6E34-1E00-F8C20D5811B7}"/>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304291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CE9ECC7-2C78-84A0-ABF4-A0EF11E880D6}"/>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3" name="Footer Placeholder 2">
            <a:extLst>
              <a:ext uri="{FF2B5EF4-FFF2-40B4-BE49-F238E27FC236}">
                <a16:creationId xmlns:a16="http://schemas.microsoft.com/office/drawing/2014/main" xmlns="" id="{F3BD3B08-D2C1-FEB4-00EB-9585D06EB0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4CD2009-14CB-1662-1711-D2BB81387645}"/>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283436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3ECDD-E491-EC52-B292-4CC0A187E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D7585A-F417-53DD-8C81-69A538C8F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A24EC0B-119F-8551-B119-A7F662845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0B7C77-64B4-E947-752D-284AA9634E7C}"/>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6" name="Footer Placeholder 5">
            <a:extLst>
              <a:ext uri="{FF2B5EF4-FFF2-40B4-BE49-F238E27FC236}">
                <a16:creationId xmlns:a16="http://schemas.microsoft.com/office/drawing/2014/main" xmlns="" id="{2E68DBF2-27B8-A8B6-2D77-E0105D57F4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A2AA763-F530-80F3-22A2-73382644474E}"/>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55323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CCD78-3CF1-A032-EF76-6B468DA03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EDA8466-CB75-4956-A42E-5FEE49C4F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3C0FB82-4548-D3E3-B3F9-2FE66802F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04E117B-EBFE-1506-4CC9-A7B607F2D414}"/>
              </a:ext>
            </a:extLst>
          </p:cNvPr>
          <p:cNvSpPr>
            <a:spLocks noGrp="1"/>
          </p:cNvSpPr>
          <p:nvPr>
            <p:ph type="dt" sz="half" idx="10"/>
          </p:nvPr>
        </p:nvSpPr>
        <p:spPr/>
        <p:txBody>
          <a:bodyPr/>
          <a:lstStyle/>
          <a:p>
            <a:fld id="{108F6E3F-F97E-4A69-B417-2E83CC57BA1B}" type="datetimeFigureOut">
              <a:rPr lang="en-IN" smtClean="0"/>
              <a:pPr/>
              <a:t>01-11-2023</a:t>
            </a:fld>
            <a:endParaRPr lang="en-IN"/>
          </a:p>
        </p:txBody>
      </p:sp>
      <p:sp>
        <p:nvSpPr>
          <p:cNvPr id="6" name="Footer Placeholder 5">
            <a:extLst>
              <a:ext uri="{FF2B5EF4-FFF2-40B4-BE49-F238E27FC236}">
                <a16:creationId xmlns:a16="http://schemas.microsoft.com/office/drawing/2014/main" xmlns="" id="{55E8AF49-127D-375F-2879-94EC99EC7C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BC616A2-1862-BC63-C2C7-991C3214A8F3}"/>
              </a:ext>
            </a:extLst>
          </p:cNvPr>
          <p:cNvSpPr>
            <a:spLocks noGrp="1"/>
          </p:cNvSpPr>
          <p:nvPr>
            <p:ph type="sldNum" sz="quarter" idx="12"/>
          </p:nvPr>
        </p:nvSpPr>
        <p:spPr/>
        <p:txBody>
          <a:body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372892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D96F236-C763-D1C6-9E0A-3858E9249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BFEE34E-2696-F478-3F61-18F8CFF0E6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6CEA92-D89E-24D7-27EA-28ED0991AF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F6E3F-F97E-4A69-B417-2E83CC57BA1B}" type="datetimeFigureOut">
              <a:rPr lang="en-IN" smtClean="0"/>
              <a:pPr/>
              <a:t>01-11-2023</a:t>
            </a:fld>
            <a:endParaRPr lang="en-IN"/>
          </a:p>
        </p:txBody>
      </p:sp>
      <p:sp>
        <p:nvSpPr>
          <p:cNvPr id="5" name="Footer Placeholder 4">
            <a:extLst>
              <a:ext uri="{FF2B5EF4-FFF2-40B4-BE49-F238E27FC236}">
                <a16:creationId xmlns:a16="http://schemas.microsoft.com/office/drawing/2014/main" xmlns="" id="{E73D538C-0A6C-18C1-E501-C89C30389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FD7BAA9-FD46-00A5-45E1-04727CCF7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5D8D2-EC6C-446F-A5BF-86E8C403896B}" type="slidenum">
              <a:rPr lang="en-IN" smtClean="0"/>
              <a:pPr/>
              <a:t>‹#›</a:t>
            </a:fld>
            <a:endParaRPr lang="en-IN"/>
          </a:p>
        </p:txBody>
      </p:sp>
    </p:spTree>
    <p:extLst>
      <p:ext uri="{BB962C8B-B14F-4D97-AF65-F5344CB8AC3E}">
        <p14:creationId xmlns:p14="http://schemas.microsoft.com/office/powerpoint/2010/main" xmlns="" val="39688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08566-8102-45E2-B4E3-7652612BAA6E}" type="datetimeFigureOut">
              <a:rPr lang="en-US" smtClean="0"/>
              <a:pPr/>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505F3-F75A-4B77-A0DF-91D08C9E30FC}" type="slidenum">
              <a:rPr lang="en-US" smtClean="0"/>
              <a:pPr/>
              <a:t>‹#›</a:t>
            </a:fld>
            <a:endParaRPr lang="en-US"/>
          </a:p>
        </p:txBody>
      </p:sp>
    </p:spTree>
    <p:extLst>
      <p:ext uri="{BB962C8B-B14F-4D97-AF65-F5344CB8AC3E}">
        <p14:creationId xmlns:p14="http://schemas.microsoft.com/office/powerpoint/2010/main" xmlns="" val="4184968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C5D15-21CE-719C-EC53-D6B34544B319}"/>
              </a:ext>
            </a:extLst>
          </p:cNvPr>
          <p:cNvSpPr>
            <a:spLocks noGrp="1"/>
          </p:cNvSpPr>
          <p:nvPr>
            <p:ph type="ctrTitle"/>
          </p:nvPr>
        </p:nvSpPr>
        <p:spPr>
          <a:xfrm>
            <a:off x="1001486" y="1396682"/>
            <a:ext cx="9144000" cy="1085260"/>
          </a:xfrm>
        </p:spPr>
        <p:txBody>
          <a:bodyPr>
            <a:noAutofit/>
          </a:bodyPr>
          <a:lstStyle/>
          <a:p>
            <a:r>
              <a:rPr lang="en-US" sz="4400" dirty="0" smtClean="0">
                <a:solidFill>
                  <a:srgbClr val="FF0000"/>
                </a:solidFill>
                <a:latin typeface="Arial Rounded MT Bold" pitchFamily="34" charset="0"/>
              </a:rPr>
              <a:t>	COVID  VACCINE </a:t>
            </a:r>
            <a:r>
              <a:rPr lang="en-US" sz="4400" dirty="0" smtClean="0">
                <a:solidFill>
                  <a:srgbClr val="FF0000"/>
                </a:solidFill>
                <a:latin typeface="Arial Rounded MT Bold" pitchFamily="34" charset="0"/>
              </a:rPr>
              <a:t> </a:t>
            </a:r>
            <a:r>
              <a:rPr lang="en-US" sz="4400" dirty="0" smtClean="0">
                <a:solidFill>
                  <a:srgbClr val="FF0000"/>
                </a:solidFill>
                <a:latin typeface="Arial Rounded MT Bold" pitchFamily="34" charset="0"/>
              </a:rPr>
              <a:t>ANALYSIS</a:t>
            </a:r>
            <a:endParaRPr lang="en-IN" sz="4400" dirty="0">
              <a:solidFill>
                <a:srgbClr val="FF0000"/>
              </a:solidFill>
              <a:latin typeface="Arial Rounded MT Bold" pitchFamily="34" charset="0"/>
            </a:endParaRPr>
          </a:p>
        </p:txBody>
      </p:sp>
      <p:sp>
        <p:nvSpPr>
          <p:cNvPr id="3" name="Subtitle 2">
            <a:extLst>
              <a:ext uri="{FF2B5EF4-FFF2-40B4-BE49-F238E27FC236}">
                <a16:creationId xmlns:a16="http://schemas.microsoft.com/office/drawing/2014/main" xmlns="" id="{95D9C3E7-383C-6449-455B-010BE03B75E3}"/>
              </a:ext>
            </a:extLst>
          </p:cNvPr>
          <p:cNvSpPr>
            <a:spLocks noGrp="1"/>
          </p:cNvSpPr>
          <p:nvPr>
            <p:ph type="subTitle" idx="1"/>
          </p:nvPr>
        </p:nvSpPr>
        <p:spPr/>
        <p:txBody>
          <a:bodyPr>
            <a:normAutofit/>
          </a:bodyPr>
          <a:lstStyle/>
          <a:p>
            <a:r>
              <a:rPr lang="en-US" sz="4400" b="1" i="1" dirty="0">
                <a:latin typeface="Algerian" pitchFamily="82" charset="0"/>
              </a:rPr>
              <a:t>PHASE-5</a:t>
            </a:r>
            <a:endParaRPr lang="en-IN" sz="4400" b="1" i="1" dirty="0">
              <a:latin typeface="Algerian" pitchFamily="82" charset="0"/>
            </a:endParaRPr>
          </a:p>
        </p:txBody>
      </p:sp>
    </p:spTree>
    <p:extLst>
      <p:ext uri="{BB962C8B-B14F-4D97-AF65-F5344CB8AC3E}">
        <p14:creationId xmlns:p14="http://schemas.microsoft.com/office/powerpoint/2010/main" xmlns="" val="361846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itchFamily="82" charset="0"/>
              </a:rPr>
              <a:t>PLOT THE DATA</a:t>
            </a:r>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This code creates a line plot that visualizes the vaccination progress over time for different categories. It sets labels, titles, legends, and gridlines to make the plot informative.</a:t>
            </a:r>
            <a:br>
              <a:rPr lang="en-US" dirty="0"/>
            </a:br>
            <a:endParaRPr lang="en-US" dirty="0"/>
          </a:p>
          <a:p>
            <a:pPr>
              <a:buFont typeface="Wingdings" panose="05000000000000000000" pitchFamily="2" charset="2"/>
              <a:buChar char="§"/>
            </a:pPr>
            <a:r>
              <a:rPr lang="en-US" dirty="0"/>
              <a:t>Now, when you run this code, you'll get a plot showing the COVID-19 vaccination progress over time, along with basic statistics printed to the console.</a:t>
            </a:r>
          </a:p>
          <a:p>
            <a:pPr>
              <a:buFont typeface="Wingdings" panose="05000000000000000000" pitchFamily="2" charset="2"/>
              <a:buChar char="§"/>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42999" y="1229852"/>
            <a:ext cx="2858513" cy="3045250"/>
          </a:xfrm>
          <a:prstGeom prst="rect">
            <a:avLst/>
          </a:prstGeom>
        </p:spPr>
      </p:pic>
    </p:spTree>
    <p:extLst>
      <p:ext uri="{BB962C8B-B14F-4D97-AF65-F5344CB8AC3E}">
        <p14:creationId xmlns:p14="http://schemas.microsoft.com/office/powerpoint/2010/main" xmlns="" val="14474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9105CC-88FB-A7A7-8E5F-880A92064141}"/>
              </a:ext>
            </a:extLst>
          </p:cNvPr>
          <p:cNvSpPr>
            <a:spLocks noGrp="1"/>
          </p:cNvSpPr>
          <p:nvPr>
            <p:ph type="title"/>
          </p:nvPr>
        </p:nvSpPr>
        <p:spPr/>
        <p:txBody>
          <a:bodyPr>
            <a:normAutofit/>
          </a:bodyPr>
          <a:lstStyle/>
          <a:p>
            <a:r>
              <a:rPr lang="en-US" sz="3200" dirty="0">
                <a:latin typeface="Arial Black" panose="020B0A04020102020204" pitchFamily="34" charset="0"/>
              </a:rPr>
              <a:t>                      VISUALIZATION</a:t>
            </a:r>
            <a:endParaRPr lang="en-IN" sz="3200" dirty="0">
              <a:latin typeface="Arial Black" panose="020B0A04020102020204" pitchFamily="34" charset="0"/>
            </a:endParaRPr>
          </a:p>
        </p:txBody>
      </p:sp>
      <p:graphicFrame>
        <p:nvGraphicFramePr>
          <p:cNvPr id="6" name="Content Placeholder 5">
            <a:extLst>
              <a:ext uri="{FF2B5EF4-FFF2-40B4-BE49-F238E27FC236}">
                <a16:creationId xmlns:a16="http://schemas.microsoft.com/office/drawing/2014/main" xmlns="" id="{6DBB539C-E88B-E33B-7822-0D14B44F10EF}"/>
              </a:ext>
            </a:extLst>
          </p:cNvPr>
          <p:cNvGraphicFramePr>
            <a:graphicFrameLocks noGrp="1"/>
          </p:cNvGraphicFramePr>
          <p:nvPr>
            <p:ph idx="1"/>
            <p:extLst>
              <p:ext uri="{D42A27DB-BD31-4B8C-83A1-F6EECF244321}">
                <p14:modId xmlns:p14="http://schemas.microsoft.com/office/powerpoint/2010/main" xmlns="" val="300495907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46047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9AE22F6-08A8-BE9F-799B-542AAE82264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9440" y="995680"/>
            <a:ext cx="10728960" cy="5740399"/>
          </a:xfrm>
          <a:prstGeom prst="rect">
            <a:avLst/>
          </a:prstGeom>
        </p:spPr>
      </p:pic>
      <p:sp>
        <p:nvSpPr>
          <p:cNvPr id="6" name="TextBox 5">
            <a:extLst>
              <a:ext uri="{FF2B5EF4-FFF2-40B4-BE49-F238E27FC236}">
                <a16:creationId xmlns:a16="http://schemas.microsoft.com/office/drawing/2014/main" xmlns="" id="{68250B51-0D73-724D-B8AF-601FCB340C0D}"/>
              </a:ext>
            </a:extLst>
          </p:cNvPr>
          <p:cNvSpPr txBox="1"/>
          <p:nvPr/>
        </p:nvSpPr>
        <p:spPr>
          <a:xfrm>
            <a:off x="599440" y="306587"/>
            <a:ext cx="6014720" cy="584775"/>
          </a:xfrm>
          <a:prstGeom prst="rect">
            <a:avLst/>
          </a:prstGeom>
          <a:noFill/>
        </p:spPr>
        <p:txBody>
          <a:bodyPr wrap="square" rtlCol="0">
            <a:spAutoFit/>
          </a:bodyPr>
          <a:lstStyle/>
          <a:p>
            <a:r>
              <a:rPr lang="en-IN" sz="3200" dirty="0">
                <a:latin typeface="Algerian" pitchFamily="82" charset="0"/>
              </a:rPr>
              <a:t>code</a:t>
            </a:r>
          </a:p>
        </p:txBody>
      </p:sp>
    </p:spTree>
    <p:extLst>
      <p:ext uri="{BB962C8B-B14F-4D97-AF65-F5344CB8AC3E}">
        <p14:creationId xmlns:p14="http://schemas.microsoft.com/office/powerpoint/2010/main" xmlns="" val="153925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74106CB-D6C9-D540-337B-9D0705BC411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128" y="1095926"/>
            <a:ext cx="10500631" cy="3801194"/>
          </a:xfrm>
          <a:prstGeom prst="rect">
            <a:avLst/>
          </a:prstGeom>
        </p:spPr>
      </p:pic>
    </p:spTree>
    <p:extLst>
      <p:ext uri="{BB962C8B-B14F-4D97-AF65-F5344CB8AC3E}">
        <p14:creationId xmlns:p14="http://schemas.microsoft.com/office/powerpoint/2010/main" xmlns="" val="1350776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41012-0169-C210-A98E-E1BFF42312E4}"/>
              </a:ext>
            </a:extLst>
          </p:cNvPr>
          <p:cNvSpPr>
            <a:spLocks noGrp="1"/>
          </p:cNvSpPr>
          <p:nvPr>
            <p:ph type="title"/>
          </p:nvPr>
        </p:nvSpPr>
        <p:spPr/>
        <p:txBody>
          <a:bodyPr/>
          <a:lstStyle/>
          <a:p>
            <a:r>
              <a:rPr lang="en-US" dirty="0"/>
              <a:t>                         </a:t>
            </a:r>
            <a:r>
              <a:rPr lang="en-US" sz="3200" dirty="0">
                <a:latin typeface="Algerian" pitchFamily="82" charset="0"/>
              </a:rPr>
              <a:t>PRE PROCESSING</a:t>
            </a:r>
            <a:endParaRPr lang="en-IN" sz="3200" dirty="0">
              <a:latin typeface="Algerian" pitchFamily="82" charset="0"/>
            </a:endParaRPr>
          </a:p>
        </p:txBody>
      </p:sp>
      <p:pic>
        <p:nvPicPr>
          <p:cNvPr id="5" name="Content Placeholder 4">
            <a:extLst>
              <a:ext uri="{FF2B5EF4-FFF2-40B4-BE49-F238E27FC236}">
                <a16:creationId xmlns:a16="http://schemas.microsoft.com/office/drawing/2014/main" xmlns="" id="{A37545FC-AA7A-9620-89A7-97266023E2D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2883794"/>
            <a:ext cx="10515600" cy="2234999"/>
          </a:xfrm>
        </p:spPr>
      </p:pic>
    </p:spTree>
    <p:extLst>
      <p:ext uri="{BB962C8B-B14F-4D97-AF65-F5344CB8AC3E}">
        <p14:creationId xmlns:p14="http://schemas.microsoft.com/office/powerpoint/2010/main" xmlns="" val="203039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295D3-9ED2-6053-B3B2-B500E7B48CF9}"/>
              </a:ext>
            </a:extLst>
          </p:cNvPr>
          <p:cNvSpPr>
            <a:spLocks noGrp="1"/>
          </p:cNvSpPr>
          <p:nvPr>
            <p:ph type="title"/>
          </p:nvPr>
        </p:nvSpPr>
        <p:spPr/>
        <p:txBody>
          <a:bodyPr/>
          <a:lstStyle/>
          <a:p>
            <a:r>
              <a:rPr lang="en-US" dirty="0"/>
              <a:t>                     </a:t>
            </a:r>
            <a:r>
              <a:rPr lang="en-US" sz="3600" dirty="0">
                <a:latin typeface="Algerian" pitchFamily="82" charset="0"/>
              </a:rPr>
              <a:t>VACCINATION RESULT</a:t>
            </a:r>
            <a:endParaRPr lang="en-IN" sz="3600" dirty="0">
              <a:latin typeface="Algerian" pitchFamily="82" charset="0"/>
            </a:endParaRPr>
          </a:p>
        </p:txBody>
      </p:sp>
      <p:pic>
        <p:nvPicPr>
          <p:cNvPr id="5" name="Content Placeholder 4">
            <a:extLst>
              <a:ext uri="{FF2B5EF4-FFF2-40B4-BE49-F238E27FC236}">
                <a16:creationId xmlns:a16="http://schemas.microsoft.com/office/drawing/2014/main" xmlns="" id="{9D1FC857-BEC5-5687-5726-570DFF5039F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38303" y="1825625"/>
            <a:ext cx="6115393" cy="4351338"/>
          </a:xfrm>
        </p:spPr>
      </p:pic>
    </p:spTree>
    <p:extLst>
      <p:ext uri="{BB962C8B-B14F-4D97-AF65-F5344CB8AC3E}">
        <p14:creationId xmlns:p14="http://schemas.microsoft.com/office/powerpoint/2010/main" xmlns="" val="4032592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06752-B05E-427B-EE36-DC0B1DA46E87}"/>
              </a:ext>
            </a:extLst>
          </p:cNvPr>
          <p:cNvSpPr>
            <a:spLocks noGrp="1"/>
          </p:cNvSpPr>
          <p:nvPr>
            <p:ph type="title"/>
          </p:nvPr>
        </p:nvSpPr>
        <p:spPr>
          <a:xfrm>
            <a:off x="619125" y="180976"/>
            <a:ext cx="10734675" cy="590550"/>
          </a:xfrm>
        </p:spPr>
        <p:txBody>
          <a:bodyPr>
            <a:normAutofit fontScale="90000"/>
          </a:bodyPr>
          <a:lstStyle/>
          <a:p>
            <a:r>
              <a:rPr lang="en-US" dirty="0">
                <a:latin typeface="Algerian" pitchFamily="82" charset="0"/>
              </a:rPr>
              <a:t>                                  </a:t>
            </a:r>
            <a:r>
              <a:rPr lang="en-US" sz="3600" dirty="0">
                <a:latin typeface="Algerian" pitchFamily="82" charset="0"/>
              </a:rPr>
              <a:t>FINAL RESULT</a:t>
            </a:r>
            <a:endParaRPr lang="en-IN" sz="3600" dirty="0">
              <a:latin typeface="Algerian" pitchFamily="82" charset="0"/>
            </a:endParaRPr>
          </a:p>
        </p:txBody>
      </p:sp>
      <p:pic>
        <p:nvPicPr>
          <p:cNvPr id="5" name="Content Placeholder 4">
            <a:extLst>
              <a:ext uri="{FF2B5EF4-FFF2-40B4-BE49-F238E27FC236}">
                <a16:creationId xmlns:a16="http://schemas.microsoft.com/office/drawing/2014/main" xmlns="" id="{AA2B198B-733A-5C58-F5B6-6D0C0907AFF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3019" y="678934"/>
            <a:ext cx="11200782" cy="5941592"/>
          </a:xfrm>
        </p:spPr>
      </p:pic>
    </p:spTree>
    <p:extLst>
      <p:ext uri="{BB962C8B-B14F-4D97-AF65-F5344CB8AC3E}">
        <p14:creationId xmlns:p14="http://schemas.microsoft.com/office/powerpoint/2010/main" xmlns="" val="2949905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DA9059-839A-6B1D-2C78-6B5ED3ECA006}"/>
              </a:ext>
            </a:extLst>
          </p:cNvPr>
          <p:cNvSpPr>
            <a:spLocks noGrp="1"/>
          </p:cNvSpPr>
          <p:nvPr>
            <p:ph type="title"/>
          </p:nvPr>
        </p:nvSpPr>
        <p:spPr/>
        <p:txBody>
          <a:bodyPr/>
          <a:lstStyle/>
          <a:p>
            <a:r>
              <a:rPr lang="en-US" dirty="0"/>
              <a:t>                         </a:t>
            </a:r>
            <a:r>
              <a:rPr lang="en-US" sz="3600" dirty="0">
                <a:latin typeface="Algerian" pitchFamily="82" charset="0"/>
              </a:rPr>
              <a:t>CONCLUSION</a:t>
            </a:r>
            <a:endParaRPr lang="en-IN" sz="3600" dirty="0">
              <a:latin typeface="Algerian" pitchFamily="82" charset="0"/>
            </a:endParaRPr>
          </a:p>
        </p:txBody>
      </p:sp>
      <p:sp>
        <p:nvSpPr>
          <p:cNvPr id="3" name="Content Placeholder 2">
            <a:extLst>
              <a:ext uri="{FF2B5EF4-FFF2-40B4-BE49-F238E27FC236}">
                <a16:creationId xmlns:a16="http://schemas.microsoft.com/office/drawing/2014/main" xmlns="" id="{B1E638CA-785E-5B3B-B34E-1BFE566F4033}"/>
              </a:ext>
            </a:extLst>
          </p:cNvPr>
          <p:cNvSpPr>
            <a:spLocks noGrp="1"/>
          </p:cNvSpPr>
          <p:nvPr>
            <p:ph idx="1"/>
          </p:nvPr>
        </p:nvSpPr>
        <p:spPr>
          <a:xfrm>
            <a:off x="638174" y="1495425"/>
            <a:ext cx="10715625" cy="4914900"/>
          </a:xfrm>
        </p:spPr>
        <p:txBody>
          <a:bodyPr/>
          <a:lstStyle/>
          <a:p>
            <a:pPr marL="0" indent="0">
              <a:buNone/>
            </a:pPr>
            <a:r>
              <a:rPr lang="en-US" b="0" i="0" dirty="0">
                <a:solidFill>
                  <a:srgbClr val="222222"/>
                </a:solidFill>
                <a:effectLst/>
                <a:latin typeface="Arial" panose="020B0604020202020204" pitchFamily="34" charset="0"/>
              </a:rPr>
              <a:t>In conclusion, this initial analysis provides a starting point for understanding the Covid-19 vaccine data. Further analyses and data-driven insights can be developed to optimize vaccine deployment strategies, better understand vaccine distribution patterns, and assess the impact of vaccination on public health outcomes. This analysis can serve as a foundation for more extensive research and as a valuable resource for policymakers and health organizations seeking data-driven guidance in their efforts to combat the COVID-19 pandemic.</a:t>
            </a:r>
            <a:endParaRPr lang="en-IN" dirty="0"/>
          </a:p>
        </p:txBody>
      </p:sp>
    </p:spTree>
    <p:extLst>
      <p:ext uri="{BB962C8B-B14F-4D97-AF65-F5344CB8AC3E}">
        <p14:creationId xmlns:p14="http://schemas.microsoft.com/office/powerpoint/2010/main" xmlns="" val="140272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FD5EC-2749-5684-42FC-524F3D8AEFD8}"/>
              </a:ext>
            </a:extLst>
          </p:cNvPr>
          <p:cNvSpPr>
            <a:spLocks noGrp="1"/>
          </p:cNvSpPr>
          <p:nvPr>
            <p:ph type="title"/>
          </p:nvPr>
        </p:nvSpPr>
        <p:spPr/>
        <p:txBody>
          <a:bodyPr/>
          <a:lstStyle/>
          <a:p>
            <a:r>
              <a:rPr lang="en-US" sz="3600" b="1" i="1" dirty="0" smtClean="0">
                <a:solidFill>
                  <a:schemeClr val="accent1">
                    <a:lumMod val="50000"/>
                  </a:schemeClr>
                </a:solidFill>
                <a:latin typeface="Arial Black" panose="020B0A04020102020204" pitchFamily="34" charset="0"/>
              </a:rPr>
              <a:t>PROBLEM STATEMENT:</a:t>
            </a:r>
            <a:endParaRPr lang="en-IN" sz="3600" b="1" i="1" dirty="0">
              <a:solidFill>
                <a:schemeClr val="accent1">
                  <a:lumMod val="5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xmlns="" id="{A1FFE0C4-E3D4-B1D1-9F9D-E95240465354}"/>
              </a:ext>
            </a:extLst>
          </p:cNvPr>
          <p:cNvSpPr>
            <a:spLocks noGrp="1"/>
          </p:cNvSpPr>
          <p:nvPr>
            <p:ph idx="1"/>
          </p:nvPr>
        </p:nvSpPr>
        <p:spPr>
          <a:xfrm>
            <a:off x="838200" y="1825625"/>
            <a:ext cx="10160726" cy="4117975"/>
          </a:xfrm>
        </p:spPr>
        <p:txBody>
          <a:bodyPr/>
          <a:lstStyle/>
          <a:p>
            <a:pPr marL="0" indent="0">
              <a:buNone/>
            </a:pPr>
            <a:r>
              <a:rPr lang="en-US" sz="3200" b="0" i="0" u="none" strike="noStrike" dirty="0">
                <a:solidFill>
                  <a:srgbClr val="000000"/>
                </a:solidFill>
                <a:effectLst/>
                <a:latin typeface="Calibri" panose="020F0502020204030204" pitchFamily="34" charset="0"/>
              </a:rPr>
              <a:t>The problem is to conduct an in-depth analysis of COVID-19 vaccine data, focusing on efficacy distribution and adverse effects. The goal is to provide insights that aid policymakers and health organizations in optimizing vaccine development strategies. This project involves data collection, data preprocessing, EDA , statistical analysis and visualization</a:t>
            </a:r>
            <a:r>
              <a:rPr lang="en-US" sz="1800" b="0" i="0" u="none" strike="noStrike" dirty="0">
                <a:solidFill>
                  <a:srgbClr val="000000"/>
                </a:solidFill>
                <a:effectLst/>
                <a:latin typeface="Calibri" panose="020F0502020204030204" pitchFamily="34" charset="0"/>
              </a:rPr>
              <a:t>.</a:t>
            </a:r>
            <a:endParaRPr lang="en-IN" dirty="0"/>
          </a:p>
        </p:txBody>
      </p:sp>
    </p:spTree>
    <p:extLst>
      <p:ext uri="{BB962C8B-B14F-4D97-AF65-F5344CB8AC3E}">
        <p14:creationId xmlns:p14="http://schemas.microsoft.com/office/powerpoint/2010/main" xmlns="" val="108186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3C323B-2506-3551-0D97-331AF72BDACD}"/>
              </a:ext>
            </a:extLst>
          </p:cNvPr>
          <p:cNvSpPr>
            <a:spLocks noGrp="1"/>
          </p:cNvSpPr>
          <p:nvPr>
            <p:ph type="title"/>
          </p:nvPr>
        </p:nvSpPr>
        <p:spPr/>
        <p:txBody>
          <a:bodyPr/>
          <a:lstStyle/>
          <a:p>
            <a:r>
              <a:rPr lang="en-US" dirty="0" smtClean="0">
                <a:latin typeface="Algerian" pitchFamily="82" charset="0"/>
              </a:rPr>
              <a:t> 			DESIGN THINKING</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7D9A6D4D-3B90-8BD9-D148-BC0ADDF6A4B4}"/>
              </a:ext>
            </a:extLst>
          </p:cNvPr>
          <p:cNvSpPr>
            <a:spLocks noGrp="1"/>
          </p:cNvSpPr>
          <p:nvPr>
            <p:ph idx="1"/>
          </p:nvPr>
        </p:nvSpPr>
        <p:spPr/>
        <p:txBody>
          <a:bodyPr/>
          <a:lstStyle/>
          <a:p>
            <a:pPr rtl="0" fontAlgn="base">
              <a:spcBef>
                <a:spcPts val="1000"/>
              </a:spcBef>
              <a:spcAft>
                <a:spcPts val="0"/>
              </a:spcAft>
              <a:buFont typeface="Wingdings" pitchFamily="2" charset="2"/>
              <a:buChar char="Ø"/>
            </a:pPr>
            <a:r>
              <a:rPr lang="en-US" b="0" i="0" u="none" strike="noStrike" dirty="0">
                <a:solidFill>
                  <a:srgbClr val="313131"/>
                </a:solidFill>
                <a:effectLst/>
                <a:latin typeface="Calibri" panose="020F0502020204030204" pitchFamily="34" charset="0"/>
              </a:rPr>
              <a:t>Data Collection</a:t>
            </a:r>
            <a:endParaRPr lang="en-US" b="0" i="0" u="none" strike="noStrike" dirty="0">
              <a:solidFill>
                <a:srgbClr val="313131"/>
              </a:solidFill>
              <a:effectLst/>
              <a:latin typeface="Noto Sans Symbols"/>
            </a:endParaRPr>
          </a:p>
          <a:p>
            <a:pPr rtl="0" fontAlgn="base">
              <a:spcBef>
                <a:spcPts val="1000"/>
              </a:spcBef>
              <a:spcAft>
                <a:spcPts val="0"/>
              </a:spcAft>
              <a:buFont typeface="Wingdings" pitchFamily="2" charset="2"/>
              <a:buChar char="Ø"/>
            </a:pPr>
            <a:r>
              <a:rPr lang="en-US" b="0" i="0" u="none" strike="noStrike" dirty="0">
                <a:solidFill>
                  <a:srgbClr val="313131"/>
                </a:solidFill>
                <a:effectLst/>
                <a:latin typeface="Calibri" panose="020F0502020204030204" pitchFamily="34" charset="0"/>
              </a:rPr>
              <a:t>Data Preprocessing</a:t>
            </a:r>
            <a:endParaRPr lang="en-US" b="0" i="0" u="none" strike="noStrike" dirty="0">
              <a:solidFill>
                <a:srgbClr val="313131"/>
              </a:solidFill>
              <a:effectLst/>
              <a:latin typeface="Noto Sans Symbols"/>
            </a:endParaRPr>
          </a:p>
          <a:p>
            <a:pPr rtl="0" fontAlgn="base">
              <a:spcBef>
                <a:spcPts val="1000"/>
              </a:spcBef>
              <a:spcAft>
                <a:spcPts val="0"/>
              </a:spcAft>
              <a:buFont typeface="Wingdings" pitchFamily="2" charset="2"/>
              <a:buChar char="Ø"/>
            </a:pPr>
            <a:r>
              <a:rPr lang="en-US" b="0" i="0" u="none" strike="noStrike" dirty="0">
                <a:solidFill>
                  <a:srgbClr val="313131"/>
                </a:solidFill>
                <a:effectLst/>
                <a:latin typeface="Calibri" panose="020F0502020204030204" pitchFamily="34" charset="0"/>
              </a:rPr>
              <a:t>Exploratory Data Analysis</a:t>
            </a:r>
            <a:endParaRPr lang="en-US" b="0" i="0" u="none" strike="noStrike" dirty="0">
              <a:solidFill>
                <a:srgbClr val="313131"/>
              </a:solidFill>
              <a:effectLst/>
              <a:latin typeface="Noto Sans Symbols"/>
            </a:endParaRPr>
          </a:p>
          <a:p>
            <a:pPr rtl="0" fontAlgn="base">
              <a:spcBef>
                <a:spcPts val="1000"/>
              </a:spcBef>
              <a:spcAft>
                <a:spcPts val="0"/>
              </a:spcAft>
              <a:buFont typeface="Wingdings" pitchFamily="2" charset="2"/>
              <a:buChar char="Ø"/>
            </a:pPr>
            <a:r>
              <a:rPr lang="en-US" b="0" i="0" u="none" strike="noStrike" dirty="0">
                <a:solidFill>
                  <a:srgbClr val="313131"/>
                </a:solidFill>
                <a:effectLst/>
                <a:latin typeface="Calibri" panose="020F0502020204030204" pitchFamily="34" charset="0"/>
              </a:rPr>
              <a:t>Statistical Analysis</a:t>
            </a:r>
            <a:endParaRPr lang="en-US" b="0" i="0" u="none" strike="noStrike" dirty="0">
              <a:solidFill>
                <a:srgbClr val="313131"/>
              </a:solidFill>
              <a:effectLst/>
              <a:latin typeface="Noto Sans Symbols"/>
            </a:endParaRPr>
          </a:p>
          <a:p>
            <a:pPr rtl="0" fontAlgn="base">
              <a:spcBef>
                <a:spcPts val="1000"/>
              </a:spcBef>
              <a:spcAft>
                <a:spcPts val="0"/>
              </a:spcAft>
              <a:buFont typeface="Wingdings" pitchFamily="2" charset="2"/>
              <a:buChar char="Ø"/>
            </a:pPr>
            <a:r>
              <a:rPr lang="en-US" b="0" i="0" u="none" strike="noStrike" dirty="0">
                <a:solidFill>
                  <a:srgbClr val="313131"/>
                </a:solidFill>
                <a:effectLst/>
                <a:latin typeface="Calibri" panose="020F0502020204030204" pitchFamily="34" charset="0"/>
              </a:rPr>
              <a:t>Visualization</a:t>
            </a:r>
            <a:endParaRPr lang="en-US" b="0" i="0" u="none" strike="noStrike" dirty="0">
              <a:solidFill>
                <a:srgbClr val="313131"/>
              </a:solidFill>
              <a:effectLst/>
              <a:latin typeface="Noto Sans Symbols"/>
            </a:endParaRPr>
          </a:p>
          <a:p>
            <a:pPr rtl="0" fontAlgn="base">
              <a:spcBef>
                <a:spcPts val="1000"/>
              </a:spcBef>
              <a:spcAft>
                <a:spcPts val="0"/>
              </a:spcAft>
              <a:buFont typeface="Wingdings" pitchFamily="2" charset="2"/>
              <a:buChar char="Ø"/>
            </a:pPr>
            <a:r>
              <a:rPr lang="en-US" b="0" i="0" u="none" strike="noStrike" dirty="0">
                <a:solidFill>
                  <a:srgbClr val="313131"/>
                </a:solidFill>
                <a:effectLst/>
                <a:latin typeface="Calibri" panose="020F0502020204030204" pitchFamily="34" charset="0"/>
              </a:rPr>
              <a:t>Insights and Recommendations</a:t>
            </a:r>
            <a:endParaRPr lang="en-US" b="0" i="0" u="none" strike="noStrike" dirty="0">
              <a:solidFill>
                <a:srgbClr val="313131"/>
              </a:solidFill>
              <a:effectLst/>
              <a:latin typeface="Noto Sans Symbols"/>
            </a:endParaRPr>
          </a:p>
          <a:p>
            <a:pPr marL="0" indent="0">
              <a:buNone/>
            </a:pPr>
            <a:endParaRPr lang="en-IN" dirty="0"/>
          </a:p>
        </p:txBody>
      </p:sp>
    </p:spTree>
    <p:extLst>
      <p:ext uri="{BB962C8B-B14F-4D97-AF65-F5344CB8AC3E}">
        <p14:creationId xmlns:p14="http://schemas.microsoft.com/office/powerpoint/2010/main" xmlns="" val="400298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463B9-A34C-9196-2306-3289C38BF058}"/>
              </a:ext>
            </a:extLst>
          </p:cNvPr>
          <p:cNvSpPr>
            <a:spLocks noGrp="1"/>
          </p:cNvSpPr>
          <p:nvPr>
            <p:ph type="title"/>
          </p:nvPr>
        </p:nvSpPr>
        <p:spPr/>
        <p:txBody>
          <a:bodyPr>
            <a:normAutofit/>
          </a:bodyPr>
          <a:lstStyle/>
          <a:p>
            <a:r>
              <a:rPr lang="en-US" sz="3200" dirty="0">
                <a:latin typeface="Arial Black" panose="020B0A04020102020204" pitchFamily="34" charset="0"/>
              </a:rPr>
              <a:t>                  </a:t>
            </a:r>
            <a:r>
              <a:rPr lang="en-US" sz="3600" dirty="0">
                <a:latin typeface="Algerian" pitchFamily="82" charset="0"/>
              </a:rPr>
              <a:t>DATA COLLECTION</a:t>
            </a:r>
            <a:endParaRPr lang="en-IN" sz="3600" dirty="0">
              <a:latin typeface="Algerian" pitchFamily="82" charset="0"/>
            </a:endParaRPr>
          </a:p>
        </p:txBody>
      </p:sp>
      <p:sp>
        <p:nvSpPr>
          <p:cNvPr id="3" name="Content Placeholder 2">
            <a:extLst>
              <a:ext uri="{FF2B5EF4-FFF2-40B4-BE49-F238E27FC236}">
                <a16:creationId xmlns:a16="http://schemas.microsoft.com/office/drawing/2014/main" xmlns="" id="{AF00BC67-9CBF-325F-E3B8-BE691335F47D}"/>
              </a:ext>
            </a:extLst>
          </p:cNvPr>
          <p:cNvSpPr>
            <a:spLocks noGrp="1"/>
          </p:cNvSpPr>
          <p:nvPr>
            <p:ph idx="1"/>
          </p:nvPr>
        </p:nvSpPr>
        <p:spPr/>
        <p:txBody>
          <a:bodyPr>
            <a:normAutofit/>
          </a:bodyPr>
          <a:lstStyle/>
          <a:p>
            <a:pPr marL="0" indent="0">
              <a:buNone/>
            </a:pPr>
            <a:r>
              <a:rPr lang="en-US" sz="2400" b="0" i="0" dirty="0">
                <a:solidFill>
                  <a:srgbClr val="222222"/>
                </a:solidFill>
                <a:effectLst/>
              </a:rPr>
              <a:t>On 1/1/2021 total vaccination count was 1000. people partially vaccinated is 800. In that 200 people are Fully vaccinated. On 1/2/2021 total vaccination count is 5000. people partially vaccinated is 4000. In that 1000 people are Fully vaccinated. On 1/3/2021 total vaccination count was 15000. people partially vaccinated is 12000.In that, 3000 people are Fully vaccinated. On 1/4/2021 total vaccination count was 30000. people partially vaccinated is 24000. In that, 6000 people are Fully vaccinated.</a:t>
            </a:r>
            <a:endParaRPr lang="en-IN" sz="2400" dirty="0"/>
          </a:p>
        </p:txBody>
      </p:sp>
    </p:spTree>
    <p:extLst>
      <p:ext uri="{BB962C8B-B14F-4D97-AF65-F5344CB8AC3E}">
        <p14:creationId xmlns:p14="http://schemas.microsoft.com/office/powerpoint/2010/main" xmlns="" val="344849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xmlns="" id="{C5E69090-AB50-FF04-1CAF-C29894CD4DAC}"/>
              </a:ext>
            </a:extLst>
          </p:cNvPr>
          <p:cNvGraphicFramePr>
            <a:graphicFrameLocks noGrp="1"/>
          </p:cNvGraphicFramePr>
          <p:nvPr>
            <p:ph idx="1"/>
            <p:extLst>
              <p:ext uri="{D42A27DB-BD31-4B8C-83A1-F6EECF244321}">
                <p14:modId xmlns:p14="http://schemas.microsoft.com/office/powerpoint/2010/main" xmlns="" val="1221435969"/>
              </p:ext>
            </p:extLst>
          </p:nvPr>
        </p:nvGraphicFramePr>
        <p:xfrm>
          <a:off x="793102" y="1825624"/>
          <a:ext cx="10786188" cy="3604792"/>
        </p:xfrm>
        <a:graphic>
          <a:graphicData uri="http://schemas.openxmlformats.org/drawingml/2006/table">
            <a:tbl>
              <a:tblPr firstRow="1" bandRow="1">
                <a:tableStyleId>{F5AB1C69-6EDB-4FF4-983F-18BD219EF322}</a:tableStyleId>
              </a:tblPr>
              <a:tblGrid>
                <a:gridCol w="2193316">
                  <a:extLst>
                    <a:ext uri="{9D8B030D-6E8A-4147-A177-3AD203B41FA5}">
                      <a16:colId xmlns:a16="http://schemas.microsoft.com/office/drawing/2014/main" xmlns="" val="1891676908"/>
                    </a:ext>
                  </a:extLst>
                </a:gridCol>
                <a:gridCol w="2148218">
                  <a:extLst>
                    <a:ext uri="{9D8B030D-6E8A-4147-A177-3AD203B41FA5}">
                      <a16:colId xmlns:a16="http://schemas.microsoft.com/office/drawing/2014/main" xmlns="" val="1357472524"/>
                    </a:ext>
                  </a:extLst>
                </a:gridCol>
                <a:gridCol w="2148218">
                  <a:extLst>
                    <a:ext uri="{9D8B030D-6E8A-4147-A177-3AD203B41FA5}">
                      <a16:colId xmlns:a16="http://schemas.microsoft.com/office/drawing/2014/main" xmlns="" val="3634334372"/>
                    </a:ext>
                  </a:extLst>
                </a:gridCol>
                <a:gridCol w="2148218">
                  <a:extLst>
                    <a:ext uri="{9D8B030D-6E8A-4147-A177-3AD203B41FA5}">
                      <a16:colId xmlns:a16="http://schemas.microsoft.com/office/drawing/2014/main" xmlns="" val="361552105"/>
                    </a:ext>
                  </a:extLst>
                </a:gridCol>
                <a:gridCol w="2148218">
                  <a:extLst>
                    <a:ext uri="{9D8B030D-6E8A-4147-A177-3AD203B41FA5}">
                      <a16:colId xmlns:a16="http://schemas.microsoft.com/office/drawing/2014/main" xmlns="" val="3069529310"/>
                    </a:ext>
                  </a:extLst>
                </a:gridCol>
              </a:tblGrid>
              <a:tr h="901198">
                <a:tc>
                  <a:txBody>
                    <a:bodyPr/>
                    <a:lstStyle/>
                    <a:p>
                      <a:r>
                        <a:rPr lang="en-US" dirty="0"/>
                        <a:t>DATE</a:t>
                      </a:r>
                      <a:endParaRPr lang="en-IN" dirty="0"/>
                    </a:p>
                  </a:txBody>
                  <a:tcPr/>
                </a:tc>
                <a:tc>
                  <a:txBody>
                    <a:bodyPr/>
                    <a:lstStyle/>
                    <a:p>
                      <a:r>
                        <a:rPr lang="en-US" dirty="0"/>
                        <a:t>1/1/2021</a:t>
                      </a:r>
                      <a:endParaRPr lang="en-IN" dirty="0"/>
                    </a:p>
                  </a:txBody>
                  <a:tcPr/>
                </a:tc>
                <a:tc>
                  <a:txBody>
                    <a:bodyPr/>
                    <a:lstStyle/>
                    <a:p>
                      <a:r>
                        <a:rPr lang="en-US" dirty="0"/>
                        <a:t>1/2/2021</a:t>
                      </a:r>
                      <a:endParaRPr lang="en-IN" dirty="0"/>
                    </a:p>
                  </a:txBody>
                  <a:tcPr/>
                </a:tc>
                <a:tc>
                  <a:txBody>
                    <a:bodyPr/>
                    <a:lstStyle/>
                    <a:p>
                      <a:r>
                        <a:rPr lang="en-US" dirty="0"/>
                        <a:t>1/3/2021</a:t>
                      </a:r>
                      <a:endParaRPr lang="en-IN" dirty="0"/>
                    </a:p>
                  </a:txBody>
                  <a:tcPr/>
                </a:tc>
                <a:tc>
                  <a:txBody>
                    <a:bodyPr/>
                    <a:lstStyle/>
                    <a:p>
                      <a:r>
                        <a:rPr lang="en-US" dirty="0"/>
                        <a:t>1/4/2021</a:t>
                      </a:r>
                      <a:endParaRPr lang="en-IN" dirty="0"/>
                    </a:p>
                  </a:txBody>
                  <a:tcPr/>
                </a:tc>
                <a:extLst>
                  <a:ext uri="{0D108BD9-81ED-4DB2-BD59-A6C34878D82A}">
                    <a16:rowId xmlns:a16="http://schemas.microsoft.com/office/drawing/2014/main" xmlns="" val="1591333090"/>
                  </a:ext>
                </a:extLst>
              </a:tr>
              <a:tr h="901198">
                <a:tc>
                  <a:txBody>
                    <a:bodyPr/>
                    <a:lstStyle/>
                    <a:p>
                      <a:r>
                        <a:rPr lang="en-US" dirty="0"/>
                        <a:t>TOTAL VACCINATIONS</a:t>
                      </a:r>
                      <a:endParaRPr lang="en-IN" dirty="0"/>
                    </a:p>
                  </a:txBody>
                  <a:tcPr/>
                </a:tc>
                <a:tc>
                  <a:txBody>
                    <a:bodyPr/>
                    <a:lstStyle/>
                    <a:p>
                      <a:r>
                        <a:rPr lang="en-US" dirty="0"/>
                        <a:t>1000</a:t>
                      </a:r>
                      <a:endParaRPr lang="en-IN" dirty="0"/>
                    </a:p>
                  </a:txBody>
                  <a:tcPr/>
                </a:tc>
                <a:tc>
                  <a:txBody>
                    <a:bodyPr/>
                    <a:lstStyle/>
                    <a:p>
                      <a:r>
                        <a:rPr lang="en-US" dirty="0"/>
                        <a:t>5000</a:t>
                      </a:r>
                      <a:endParaRPr lang="en-IN" dirty="0"/>
                    </a:p>
                  </a:txBody>
                  <a:tcPr/>
                </a:tc>
                <a:tc>
                  <a:txBody>
                    <a:bodyPr/>
                    <a:lstStyle/>
                    <a:p>
                      <a:r>
                        <a:rPr lang="en-US" dirty="0"/>
                        <a:t>15000</a:t>
                      </a:r>
                      <a:endParaRPr lang="en-IN" dirty="0"/>
                    </a:p>
                  </a:txBody>
                  <a:tcPr/>
                </a:tc>
                <a:tc>
                  <a:txBody>
                    <a:bodyPr/>
                    <a:lstStyle/>
                    <a:p>
                      <a:r>
                        <a:rPr lang="en-US" dirty="0"/>
                        <a:t>30000</a:t>
                      </a:r>
                      <a:endParaRPr lang="en-IN" dirty="0"/>
                    </a:p>
                  </a:txBody>
                  <a:tcPr/>
                </a:tc>
                <a:extLst>
                  <a:ext uri="{0D108BD9-81ED-4DB2-BD59-A6C34878D82A}">
                    <a16:rowId xmlns:a16="http://schemas.microsoft.com/office/drawing/2014/main" xmlns="" val="1342750993"/>
                  </a:ext>
                </a:extLst>
              </a:tr>
              <a:tr h="901198">
                <a:tc>
                  <a:txBody>
                    <a:bodyPr/>
                    <a:lstStyle/>
                    <a:p>
                      <a:r>
                        <a:rPr lang="en-US" dirty="0"/>
                        <a:t>PARTIALLY VACCINATED</a:t>
                      </a:r>
                      <a:endParaRPr lang="en-IN" dirty="0"/>
                    </a:p>
                  </a:txBody>
                  <a:tcPr/>
                </a:tc>
                <a:tc>
                  <a:txBody>
                    <a:bodyPr/>
                    <a:lstStyle/>
                    <a:p>
                      <a:r>
                        <a:rPr lang="en-US" dirty="0"/>
                        <a:t>800</a:t>
                      </a:r>
                      <a:endParaRPr lang="en-IN" dirty="0"/>
                    </a:p>
                  </a:txBody>
                  <a:tcPr/>
                </a:tc>
                <a:tc>
                  <a:txBody>
                    <a:bodyPr/>
                    <a:lstStyle/>
                    <a:p>
                      <a:r>
                        <a:rPr lang="en-US" dirty="0"/>
                        <a:t>4000</a:t>
                      </a:r>
                      <a:endParaRPr lang="en-IN" dirty="0"/>
                    </a:p>
                  </a:txBody>
                  <a:tcPr/>
                </a:tc>
                <a:tc>
                  <a:txBody>
                    <a:bodyPr/>
                    <a:lstStyle/>
                    <a:p>
                      <a:r>
                        <a:rPr lang="en-US" dirty="0"/>
                        <a:t>12000</a:t>
                      </a:r>
                      <a:endParaRPr lang="en-IN" dirty="0"/>
                    </a:p>
                  </a:txBody>
                  <a:tcPr/>
                </a:tc>
                <a:tc>
                  <a:txBody>
                    <a:bodyPr/>
                    <a:lstStyle/>
                    <a:p>
                      <a:r>
                        <a:rPr lang="en-US" dirty="0"/>
                        <a:t>24000</a:t>
                      </a:r>
                      <a:endParaRPr lang="en-IN" dirty="0"/>
                    </a:p>
                  </a:txBody>
                  <a:tcPr/>
                </a:tc>
                <a:extLst>
                  <a:ext uri="{0D108BD9-81ED-4DB2-BD59-A6C34878D82A}">
                    <a16:rowId xmlns:a16="http://schemas.microsoft.com/office/drawing/2014/main" xmlns="" val="2807933255"/>
                  </a:ext>
                </a:extLst>
              </a:tr>
              <a:tr h="901198">
                <a:tc>
                  <a:txBody>
                    <a:bodyPr/>
                    <a:lstStyle/>
                    <a:p>
                      <a:r>
                        <a:rPr lang="en-US" dirty="0"/>
                        <a:t>FULLY VACCINATED</a:t>
                      </a:r>
                      <a:endParaRPr lang="en-IN" dirty="0"/>
                    </a:p>
                  </a:txBody>
                  <a:tcPr/>
                </a:tc>
                <a:tc>
                  <a:txBody>
                    <a:bodyPr/>
                    <a:lstStyle/>
                    <a:p>
                      <a:r>
                        <a:rPr lang="en-US" dirty="0"/>
                        <a:t>200</a:t>
                      </a:r>
                      <a:endParaRPr lang="en-IN" dirty="0"/>
                    </a:p>
                  </a:txBody>
                  <a:tcPr/>
                </a:tc>
                <a:tc>
                  <a:txBody>
                    <a:bodyPr/>
                    <a:lstStyle/>
                    <a:p>
                      <a:r>
                        <a:rPr lang="en-US" dirty="0"/>
                        <a:t>1000</a:t>
                      </a:r>
                      <a:endParaRPr lang="en-IN" dirty="0"/>
                    </a:p>
                  </a:txBody>
                  <a:tcPr/>
                </a:tc>
                <a:tc>
                  <a:txBody>
                    <a:bodyPr/>
                    <a:lstStyle/>
                    <a:p>
                      <a:r>
                        <a:rPr lang="en-US" dirty="0"/>
                        <a:t>3000</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xmlns="" val="275887486"/>
                  </a:ext>
                </a:extLst>
              </a:tr>
            </a:tbl>
          </a:graphicData>
        </a:graphic>
      </p:graphicFrame>
      <p:sp>
        <p:nvSpPr>
          <p:cNvPr id="3" name="TextBox 2">
            <a:extLst>
              <a:ext uri="{FF2B5EF4-FFF2-40B4-BE49-F238E27FC236}">
                <a16:creationId xmlns:a16="http://schemas.microsoft.com/office/drawing/2014/main" xmlns="" id="{0115A67B-ACDC-72A6-A639-1BC108970B3A}"/>
              </a:ext>
            </a:extLst>
          </p:cNvPr>
          <p:cNvSpPr txBox="1"/>
          <p:nvPr/>
        </p:nvSpPr>
        <p:spPr>
          <a:xfrm>
            <a:off x="2303495" y="842809"/>
            <a:ext cx="7765402" cy="584775"/>
          </a:xfrm>
          <a:prstGeom prst="rect">
            <a:avLst/>
          </a:prstGeom>
          <a:noFill/>
        </p:spPr>
        <p:txBody>
          <a:bodyPr wrap="square">
            <a:spAutoFit/>
          </a:bodyPr>
          <a:lstStyle/>
          <a:p>
            <a:r>
              <a:rPr lang="en-US" sz="3200" dirty="0">
                <a:latin typeface="Arial Black" panose="020B0A04020102020204" pitchFamily="34" charset="0"/>
              </a:rPr>
              <a:t>                 </a:t>
            </a:r>
            <a:r>
              <a:rPr lang="en-US" sz="3200" dirty="0">
                <a:latin typeface="Algerian" pitchFamily="82" charset="0"/>
              </a:rPr>
              <a:t>DATA SET</a:t>
            </a:r>
            <a:endParaRPr lang="en-IN" sz="3200" dirty="0">
              <a:latin typeface="Algerian" pitchFamily="82" charset="0"/>
            </a:endParaRPr>
          </a:p>
        </p:txBody>
      </p:sp>
    </p:spTree>
    <p:extLst>
      <p:ext uri="{BB962C8B-B14F-4D97-AF65-F5344CB8AC3E}">
        <p14:creationId xmlns:p14="http://schemas.microsoft.com/office/powerpoint/2010/main" xmlns="" val="31895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itchFamily="82" charset="0"/>
              </a:rPr>
              <a:t>SAMPLE VACCINATION DATA</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This code defines a sample dataset with columns for "Date," "</a:t>
            </a:r>
            <a:r>
              <a:rPr lang="en-US" dirty="0" err="1"/>
              <a:t>Total_Vaccinations</a:t>
            </a:r>
            <a:r>
              <a:rPr lang="en-US" dirty="0"/>
              <a:t>," "</a:t>
            </a:r>
            <a:r>
              <a:rPr lang="en-US" dirty="0" err="1"/>
              <a:t>People_Vaccinated</a:t>
            </a:r>
            <a:r>
              <a:rPr lang="en-US" dirty="0"/>
              <a:t>," and "</a:t>
            </a:r>
            <a:r>
              <a:rPr lang="en-US" dirty="0" err="1"/>
              <a:t>People_Fully_Vaccinated</a:t>
            </a:r>
            <a:r>
              <a:rPr lang="en-US" dirty="0"/>
              <a:t>." You would replace this with your actual dataset.</a:t>
            </a:r>
          </a:p>
          <a:p>
            <a:pPr marL="0" indent="0">
              <a:buNone/>
            </a:pP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22219" y="1427057"/>
            <a:ext cx="3998768" cy="2943256"/>
          </a:xfrm>
          <a:prstGeom prst="rect">
            <a:avLst/>
          </a:prstGeom>
        </p:spPr>
      </p:pic>
    </p:spTree>
    <p:extLst>
      <p:ext uri="{BB962C8B-B14F-4D97-AF65-F5344CB8AC3E}">
        <p14:creationId xmlns:p14="http://schemas.microsoft.com/office/powerpoint/2010/main" xmlns="" val="398621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85FB0-B515-063C-65D3-FFD4F17D4D7F}"/>
              </a:ext>
            </a:extLst>
          </p:cNvPr>
          <p:cNvSpPr>
            <a:spLocks noGrp="1"/>
          </p:cNvSpPr>
          <p:nvPr>
            <p:ph type="title"/>
          </p:nvPr>
        </p:nvSpPr>
        <p:spPr/>
        <p:txBody>
          <a:bodyPr>
            <a:normAutofit/>
          </a:bodyPr>
          <a:lstStyle/>
          <a:p>
            <a:r>
              <a:rPr lang="en-US" sz="3200" dirty="0">
                <a:latin typeface="Arial Black" panose="020B0A04020102020204" pitchFamily="34" charset="0"/>
              </a:rPr>
              <a:t>                </a:t>
            </a:r>
            <a:r>
              <a:rPr lang="en-US" sz="3200" dirty="0">
                <a:latin typeface="Algerian" pitchFamily="82" charset="0"/>
              </a:rPr>
              <a:t>STATISTICAL ANALYSIS</a:t>
            </a:r>
            <a:endParaRPr lang="en-IN" sz="3200" dirty="0">
              <a:latin typeface="Algerian" pitchFamily="82" charset="0"/>
            </a:endParaRPr>
          </a:p>
        </p:txBody>
      </p:sp>
      <p:graphicFrame>
        <p:nvGraphicFramePr>
          <p:cNvPr id="6" name="Content Placeholder 5">
            <a:extLst>
              <a:ext uri="{FF2B5EF4-FFF2-40B4-BE49-F238E27FC236}">
                <a16:creationId xmlns:a16="http://schemas.microsoft.com/office/drawing/2014/main" xmlns="" id="{74DB2341-EE92-DA47-EC4F-87D94A590DC0}"/>
              </a:ext>
            </a:extLst>
          </p:cNvPr>
          <p:cNvGraphicFramePr>
            <a:graphicFrameLocks noGrp="1"/>
          </p:cNvGraphicFramePr>
          <p:nvPr>
            <p:ph idx="1"/>
            <p:extLst>
              <p:ext uri="{D42A27DB-BD31-4B8C-83A1-F6EECF244321}">
                <p14:modId xmlns:p14="http://schemas.microsoft.com/office/powerpoint/2010/main" xmlns="" val="855671562"/>
              </p:ext>
            </p:extLst>
          </p:nvPr>
        </p:nvGraphicFramePr>
        <p:xfrm>
          <a:off x="838201" y="1334723"/>
          <a:ext cx="5867400" cy="492320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xmlns="" id="{3919C418-7C6E-1D5A-B0F6-F6DE7363E4B5}"/>
              </a:ext>
            </a:extLst>
          </p:cNvPr>
          <p:cNvSpPr txBox="1"/>
          <p:nvPr/>
        </p:nvSpPr>
        <p:spPr>
          <a:xfrm>
            <a:off x="7343775" y="1808736"/>
            <a:ext cx="3343275" cy="2308324"/>
          </a:xfrm>
          <a:prstGeom prst="rect">
            <a:avLst/>
          </a:prstGeom>
          <a:noFill/>
        </p:spPr>
        <p:txBody>
          <a:bodyPr wrap="square">
            <a:spAutoFit/>
          </a:bodyPr>
          <a:lstStyle/>
          <a:p>
            <a:r>
              <a:rPr lang="en-US" dirty="0"/>
              <a:t>Day by day vaccine count keeps increasing.</a:t>
            </a:r>
          </a:p>
          <a:p>
            <a:r>
              <a:rPr lang="en-US" b="1" dirty="0"/>
              <a:t>VACCINES COUNT IN PERCENTAGE:</a:t>
            </a:r>
          </a:p>
          <a:p>
            <a:r>
              <a:rPr lang="en-US" dirty="0"/>
              <a:t>1</a:t>
            </a:r>
            <a:r>
              <a:rPr lang="en-US" baseline="30000" dirty="0"/>
              <a:t>st</a:t>
            </a:r>
            <a:r>
              <a:rPr lang="en-US" dirty="0"/>
              <a:t> Day:  1.9%</a:t>
            </a:r>
          </a:p>
          <a:p>
            <a:r>
              <a:rPr lang="en-US" dirty="0"/>
              <a:t>2</a:t>
            </a:r>
            <a:r>
              <a:rPr lang="en-US" baseline="30000" dirty="0"/>
              <a:t>nd</a:t>
            </a:r>
            <a:r>
              <a:rPr lang="en-US" dirty="0"/>
              <a:t> Day: 9.8%</a:t>
            </a:r>
          </a:p>
          <a:p>
            <a:r>
              <a:rPr lang="en-US" dirty="0"/>
              <a:t>3</a:t>
            </a:r>
            <a:r>
              <a:rPr lang="en-US" baseline="30000" dirty="0"/>
              <a:t>rd</a:t>
            </a:r>
            <a:r>
              <a:rPr lang="en-US" dirty="0"/>
              <a:t> Day: 29.4%</a:t>
            </a:r>
          </a:p>
          <a:p>
            <a:r>
              <a:rPr lang="en-IN" dirty="0"/>
              <a:t>4</a:t>
            </a:r>
            <a:r>
              <a:rPr lang="en-IN" baseline="30000" dirty="0"/>
              <a:t>th</a:t>
            </a:r>
            <a:r>
              <a:rPr lang="en-IN" dirty="0"/>
              <a:t> Day: 58.8%</a:t>
            </a:r>
          </a:p>
        </p:txBody>
      </p:sp>
    </p:spTree>
    <p:extLst>
      <p:ext uri="{BB962C8B-B14F-4D97-AF65-F5344CB8AC3E}">
        <p14:creationId xmlns:p14="http://schemas.microsoft.com/office/powerpoint/2010/main" xmlns="" val="35408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itchFamily="82" charset="0"/>
              </a:rPr>
              <a:t>BASIC STATISTICS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Calculate basic statistics, including the mean and maximum values for various vaccination-related columns.</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9429" y="1357624"/>
            <a:ext cx="5136571" cy="3313088"/>
          </a:xfrm>
          <a:prstGeom prst="rect">
            <a:avLst/>
          </a:prstGeom>
        </p:spPr>
      </p:pic>
    </p:spTree>
    <p:extLst>
      <p:ext uri="{BB962C8B-B14F-4D97-AF65-F5344CB8AC3E}">
        <p14:creationId xmlns:p14="http://schemas.microsoft.com/office/powerpoint/2010/main" xmlns="" val="275911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itchFamily="82" charset="0"/>
              </a:rPr>
              <a:t>PRINT STATISTICS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Print the calculated statistics to the console.</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4399" y="1690688"/>
            <a:ext cx="4544291" cy="2976511"/>
          </a:xfrm>
          <a:prstGeom prst="rect">
            <a:avLst/>
          </a:prstGeom>
        </p:spPr>
      </p:pic>
    </p:spTree>
    <p:extLst>
      <p:ext uri="{BB962C8B-B14F-4D97-AF65-F5344CB8AC3E}">
        <p14:creationId xmlns:p14="http://schemas.microsoft.com/office/powerpoint/2010/main" xmlns="" val="178243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422</Words>
  <Application>Microsoft Office PowerPoint</Application>
  <PresentationFormat>Custom</PresentationFormat>
  <Paragraphs>85</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1_Office Theme</vt:lpstr>
      <vt:lpstr> COVID  VACCINE  ANALYSIS</vt:lpstr>
      <vt:lpstr>PROBLEM STATEMENT:</vt:lpstr>
      <vt:lpstr>    DESIGN THINKING</vt:lpstr>
      <vt:lpstr>                  DATA COLLECTION</vt:lpstr>
      <vt:lpstr>Slide 5</vt:lpstr>
      <vt:lpstr>SAMPLE VACCINATION DATA</vt:lpstr>
      <vt:lpstr>                STATISTICAL ANALYSIS</vt:lpstr>
      <vt:lpstr>BASIC STATISTICS</vt:lpstr>
      <vt:lpstr>PRINT STATISTICS</vt:lpstr>
      <vt:lpstr>PLOT THE DATA</vt:lpstr>
      <vt:lpstr>                      VISUALIZATION</vt:lpstr>
      <vt:lpstr>Slide 12</vt:lpstr>
      <vt:lpstr>Slide 13</vt:lpstr>
      <vt:lpstr>                         PRE PROCESSING</vt:lpstr>
      <vt:lpstr>                     VACCINATION RESULT</vt:lpstr>
      <vt:lpstr>                                  FINAL RESULT</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 ANALYSIS</dc:title>
  <dc:creator>NISHA VARSHINI V</dc:creator>
  <cp:lastModifiedBy>admin</cp:lastModifiedBy>
  <cp:revision>2</cp:revision>
  <dcterms:created xsi:type="dcterms:W3CDTF">2023-11-01T02:59:35Z</dcterms:created>
  <dcterms:modified xsi:type="dcterms:W3CDTF">2023-11-01T08:33:42Z</dcterms:modified>
</cp:coreProperties>
</file>