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72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2E958-1329-44E2-A444-8C33CC3E737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48070-327B-4CBF-ABC7-10E45D03240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48070-327B-4CBF-ABC7-10E45D03240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870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000" dirty="0"/>
              <a:t>rd</a:t>
            </a:r>
            <a:r>
              <a:rPr sz="750" spc="120" baseline="22000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870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000" dirty="0"/>
              <a:t>rd</a:t>
            </a:r>
            <a:r>
              <a:rPr sz="750" spc="120" baseline="22000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870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000" dirty="0"/>
              <a:t>rd</a:t>
            </a:r>
            <a:r>
              <a:rPr sz="750" spc="120" baseline="22000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870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000" dirty="0"/>
              <a:t>rd</a:t>
            </a:r>
            <a:r>
              <a:rPr sz="750" spc="120" baseline="22000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870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000" dirty="0"/>
              <a:t>rd</a:t>
            </a:r>
            <a:r>
              <a:rPr sz="750" spc="120" baseline="22000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7652" y="514597"/>
            <a:ext cx="41687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3" y="1730755"/>
            <a:ext cx="8376933" cy="506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76347" y="7063413"/>
            <a:ext cx="497014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870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000" dirty="0"/>
              <a:t>rd</a:t>
            </a:r>
            <a:r>
              <a:rPr sz="750" spc="120" baseline="22000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63224" y="7080225"/>
            <a:ext cx="25527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69210" y="2581275"/>
            <a:ext cx="3265169" cy="10538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0675" y="4160139"/>
            <a:ext cx="4476749" cy="13418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7400" y="685799"/>
            <a:ext cx="3352800" cy="29138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7652" y="561841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3" name="object 3"/>
          <p:cNvSpPr txBox="1"/>
          <p:nvPr/>
        </p:nvSpPr>
        <p:spPr>
          <a:xfrm>
            <a:off x="840733" y="4057902"/>
            <a:ext cx="4417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10765" algn="l"/>
                <a:tab pos="4166870" algn="l"/>
              </a:tabLst>
            </a:pP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hel</a:t>
            </a:r>
            <a:r>
              <a:rPr sz="24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ng	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upr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acy	in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3" y="3692142"/>
            <a:ext cx="5328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084580" algn="l"/>
                <a:tab pos="1795780" algn="l"/>
                <a:tab pos="3117850" algn="l"/>
                <a:tab pos="3628390" algn="l"/>
                <a:tab pos="4422140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launch	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and	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intended	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to	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give	Europe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3" y="1195831"/>
            <a:ext cx="5328920" cy="2523490"/>
          </a:xfrm>
          <a:prstGeom prst="rect">
            <a:avLst/>
          </a:prstGeom>
        </p:spPr>
        <p:txBody>
          <a:bodyPr vert="horz" wrap="square" lIns="0" tIns="304800" rIns="0" bIns="0" rtlCol="0">
            <a:spAutoFit/>
          </a:bodyPr>
          <a:lstStyle/>
          <a:p>
            <a:pPr marL="3507105">
              <a:lnSpc>
                <a:spcPct val="100000"/>
              </a:lnSpc>
              <a:spcBef>
                <a:spcPts val="2400"/>
              </a:spcBef>
            </a:pPr>
            <a:r>
              <a:rPr sz="3600" spc="-5" dirty="0">
                <a:latin typeface="Times New Roman" panose="02020603050405020304"/>
                <a:cs typeface="Times New Roman" panose="02020603050405020304"/>
              </a:rPr>
              <a:t>Ariane</a:t>
            </a:r>
            <a:r>
              <a:rPr sz="36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dirty="0">
                <a:latin typeface="Times New Roman" panose="02020603050405020304"/>
                <a:cs typeface="Times New Roman" panose="02020603050405020304"/>
              </a:rPr>
              <a:t>5</a:t>
            </a:r>
            <a:endParaRPr sz="36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took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European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Agency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10 </a:t>
            </a:r>
            <a:r>
              <a:rPr sz="2400" b="1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years</a:t>
            </a:r>
            <a:r>
              <a:rPr sz="2400" b="1" spc="18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17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$7</a:t>
            </a:r>
            <a:r>
              <a:rPr sz="2400" b="1" spc="19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billion</a:t>
            </a:r>
            <a:r>
              <a:rPr sz="2400" b="1" spc="17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18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produce</a:t>
            </a:r>
            <a:r>
              <a:rPr sz="2400" spc="18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Ariane</a:t>
            </a:r>
            <a:r>
              <a:rPr sz="2400" spc="19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5, </a:t>
            </a:r>
            <a:r>
              <a:rPr sz="2400" spc="-59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giant rocket capable 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hurling a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pair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three-ton</a:t>
            </a:r>
            <a:r>
              <a:rPr sz="2400" spc="37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satellites</a:t>
            </a:r>
            <a:r>
              <a:rPr sz="2400" spc="36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35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orbit</a:t>
            </a:r>
            <a:r>
              <a:rPr sz="2400" spc="36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35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3" y="4422138"/>
            <a:ext cx="5348605" cy="2480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commercial</a:t>
            </a:r>
            <a:r>
              <a:rPr sz="2400" spc="-3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4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business.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2385" marR="5080" algn="just">
              <a:lnSpc>
                <a:spcPct val="100000"/>
              </a:lnSpc>
              <a:spcBef>
                <a:spcPts val="2080"/>
              </a:spcBef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rocket was destroyed after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39 seconds </a:t>
            </a:r>
            <a:r>
              <a:rPr sz="24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39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4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launch,</a:t>
            </a:r>
            <a:r>
              <a:rPr sz="2400" spc="4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4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4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altitude</a:t>
            </a:r>
            <a:r>
              <a:rPr sz="2400" spc="409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40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spc="4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4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9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half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miles along with 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its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payload 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four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expensive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24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uninsured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scientific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satellites.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53200" y="2286000"/>
            <a:ext cx="2753867" cy="4495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61993" y="1479797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62600" y="1752600"/>
            <a:ext cx="3546347" cy="5029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4533" y="1622551"/>
            <a:ext cx="4338320" cy="4406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guidance system’s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own 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tried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2400" spc="60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convert</a:t>
            </a:r>
            <a:r>
              <a:rPr sz="2400" spc="59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piece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sideways velocity </a:t>
            </a:r>
            <a:r>
              <a:rPr sz="2400" spc="-58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22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24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rocket</a:t>
            </a:r>
            <a:r>
              <a:rPr sz="2400" spc="24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229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254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64</a:t>
            </a:r>
            <a:r>
              <a:rPr sz="2400" spc="25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bit</a:t>
            </a:r>
            <a:r>
              <a:rPr sz="2400" spc="254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format </a:t>
            </a:r>
            <a:r>
              <a:rPr sz="2400" spc="-59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to a 16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bit format;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was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too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big,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an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overflow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error 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resulted 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after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36.7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seconds. 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guidance system shutdown, it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passed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identical, </a:t>
            </a:r>
            <a:r>
              <a:rPr sz="2400" spc="-58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redundant unit, which was there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provide backup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case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of just such </a:t>
            </a:r>
            <a:r>
              <a:rPr sz="2400" spc="-58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failure. Unfortunately,</a:t>
            </a:r>
            <a:r>
              <a:rPr sz="2400" spc="-2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second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33" y="6368285"/>
            <a:ext cx="329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5920" algn="l"/>
                <a:tab pos="3143885" algn="l"/>
              </a:tabLst>
            </a:pP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ide</a:t>
            </a:r>
            <a:r>
              <a:rPr sz="2400" spc="-1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ca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l	</a:t>
            </a:r>
            <a:r>
              <a:rPr sz="2400" spc="-2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anner	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3" y="6004049"/>
            <a:ext cx="4338320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75"/>
              </a:lnSpc>
              <a:spcBef>
                <a:spcPts val="100"/>
              </a:spcBef>
              <a:tabLst>
                <a:tab pos="805815" algn="l"/>
                <a:tab pos="1805305" algn="l"/>
                <a:tab pos="2501900" algn="l"/>
                <a:tab pos="3448685" algn="l"/>
                <a:tab pos="3940810" algn="l"/>
              </a:tabLst>
            </a:pP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t,	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hich	had	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fa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le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d	in	t</a:t>
            </a:r>
            <a:r>
              <a:rPr sz="2400" spc="-1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R="6985" algn="r">
              <a:lnSpc>
                <a:spcPts val="2875"/>
              </a:lnSpc>
            </a:pP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few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33" y="6734045"/>
            <a:ext cx="2494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milliseconds</a:t>
            </a:r>
            <a:r>
              <a:rPr sz="2400" spc="-5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before.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7652" y="538981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8" name="object 8"/>
          <p:cNvSpPr/>
          <p:nvPr/>
        </p:nvSpPr>
        <p:spPr>
          <a:xfrm>
            <a:off x="761993" y="151180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53200" y="4181855"/>
            <a:ext cx="2557272" cy="27523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0733" y="2126994"/>
            <a:ext cx="4643120" cy="366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Y2K</a:t>
            </a:r>
            <a:r>
              <a:rPr sz="28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problem: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was simply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ignorance about the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adequacy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otherwise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only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last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two digits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year.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1565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4-digit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date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format,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1964,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was shortened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2-digit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format,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like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64.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8064" y="1685544"/>
            <a:ext cx="2430779" cy="24292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7211" y="714241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6" name="object 6"/>
          <p:cNvSpPr/>
          <p:nvPr/>
        </p:nvSpPr>
        <p:spPr>
          <a:xfrm>
            <a:off x="761993" y="15742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88624" y="7037320"/>
            <a:ext cx="204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3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33" y="1023344"/>
            <a:ext cx="5176520" cy="6096000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R="146050" algn="ctr">
              <a:lnSpc>
                <a:spcPct val="100000"/>
              </a:lnSpc>
              <a:spcBef>
                <a:spcPts val="1920"/>
              </a:spcBef>
            </a:pPr>
            <a:r>
              <a:rPr sz="4000" i="1" spc="-22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4000" i="1" spc="-24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4000" i="1" spc="-42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4000" i="1" spc="-12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-28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4000" i="1" spc="-32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4000" i="1" spc="17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4000" i="1" spc="-36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4000" i="1" spc="-14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00" i="1" spc="-409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4000" i="1" spc="16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4000" i="1" spc="-12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i="1" spc="2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4000" i="1" spc="-15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00" i="1" spc="-27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4000" i="1" spc="-14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4000" i="1" spc="-15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4000" i="1" spc="-42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361315" indent="-349250" algn="just">
              <a:lnSpc>
                <a:spcPct val="100000"/>
              </a:lnSpc>
              <a:spcBef>
                <a:spcPts val="1095"/>
              </a:spcBef>
              <a:buChar char="o"/>
              <a:tabLst>
                <a:tab pos="361950" algn="l"/>
              </a:tabLst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Gulf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war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61315" marR="6350" indent="-349250" algn="just">
              <a:lnSpc>
                <a:spcPct val="100000"/>
              </a:lnSpc>
              <a:spcBef>
                <a:spcPts val="770"/>
              </a:spcBef>
              <a:buChar char="o"/>
              <a:tabLst>
                <a:tab pos="361950" algn="l"/>
              </a:tabLst>
            </a:pP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as</a:t>
            </a:r>
            <a:r>
              <a:rPr sz="2400" spc="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defense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Iraqi</a:t>
            </a:r>
            <a:r>
              <a:rPr sz="2400" spc="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Scud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missiles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61315" marR="5080" indent="-349250" algn="just">
              <a:lnSpc>
                <a:spcPct val="100000"/>
              </a:lnSpc>
              <a:spcBef>
                <a:spcPts val="495"/>
              </a:spcBef>
              <a:buChar char="o"/>
              <a:tabLst>
                <a:tab pos="361950" algn="l"/>
              </a:tabLst>
            </a:pP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Failed several times including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killed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28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soldiers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6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Dhahran,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Saudi Arabia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Reasons: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1005"/>
              </a:spcBef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 small timing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error in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 system’s clock </a:t>
            </a:r>
            <a:r>
              <a:rPr sz="2400" spc="-58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accumulated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point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14 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hours, the tracking system was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no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longer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accurate.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Dhahran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attack,</a:t>
            </a:r>
            <a:r>
              <a:rPr sz="2400" spc="59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system had been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operating for more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than 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100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hours.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0" y="1447800"/>
            <a:ext cx="3305555" cy="5295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7" name="object 7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3" y="1761235"/>
            <a:ext cx="5934075" cy="490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377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4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4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>
                <a:latin typeface="Times New Roman" panose="02020603050405020304"/>
                <a:cs typeface="Times New Roman" panose="02020603050405020304"/>
              </a:rPr>
              <a:t>Shuttle</a:t>
            </a: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12700" marR="2209800" algn="just">
              <a:lnSpc>
                <a:spcPct val="100000"/>
              </a:lnSpc>
              <a:spcBef>
                <a:spcPts val="2200"/>
              </a:spcBef>
            </a:pP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Part of </a:t>
            </a:r>
            <a:r>
              <a:rPr sz="23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an abort scenario for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300" spc="-56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Shuttle requires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fuel dumps </a:t>
            </a:r>
            <a:r>
              <a:rPr sz="23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lighten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23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spacecraft.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300" spc="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was </a:t>
            </a:r>
            <a:r>
              <a:rPr sz="2300" spc="-56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during</a:t>
            </a:r>
            <a:r>
              <a:rPr sz="23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3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second</a:t>
            </a:r>
            <a:r>
              <a:rPr sz="23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3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these </a:t>
            </a:r>
            <a:r>
              <a:rPr sz="2300" spc="-56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dumps that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3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(software) crash </a:t>
            </a:r>
            <a:r>
              <a:rPr sz="23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occurred.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 marR="2209165" algn="just">
              <a:lnSpc>
                <a:spcPct val="100000"/>
              </a:lnSpc>
              <a:spcBef>
                <a:spcPts val="990"/>
              </a:spcBef>
            </a:pP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...the fuel </a:t>
            </a:r>
            <a:r>
              <a:rPr sz="23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management module, </a:t>
            </a:r>
            <a:r>
              <a:rPr sz="2300" spc="-56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3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had</a:t>
            </a:r>
            <a:r>
              <a:rPr sz="23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performed</a:t>
            </a:r>
            <a:r>
              <a:rPr sz="2300" spc="57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300" spc="-56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dump </a:t>
            </a: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3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successfully exited, </a:t>
            </a: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restarted </a:t>
            </a: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3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recalled </a:t>
            </a: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for the </a:t>
            </a:r>
            <a:r>
              <a:rPr sz="23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second</a:t>
            </a:r>
            <a:r>
              <a:rPr sz="23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fuel</a:t>
            </a:r>
            <a:r>
              <a:rPr sz="2300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dump...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652" y="773683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10200" y="2514599"/>
            <a:ext cx="3721608" cy="433120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079750"/>
            <a:ext cx="8378190" cy="3141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fix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took</a:t>
            </a:r>
            <a:r>
              <a:rPr sz="28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care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problem…but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the </a:t>
            </a:r>
            <a:r>
              <a:rPr sz="28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programmers decided to see if they 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could come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up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with a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systematic way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to eliminate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these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generic sorts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bugs in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future.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 random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group of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programmers applied this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800" spc="-2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2800" spc="-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fuel 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dump</a:t>
            </a:r>
            <a:r>
              <a:rPr sz="2800" spc="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module</a:t>
            </a:r>
            <a:r>
              <a:rPr sz="2800" spc="-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800" spc="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modules.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7620" algn="just">
              <a:lnSpc>
                <a:spcPct val="100000"/>
              </a:lnSpc>
              <a:spcBef>
                <a:spcPts val="1010"/>
              </a:spcBef>
            </a:pPr>
            <a:r>
              <a:rPr sz="2800" b="1" spc="-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Seventeen</a:t>
            </a:r>
            <a:r>
              <a:rPr sz="2800" b="1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additional,</a:t>
            </a:r>
            <a:r>
              <a:rPr sz="2800" b="1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previously</a:t>
            </a:r>
            <a:r>
              <a:rPr sz="2800" b="1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unknown</a:t>
            </a:r>
            <a:r>
              <a:rPr sz="2800" b="1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problems </a:t>
            </a:r>
            <a:r>
              <a:rPr sz="2800" b="1" spc="-68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surfaced!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7652" y="773683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4" name="object 4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332" y="805687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3" name="object 3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40733" y="1414049"/>
            <a:ext cx="8376920" cy="2932430"/>
          </a:xfrm>
          <a:prstGeom prst="rect">
            <a:avLst/>
          </a:prstGeom>
        </p:spPr>
        <p:txBody>
          <a:bodyPr vert="horz" wrap="square" lIns="0" tIns="35941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2830"/>
              </a:spcBef>
            </a:pPr>
            <a:r>
              <a:rPr sz="4000" spc="-5" dirty="0">
                <a:latin typeface="Times New Roman" panose="02020603050405020304"/>
                <a:cs typeface="Times New Roman" panose="02020603050405020304"/>
              </a:rPr>
              <a:t>Financial</a:t>
            </a:r>
            <a:r>
              <a:rPr sz="4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1905"/>
              </a:spcBef>
            </a:pP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companies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have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experienced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failures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their </a:t>
            </a:r>
            <a:r>
              <a:rPr sz="2800" spc="-68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accounting system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due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to faults in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software itself. The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failures range from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producing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wrong</a:t>
            </a:r>
            <a:r>
              <a:rPr sz="2800" spc="69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whole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800" spc="-2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crashing.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7652" y="773683"/>
            <a:ext cx="4168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165" dirty="0"/>
              <a:t>f</a:t>
            </a:r>
            <a:r>
              <a:rPr spc="-315" dirty="0"/>
              <a:t>a</a:t>
            </a:r>
            <a:r>
              <a:rPr spc="-155" dirty="0"/>
              <a:t>il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3" name="object 3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4533" y="1414049"/>
            <a:ext cx="8453755" cy="4546600"/>
          </a:xfrm>
          <a:prstGeom prst="rect">
            <a:avLst/>
          </a:prstGeom>
        </p:spPr>
        <p:txBody>
          <a:bodyPr vert="horz" wrap="square" lIns="0" tIns="359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30"/>
              </a:spcBef>
            </a:pPr>
            <a:r>
              <a:rPr sz="4000" spc="-5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Windows</a:t>
            </a:r>
            <a:r>
              <a:rPr sz="4000" spc="-30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10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XP</a:t>
            </a:r>
            <a:endParaRPr sz="4000">
              <a:latin typeface="Times New Roman" panose="02020603050405020304"/>
              <a:cs typeface="Times New Roman" panose="02020603050405020304"/>
            </a:endParaRPr>
          </a:p>
          <a:p>
            <a:pPr marL="489585" indent="-401955" algn="just">
              <a:lnSpc>
                <a:spcPct val="100000"/>
              </a:lnSpc>
              <a:spcBef>
                <a:spcPts val="1905"/>
              </a:spcBef>
              <a:buChar char="o"/>
              <a:tabLst>
                <a:tab pos="49022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Microsoft</a:t>
            </a:r>
            <a:r>
              <a:rPr sz="28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released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Windows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XP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on</a:t>
            </a:r>
            <a:r>
              <a:rPr sz="2800" spc="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October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25,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2001.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89585" marR="5080" indent="-401320" algn="just">
              <a:lnSpc>
                <a:spcPct val="100000"/>
              </a:lnSpc>
              <a:spcBef>
                <a:spcPts val="1010"/>
              </a:spcBef>
              <a:buChar char="o"/>
              <a:tabLst>
                <a:tab pos="490220" algn="l"/>
              </a:tabLst>
            </a:pPr>
            <a:r>
              <a:rPr sz="2800" spc="-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day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company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posted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18</a:t>
            </a:r>
            <a:r>
              <a:rPr sz="2800" spc="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MB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spc="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compatibility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patches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website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for</a:t>
            </a:r>
            <a:r>
              <a:rPr sz="2800" spc="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bug</a:t>
            </a:r>
            <a:r>
              <a:rPr sz="2800" spc="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fixes, 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compatibility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updates, </a:t>
            </a:r>
            <a:r>
              <a:rPr sz="2800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enhancements.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89585" indent="-401955" algn="just">
              <a:lnSpc>
                <a:spcPct val="100000"/>
              </a:lnSpc>
              <a:spcBef>
                <a:spcPts val="1005"/>
              </a:spcBef>
              <a:buChar char="o"/>
              <a:tabLst>
                <a:tab pos="490220" algn="l"/>
              </a:tabLst>
            </a:pPr>
            <a:r>
              <a:rPr sz="2800" spc="-10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800" spc="-5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 patches</a:t>
            </a:r>
            <a:r>
              <a:rPr sz="2800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fixed important security </a:t>
            </a:r>
            <a:r>
              <a:rPr sz="2800" spc="-10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holes.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</a:pPr>
            <a:r>
              <a:rPr sz="28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This is</a:t>
            </a:r>
            <a:r>
              <a:rPr sz="28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b="1" spc="-1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Engineering.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81800" y="2743200"/>
            <a:ext cx="2604516" cy="2971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4533" y="2126995"/>
            <a:ext cx="5495290" cy="314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" marR="1714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continues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decline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drastically.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6035" marR="5080" algn="just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However,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desperate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cries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for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silver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bullet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something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costs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drop as rapidly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computer hardware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costs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do.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18415" algn="just">
              <a:lnSpc>
                <a:spcPts val="2870"/>
              </a:lnSpc>
              <a:spcBef>
                <a:spcPts val="960"/>
              </a:spcBef>
            </a:pP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we look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to the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horizon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of a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decade,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38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2400" spc="39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39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silver</a:t>
            </a:r>
            <a:r>
              <a:rPr sz="2400" spc="39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bullet.</a:t>
            </a:r>
            <a:r>
              <a:rPr sz="2400" spc="37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38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39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39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single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5896" y="790447"/>
            <a:ext cx="3309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60" dirty="0"/>
              <a:t>“</a:t>
            </a:r>
            <a:r>
              <a:rPr spc="125" dirty="0"/>
              <a:t>N</a:t>
            </a:r>
            <a:r>
              <a:rPr spc="-405" dirty="0"/>
              <a:t>o</a:t>
            </a:r>
            <a:r>
              <a:rPr spc="-125" dirty="0"/>
              <a:t> </a:t>
            </a:r>
            <a:r>
              <a:rPr spc="-170" dirty="0"/>
              <a:t>S</a:t>
            </a:r>
            <a:r>
              <a:rPr spc="-140" dirty="0"/>
              <a:t>i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25" dirty="0"/>
              <a:t> </a:t>
            </a:r>
            <a:r>
              <a:rPr spc="-50" dirty="0"/>
              <a:t>B</a:t>
            </a:r>
            <a:r>
              <a:rPr spc="-170" dirty="0"/>
              <a:t>u</a:t>
            </a:r>
            <a:r>
              <a:rPr spc="-155" dirty="0"/>
              <a:t>l</a:t>
            </a:r>
            <a:r>
              <a:rPr spc="-140" dirty="0"/>
              <a:t>l</a:t>
            </a:r>
            <a:r>
              <a:rPr spc="-425" dirty="0"/>
              <a:t>e</a:t>
            </a:r>
            <a:r>
              <a:rPr spc="160" dirty="0"/>
              <a:t>t</a:t>
            </a:r>
            <a:r>
              <a:rPr b="1" spc="-565" dirty="0">
                <a:latin typeface="Times New Roman" panose="02020603050405020304"/>
                <a:cs typeface="Times New Roman" panose="02020603050405020304"/>
              </a:rPr>
              <a:t>”</a:t>
            </a:r>
            <a:endParaRPr b="1" spc="-56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3" y="5248145"/>
            <a:ext cx="5480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868805" algn="l"/>
                <a:tab pos="2767965" algn="l"/>
                <a:tab pos="3209925" algn="l"/>
                <a:tab pos="4768850" algn="l"/>
                <a:tab pos="5229225" algn="l"/>
              </a:tabLst>
            </a:pP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dev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lop</a:t>
            </a:r>
            <a:r>
              <a:rPr sz="2400" spc="-2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ent,	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er	in	techn</a:t>
            </a:r>
            <a:r>
              <a:rPr sz="24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logy	or	in 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7528" y="5613905"/>
            <a:ext cx="360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9405" algn="l"/>
                <a:tab pos="2364105" algn="l"/>
                <a:tab pos="2985770" algn="l"/>
              </a:tabLst>
            </a:pP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technique,	that	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by	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itself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33" y="5978141"/>
            <a:ext cx="5481320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promises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even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one</a:t>
            </a:r>
            <a:r>
              <a:rPr sz="24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magnitude </a:t>
            </a:r>
            <a:r>
              <a:rPr sz="2400" spc="-58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improvement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24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productivity,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24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reliability </a:t>
            </a:r>
            <a:r>
              <a:rPr sz="2400" spc="-58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simplicity.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149" y="2386075"/>
            <a:ext cx="8555355" cy="397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" marR="82550" algn="just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hard 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part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building software is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specification, design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testing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of this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conceptual construct,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 labour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representing it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testing</a:t>
            </a:r>
            <a:r>
              <a:rPr sz="24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correctness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representation.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0165" marR="5080" algn="just">
              <a:lnSpc>
                <a:spcPct val="100000"/>
              </a:lnSpc>
              <a:spcBef>
                <a:spcPts val="1920"/>
              </a:spcBef>
            </a:pPr>
            <a:r>
              <a:rPr sz="2400" spc="-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still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syntax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errors,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sure,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trivial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compared to the conceptual errors (logic errors)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spc="59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systems.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why, building software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always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hard and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inherently 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no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silver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bullet.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2550" marR="1937385" indent="-70485" algn="just">
              <a:lnSpc>
                <a:spcPct val="153000"/>
              </a:lnSpc>
              <a:spcBef>
                <a:spcPts val="265"/>
              </a:spcBef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400" spc="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royal</a:t>
            </a:r>
            <a:r>
              <a:rPr sz="2400" spc="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road,</a:t>
            </a:r>
            <a:r>
              <a:rPr sz="2400" spc="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path</a:t>
            </a:r>
            <a:r>
              <a:rPr sz="2400" spc="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forward.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reusability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(and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2400" spc="-2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source)</a:t>
            </a:r>
            <a:r>
              <a:rPr sz="2400" spc="-1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 spc="-1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silver </a:t>
            </a:r>
            <a:r>
              <a:rPr sz="2400" spc="-1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bullet?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3996" y="790447"/>
            <a:ext cx="3309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60" dirty="0"/>
              <a:t>“</a:t>
            </a:r>
            <a:r>
              <a:rPr spc="125" dirty="0"/>
              <a:t>N</a:t>
            </a:r>
            <a:r>
              <a:rPr spc="-405" dirty="0"/>
              <a:t>o</a:t>
            </a:r>
            <a:r>
              <a:rPr spc="-125" dirty="0"/>
              <a:t> </a:t>
            </a:r>
            <a:r>
              <a:rPr spc="-170" dirty="0"/>
              <a:t>S</a:t>
            </a:r>
            <a:r>
              <a:rPr spc="-140" dirty="0"/>
              <a:t>i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25" dirty="0"/>
              <a:t> </a:t>
            </a:r>
            <a:r>
              <a:rPr spc="-50" dirty="0"/>
              <a:t>B</a:t>
            </a:r>
            <a:r>
              <a:rPr spc="-170" dirty="0"/>
              <a:t>u</a:t>
            </a:r>
            <a:r>
              <a:rPr spc="-155" dirty="0"/>
              <a:t>l</a:t>
            </a:r>
            <a:r>
              <a:rPr spc="-140" dirty="0"/>
              <a:t>l</a:t>
            </a:r>
            <a:r>
              <a:rPr spc="-425" dirty="0"/>
              <a:t>e</a:t>
            </a:r>
            <a:r>
              <a:rPr spc="160" dirty="0"/>
              <a:t>t</a:t>
            </a:r>
            <a:r>
              <a:rPr b="1" spc="-565" dirty="0">
                <a:latin typeface="Times New Roman" panose="02020603050405020304"/>
                <a:cs typeface="Times New Roman" panose="02020603050405020304"/>
              </a:rPr>
              <a:t>”</a:t>
            </a:r>
            <a:endParaRPr b="1" spc="-56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7404" y="714241"/>
            <a:ext cx="5243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180" dirty="0"/>
              <a:t>y</a:t>
            </a:r>
            <a:r>
              <a:rPr spc="-130" dirty="0"/>
              <a:t> </a:t>
            </a:r>
            <a:r>
              <a:rPr spc="-170" dirty="0"/>
              <a:t>S</a:t>
            </a:r>
            <a:r>
              <a:rPr spc="-405" dirty="0"/>
              <a:t>o</a:t>
            </a:r>
            <a:r>
              <a:rPr spc="180" dirty="0"/>
              <a:t>ft</a:t>
            </a:r>
            <a:r>
              <a:rPr spc="40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35" dirty="0"/>
              <a:t>E</a:t>
            </a:r>
            <a:r>
              <a:rPr spc="-155" dirty="0"/>
              <a:t>n</a:t>
            </a:r>
            <a:r>
              <a:rPr spc="-409" dirty="0"/>
              <a:t>g</a:t>
            </a:r>
            <a:r>
              <a:rPr spc="-155" dirty="0"/>
              <a:t>in</a:t>
            </a:r>
            <a:r>
              <a:rPr spc="-425" dirty="0"/>
              <a:t>ee</a:t>
            </a:r>
            <a:r>
              <a:rPr spc="-360" dirty="0"/>
              <a:t>r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484" dirty="0"/>
              <a:t>?</a:t>
            </a:r>
            <a:endParaRPr spc="-484" dirty="0"/>
          </a:p>
        </p:txBody>
      </p:sp>
      <p:sp>
        <p:nvSpPr>
          <p:cNvPr id="3" name="object 3"/>
          <p:cNvSpPr txBox="1"/>
          <p:nvPr/>
        </p:nvSpPr>
        <p:spPr>
          <a:xfrm>
            <a:off x="840733" y="2399791"/>
            <a:ext cx="6817359" cy="215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6745" indent="-582930">
              <a:lnSpc>
                <a:spcPct val="100000"/>
              </a:lnSpc>
              <a:spcBef>
                <a:spcPts val="95"/>
              </a:spcBef>
              <a:buFont typeface="MS UI Gothic" panose="020B0600070205080204" charset="-128"/>
              <a:buChar char="❖"/>
              <a:tabLst>
                <a:tab pos="626745" algn="l"/>
                <a:tab pos="62738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in nature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complexity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software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❖"/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L="672465" indent="-660400">
              <a:lnSpc>
                <a:spcPct val="100000"/>
              </a:lnSpc>
              <a:buFont typeface="MS UI Gothic" panose="020B0600070205080204" charset="-128"/>
              <a:buChar char="❖"/>
              <a:tabLst>
                <a:tab pos="672465" algn="l"/>
                <a:tab pos="67310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Concept</a:t>
            </a:r>
            <a:r>
              <a:rPr sz="28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8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“guru”</a:t>
            </a:r>
            <a:r>
              <a:rPr sz="28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❖"/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72465" indent="-660400">
              <a:lnSpc>
                <a:spcPct val="100000"/>
              </a:lnSpc>
              <a:buFont typeface="MS UI Gothic" panose="020B0600070205080204" charset="-128"/>
              <a:buChar char="❖"/>
              <a:tabLst>
                <a:tab pos="672465" algn="l"/>
                <a:tab pos="67310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want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improvement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4740" y="4783836"/>
            <a:ext cx="632460" cy="855344"/>
          </a:xfrm>
          <a:custGeom>
            <a:avLst/>
            <a:gdLst/>
            <a:ahLst/>
            <a:cxnLst/>
            <a:rect l="l" t="t" r="r" b="b"/>
            <a:pathLst>
              <a:path w="632460" h="855345">
                <a:moveTo>
                  <a:pt x="554642" y="699215"/>
                </a:moveTo>
                <a:lnTo>
                  <a:pt x="45720" y="0"/>
                </a:lnTo>
                <a:lnTo>
                  <a:pt x="0" y="33528"/>
                </a:lnTo>
                <a:lnTo>
                  <a:pt x="508747" y="732502"/>
                </a:lnTo>
                <a:lnTo>
                  <a:pt x="554642" y="699215"/>
                </a:lnTo>
                <a:close/>
              </a:path>
              <a:path w="632460" h="855345">
                <a:moveTo>
                  <a:pt x="571500" y="823395"/>
                </a:moveTo>
                <a:lnTo>
                  <a:pt x="571500" y="722376"/>
                </a:lnTo>
                <a:lnTo>
                  <a:pt x="525780" y="755904"/>
                </a:lnTo>
                <a:lnTo>
                  <a:pt x="508747" y="732502"/>
                </a:lnTo>
                <a:lnTo>
                  <a:pt x="461772" y="766572"/>
                </a:lnTo>
                <a:lnTo>
                  <a:pt x="571500" y="823395"/>
                </a:lnTo>
                <a:close/>
              </a:path>
              <a:path w="632460" h="855345">
                <a:moveTo>
                  <a:pt x="571500" y="722376"/>
                </a:moveTo>
                <a:lnTo>
                  <a:pt x="554642" y="699215"/>
                </a:lnTo>
                <a:lnTo>
                  <a:pt x="508747" y="732502"/>
                </a:lnTo>
                <a:lnTo>
                  <a:pt x="525780" y="755904"/>
                </a:lnTo>
                <a:lnTo>
                  <a:pt x="571500" y="722376"/>
                </a:lnTo>
                <a:close/>
              </a:path>
              <a:path w="632460" h="855345">
                <a:moveTo>
                  <a:pt x="632460" y="854964"/>
                </a:moveTo>
                <a:lnTo>
                  <a:pt x="600456" y="665988"/>
                </a:lnTo>
                <a:lnTo>
                  <a:pt x="554642" y="699215"/>
                </a:lnTo>
                <a:lnTo>
                  <a:pt x="571500" y="722376"/>
                </a:lnTo>
                <a:lnTo>
                  <a:pt x="571500" y="823395"/>
                </a:lnTo>
                <a:lnTo>
                  <a:pt x="632460" y="8549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02938" y="5813549"/>
            <a:ext cx="2531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Ready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change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996" y="790447"/>
            <a:ext cx="3309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60" dirty="0"/>
              <a:t>“</a:t>
            </a:r>
            <a:r>
              <a:rPr spc="125" dirty="0"/>
              <a:t>N</a:t>
            </a:r>
            <a:r>
              <a:rPr spc="-405" dirty="0"/>
              <a:t>o</a:t>
            </a:r>
            <a:r>
              <a:rPr spc="-125" dirty="0"/>
              <a:t> </a:t>
            </a:r>
            <a:r>
              <a:rPr spc="-170" dirty="0"/>
              <a:t>S</a:t>
            </a:r>
            <a:r>
              <a:rPr spc="-140" dirty="0"/>
              <a:t>i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25" dirty="0"/>
              <a:t> </a:t>
            </a:r>
            <a:r>
              <a:rPr spc="-50" dirty="0"/>
              <a:t>B</a:t>
            </a:r>
            <a:r>
              <a:rPr spc="-170" dirty="0"/>
              <a:t>u</a:t>
            </a:r>
            <a:r>
              <a:rPr spc="-155" dirty="0"/>
              <a:t>l</a:t>
            </a:r>
            <a:r>
              <a:rPr spc="-140" dirty="0"/>
              <a:t>l</a:t>
            </a:r>
            <a:r>
              <a:rPr spc="-425" dirty="0"/>
              <a:t>e</a:t>
            </a:r>
            <a:r>
              <a:rPr spc="160" dirty="0"/>
              <a:t>t</a:t>
            </a:r>
            <a:r>
              <a:rPr b="1" spc="-565" dirty="0">
                <a:latin typeface="Times New Roman" panose="02020603050405020304"/>
                <a:cs typeface="Times New Roman" panose="02020603050405020304"/>
              </a:rPr>
              <a:t>”</a:t>
            </a:r>
            <a:endParaRPr b="1" spc="-56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9333" y="2079750"/>
            <a:ext cx="5770880" cy="2966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blame 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software</a:t>
            </a:r>
            <a:r>
              <a:rPr sz="28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bugs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belongs to: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95325" indent="-378460">
              <a:lnSpc>
                <a:spcPct val="100000"/>
              </a:lnSpc>
              <a:buClr>
                <a:srgbClr val="003200"/>
              </a:buClr>
              <a:buChar char="•"/>
              <a:tabLst>
                <a:tab pos="695325" algn="l"/>
                <a:tab pos="69596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spc="-4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companies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95325" indent="-378460">
              <a:lnSpc>
                <a:spcPct val="100000"/>
              </a:lnSpc>
              <a:spcBef>
                <a:spcPts val="1440"/>
              </a:spcBef>
              <a:buClr>
                <a:srgbClr val="003200"/>
              </a:buClr>
              <a:buChar char="•"/>
              <a:tabLst>
                <a:tab pos="695325" algn="l"/>
                <a:tab pos="69596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spc="-7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developers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95325" indent="-378460">
              <a:lnSpc>
                <a:spcPct val="100000"/>
              </a:lnSpc>
              <a:spcBef>
                <a:spcPts val="840"/>
              </a:spcBef>
              <a:buClr>
                <a:srgbClr val="003200"/>
              </a:buClr>
              <a:buChar char="•"/>
              <a:tabLst>
                <a:tab pos="695325" algn="l"/>
                <a:tab pos="695960" algn="l"/>
              </a:tabLst>
            </a:pP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Legal</a:t>
            </a:r>
            <a:r>
              <a:rPr sz="2800" spc="-4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695325" indent="-378460">
              <a:lnSpc>
                <a:spcPct val="100000"/>
              </a:lnSpc>
              <a:spcBef>
                <a:spcPts val="840"/>
              </a:spcBef>
              <a:buClr>
                <a:srgbClr val="003200"/>
              </a:buClr>
              <a:buChar char="•"/>
              <a:tabLst>
                <a:tab pos="695325" algn="l"/>
                <a:tab pos="69596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Universities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335" y="735577"/>
            <a:ext cx="3357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315" dirty="0"/>
              <a:t>a</a:t>
            </a:r>
            <a:r>
              <a:rPr spc="165" dirty="0"/>
              <a:t>t</a:t>
            </a:r>
            <a:r>
              <a:rPr spc="-120" dirty="0"/>
              <a:t> </a:t>
            </a:r>
            <a:r>
              <a:rPr spc="-155" dirty="0"/>
              <a:t>i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26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09" dirty="0"/>
              <a:t>e</a:t>
            </a:r>
            <a:r>
              <a:rPr spc="-484" dirty="0"/>
              <a:t>?</a:t>
            </a:r>
            <a:endParaRPr spc="-484" dirty="0"/>
          </a:p>
        </p:txBody>
      </p:sp>
      <p:sp>
        <p:nvSpPr>
          <p:cNvPr id="3" name="object 3"/>
          <p:cNvSpPr txBox="1"/>
          <p:nvPr/>
        </p:nvSpPr>
        <p:spPr>
          <a:xfrm>
            <a:off x="1069333" y="2227578"/>
            <a:ext cx="773938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Times New Roman" panose="02020603050405020304"/>
              <a:buChar char="•"/>
              <a:tabLst>
                <a:tab pos="354965" algn="l"/>
                <a:tab pos="355600" algn="l"/>
                <a:tab pos="2653665" algn="l"/>
                <a:tab pos="4860290" algn="l"/>
                <a:tab pos="5962015" algn="l"/>
              </a:tabLst>
            </a:pPr>
            <a:r>
              <a:rPr sz="3200" b="1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200" b="1" spc="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b="1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b="1" spc="-1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3200" b="1" spc="-2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3200" b="1" spc="-1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b="1" spc="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b="1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r	</a:t>
            </a:r>
            <a:r>
              <a:rPr sz="3200" b="1" spc="-1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pro</a:t>
            </a:r>
            <a:r>
              <a:rPr sz="3200" b="1" spc="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3200" b="1" spc="-1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b="1" spc="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b="1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200" b="1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s	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d	</a:t>
            </a:r>
            <a:r>
              <a:rPr sz="3200" b="1" spc="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b="1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 b="1" spc="-1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 b="1" spc="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oc</a:t>
            </a:r>
            <a:r>
              <a:rPr sz="3200" b="1" spc="-1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b="1" spc="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b="1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b="1" spc="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b="1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d  </a:t>
            </a:r>
            <a:r>
              <a:rPr sz="3200" b="1" spc="-5" dirty="0">
                <a:solidFill>
                  <a:srgbClr val="9900FF"/>
                </a:solidFill>
                <a:latin typeface="Times New Roman" panose="02020603050405020304"/>
                <a:cs typeface="Times New Roman" panose="02020603050405020304"/>
              </a:rPr>
              <a:t>documentation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00800" y="3820667"/>
            <a:ext cx="1885188" cy="17724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193" y="3896867"/>
            <a:ext cx="3049530" cy="181813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643437" y="4033837"/>
            <a:ext cx="1117600" cy="1388745"/>
            <a:chOff x="4643437" y="4033837"/>
            <a:chExt cx="1117600" cy="1388745"/>
          </a:xfrm>
        </p:grpSpPr>
        <p:sp>
          <p:nvSpPr>
            <p:cNvPr id="7" name="object 7"/>
            <p:cNvSpPr/>
            <p:nvPr/>
          </p:nvSpPr>
          <p:spPr>
            <a:xfrm>
              <a:off x="4648200" y="4038599"/>
              <a:ext cx="1107440" cy="1379220"/>
            </a:xfrm>
            <a:custGeom>
              <a:avLst/>
              <a:gdLst/>
              <a:ahLst/>
              <a:cxnLst/>
              <a:rect l="l" t="t" r="r" b="b"/>
              <a:pathLst>
                <a:path w="1107439" h="1379220">
                  <a:moveTo>
                    <a:pt x="1107440" y="408432"/>
                  </a:moveTo>
                  <a:lnTo>
                    <a:pt x="699770" y="408432"/>
                  </a:lnTo>
                  <a:lnTo>
                    <a:pt x="699770" y="0"/>
                  </a:lnTo>
                  <a:lnTo>
                    <a:pt x="408940" y="0"/>
                  </a:lnTo>
                  <a:lnTo>
                    <a:pt x="408940" y="408432"/>
                  </a:lnTo>
                  <a:lnTo>
                    <a:pt x="0" y="408432"/>
                  </a:lnTo>
                  <a:lnTo>
                    <a:pt x="0" y="972312"/>
                  </a:lnTo>
                  <a:lnTo>
                    <a:pt x="408940" y="972312"/>
                  </a:lnTo>
                  <a:lnTo>
                    <a:pt x="408940" y="1379220"/>
                  </a:lnTo>
                  <a:lnTo>
                    <a:pt x="699770" y="1379220"/>
                  </a:lnTo>
                  <a:lnTo>
                    <a:pt x="699770" y="972312"/>
                  </a:lnTo>
                  <a:lnTo>
                    <a:pt x="1107440" y="972312"/>
                  </a:lnTo>
                  <a:lnTo>
                    <a:pt x="1107440" y="408432"/>
                  </a:lnTo>
                  <a:close/>
                </a:path>
              </a:pathLst>
            </a:custGeom>
            <a:solidFill>
              <a:srgbClr val="00CC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648200" y="4038600"/>
              <a:ext cx="1108075" cy="1379220"/>
            </a:xfrm>
            <a:custGeom>
              <a:avLst/>
              <a:gdLst/>
              <a:ahLst/>
              <a:cxnLst/>
              <a:rect l="l" t="t" r="r" b="b"/>
              <a:pathLst>
                <a:path w="1108075" h="1379220">
                  <a:moveTo>
                    <a:pt x="408431" y="0"/>
                  </a:moveTo>
                  <a:lnTo>
                    <a:pt x="408431" y="408431"/>
                  </a:lnTo>
                  <a:lnTo>
                    <a:pt x="0" y="408431"/>
                  </a:lnTo>
                  <a:lnTo>
                    <a:pt x="0" y="972311"/>
                  </a:lnTo>
                  <a:lnTo>
                    <a:pt x="408431" y="972311"/>
                  </a:lnTo>
                  <a:lnTo>
                    <a:pt x="408431" y="1379219"/>
                  </a:lnTo>
                  <a:lnTo>
                    <a:pt x="699515" y="1379219"/>
                  </a:lnTo>
                  <a:lnTo>
                    <a:pt x="699515" y="972311"/>
                  </a:lnTo>
                  <a:lnTo>
                    <a:pt x="1107947" y="972311"/>
                  </a:lnTo>
                  <a:lnTo>
                    <a:pt x="1107947" y="408431"/>
                  </a:lnTo>
                  <a:lnTo>
                    <a:pt x="699515" y="408431"/>
                  </a:lnTo>
                  <a:lnTo>
                    <a:pt x="699515" y="0"/>
                  </a:lnTo>
                  <a:lnTo>
                    <a:pt x="40843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09837" y="2115121"/>
            <a:ext cx="4505324" cy="32099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70322" y="2733547"/>
            <a:ext cx="803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og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spc="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2069" y="3829302"/>
            <a:ext cx="92900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43815">
              <a:lnSpc>
                <a:spcPct val="101000"/>
              </a:lnSpc>
              <a:spcBef>
                <a:spcPts val="8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1600" spc="-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ce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dur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9974" y="3920742"/>
            <a:ext cx="1280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Documentation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9483" y="5539229"/>
            <a:ext cx="72123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9470" marR="5080" indent="-2097405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Software=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Documentation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Operating Procedures </a:t>
            </a:r>
            <a:r>
              <a:rPr sz="2400" spc="-58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Components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9799" y="874267"/>
            <a:ext cx="33578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315" dirty="0"/>
              <a:t>a</a:t>
            </a:r>
            <a:r>
              <a:rPr spc="165" dirty="0"/>
              <a:t>t</a:t>
            </a:r>
            <a:r>
              <a:rPr spc="-120" dirty="0"/>
              <a:t> </a:t>
            </a:r>
            <a:r>
              <a:rPr spc="-155" dirty="0"/>
              <a:t>i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26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09" dirty="0"/>
              <a:t>e</a:t>
            </a:r>
            <a:r>
              <a:rPr spc="-484" dirty="0"/>
              <a:t>?</a:t>
            </a:r>
            <a:endParaRPr spc="-484" dirty="0"/>
          </a:p>
        </p:txBody>
      </p:sp>
      <p:sp>
        <p:nvSpPr>
          <p:cNvPr id="8" name="object 8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119" y="3515867"/>
            <a:ext cx="998219" cy="393700"/>
          </a:xfrm>
          <a:custGeom>
            <a:avLst/>
            <a:gdLst/>
            <a:ahLst/>
            <a:cxnLst/>
            <a:rect l="l" t="t" r="r" b="b"/>
            <a:pathLst>
              <a:path w="998220" h="393700">
                <a:moveTo>
                  <a:pt x="0" y="185927"/>
                </a:moveTo>
                <a:lnTo>
                  <a:pt x="998219" y="0"/>
                </a:lnTo>
              </a:path>
              <a:path w="998220" h="393700">
                <a:moveTo>
                  <a:pt x="15239" y="196595"/>
                </a:moveTo>
                <a:lnTo>
                  <a:pt x="998219" y="393191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47359" y="4713732"/>
            <a:ext cx="1065530" cy="554990"/>
          </a:xfrm>
          <a:custGeom>
            <a:avLst/>
            <a:gdLst/>
            <a:ahLst/>
            <a:cxnLst/>
            <a:rect l="l" t="t" r="r" b="b"/>
            <a:pathLst>
              <a:path w="1065529" h="554989">
                <a:moveTo>
                  <a:pt x="0" y="338327"/>
                </a:moveTo>
                <a:lnTo>
                  <a:pt x="969263" y="0"/>
                </a:lnTo>
              </a:path>
              <a:path w="1065529" h="554989">
                <a:moveTo>
                  <a:pt x="25907" y="345947"/>
                </a:moveTo>
                <a:lnTo>
                  <a:pt x="1065275" y="554735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32119" y="5628132"/>
            <a:ext cx="1173480" cy="396240"/>
          </a:xfrm>
          <a:custGeom>
            <a:avLst/>
            <a:gdLst/>
            <a:ahLst/>
            <a:cxnLst/>
            <a:rect l="l" t="t" r="r" b="b"/>
            <a:pathLst>
              <a:path w="1173479" h="396239">
                <a:moveTo>
                  <a:pt x="0" y="262127"/>
                </a:moveTo>
                <a:lnTo>
                  <a:pt x="1133855" y="0"/>
                </a:lnTo>
              </a:path>
              <a:path w="1173479" h="396239">
                <a:moveTo>
                  <a:pt x="41147" y="266699"/>
                </a:moveTo>
                <a:lnTo>
                  <a:pt x="1173479" y="396239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24100" y="2424683"/>
            <a:ext cx="1617345" cy="3442970"/>
          </a:xfrm>
          <a:custGeom>
            <a:avLst/>
            <a:gdLst/>
            <a:ahLst/>
            <a:cxnLst/>
            <a:rect l="l" t="t" r="r" b="b"/>
            <a:pathLst>
              <a:path w="1617345" h="3442970">
                <a:moveTo>
                  <a:pt x="323087" y="0"/>
                </a:moveTo>
                <a:lnTo>
                  <a:pt x="323087" y="3442715"/>
                </a:lnTo>
              </a:path>
              <a:path w="1617345" h="3442970">
                <a:moveTo>
                  <a:pt x="323087" y="1866899"/>
                </a:moveTo>
                <a:lnTo>
                  <a:pt x="0" y="1866899"/>
                </a:lnTo>
              </a:path>
              <a:path w="1617345" h="3442970">
                <a:moveTo>
                  <a:pt x="323087" y="4571"/>
                </a:moveTo>
                <a:lnTo>
                  <a:pt x="1616963" y="4571"/>
                </a:lnTo>
              </a:path>
              <a:path w="1617345" h="3442970">
                <a:moveTo>
                  <a:pt x="323087" y="1222247"/>
                </a:moveTo>
                <a:lnTo>
                  <a:pt x="1616963" y="1222247"/>
                </a:lnTo>
              </a:path>
              <a:path w="1617345" h="3442970">
                <a:moveTo>
                  <a:pt x="323087" y="2659379"/>
                </a:moveTo>
                <a:lnTo>
                  <a:pt x="1616963" y="2659379"/>
                </a:lnTo>
              </a:path>
              <a:path w="1617345" h="3442970">
                <a:moveTo>
                  <a:pt x="323087" y="3432047"/>
                </a:moveTo>
                <a:lnTo>
                  <a:pt x="1616963" y="3432047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47359" y="1938527"/>
            <a:ext cx="982980" cy="925194"/>
          </a:xfrm>
          <a:custGeom>
            <a:avLst/>
            <a:gdLst/>
            <a:ahLst/>
            <a:cxnLst/>
            <a:rect l="l" t="t" r="r" b="b"/>
            <a:pathLst>
              <a:path w="982979" h="925194">
                <a:moveTo>
                  <a:pt x="25907" y="528827"/>
                </a:moveTo>
                <a:lnTo>
                  <a:pt x="982979" y="925067"/>
                </a:lnTo>
              </a:path>
              <a:path w="982979" h="925194">
                <a:moveTo>
                  <a:pt x="12191" y="522731"/>
                </a:moveTo>
                <a:lnTo>
                  <a:pt x="982979" y="522731"/>
                </a:lnTo>
              </a:path>
              <a:path w="982979" h="925194">
                <a:moveTo>
                  <a:pt x="0" y="522731"/>
                </a:moveTo>
                <a:lnTo>
                  <a:pt x="969263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9293" y="3980178"/>
            <a:ext cx="1437005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</a:pP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ocu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entation 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Manuals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9698" y="2075179"/>
            <a:ext cx="1296670" cy="6324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/Specification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5898" y="3457446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ign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2182" y="4891530"/>
            <a:ext cx="1475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Implementation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01514" y="5655053"/>
            <a:ext cx="71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Testing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6697" y="1592071"/>
            <a:ext cx="1950720" cy="263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" marR="5080" indent="-20320">
              <a:lnSpc>
                <a:spcPct val="146000"/>
              </a:lnSpc>
              <a:spcBef>
                <a:spcPts val="10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Formal Specification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Context-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2385">
              <a:lnSpc>
                <a:spcPts val="1945"/>
              </a:lnSpc>
            </a:pP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Diagram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26035" marR="955040">
              <a:lnSpc>
                <a:spcPct val="60000"/>
              </a:lnSpc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Flow </a:t>
            </a:r>
            <a:r>
              <a:rPr sz="1800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Diagrams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7145">
              <a:lnSpc>
                <a:spcPct val="100000"/>
              </a:lnSpc>
              <a:spcBef>
                <a:spcPts val="850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Flow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Charts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6035" marR="125095">
              <a:lnSpc>
                <a:spcPts val="1960"/>
              </a:lnSpc>
              <a:spcBef>
                <a:spcPts val="1035"/>
              </a:spcBef>
            </a:pPr>
            <a:r>
              <a:rPr sz="1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Enti</a:t>
            </a:r>
            <a:r>
              <a:rPr sz="18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el</a:t>
            </a:r>
            <a:r>
              <a:rPr sz="18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800" spc="-2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hip  </a:t>
            </a:r>
            <a:r>
              <a:rPr sz="1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Diagram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7553" y="4403850"/>
            <a:ext cx="1995170" cy="17221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spc="-5" dirty="0"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Listings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97790" marR="363855">
              <a:lnSpc>
                <a:spcPct val="61000"/>
              </a:lnSpc>
              <a:spcBef>
                <a:spcPts val="5"/>
              </a:spcBef>
            </a:pP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1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eference  </a:t>
            </a: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Listing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06680">
              <a:lnSpc>
                <a:spcPct val="100000"/>
              </a:lnSpc>
              <a:spcBef>
                <a:spcPts val="515"/>
              </a:spcBef>
            </a:pP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Test</a:t>
            </a:r>
            <a:r>
              <a:rPr sz="1800" spc="-3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11125">
              <a:lnSpc>
                <a:spcPct val="100000"/>
              </a:lnSpc>
              <a:spcBef>
                <a:spcPts val="995"/>
              </a:spcBef>
            </a:pP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Test</a:t>
            </a:r>
            <a:r>
              <a:rPr sz="1800" spc="-2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Results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27621" y="921511"/>
            <a:ext cx="8200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25" dirty="0">
                <a:latin typeface="Times New Roman" panose="02020603050405020304"/>
                <a:cs typeface="Times New Roman" panose="02020603050405020304"/>
              </a:rPr>
              <a:t>Documentation</a:t>
            </a:r>
            <a:r>
              <a:rPr sz="32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04" dirty="0">
                <a:latin typeface="Times New Roman" panose="02020603050405020304"/>
                <a:cs typeface="Times New Roman" panose="02020603050405020304"/>
              </a:rPr>
              <a:t>consists</a:t>
            </a:r>
            <a:r>
              <a:rPr sz="32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8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70" dirty="0"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32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0" dirty="0"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32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7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90" dirty="0">
                <a:latin typeface="Times New Roman" panose="02020603050405020304"/>
                <a:cs typeface="Times New Roman" panose="02020603050405020304"/>
              </a:rPr>
              <a:t>manuals</a:t>
            </a:r>
            <a:r>
              <a:rPr sz="32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95" dirty="0">
                <a:latin typeface="Times New Roman" panose="02020603050405020304"/>
                <a:cs typeface="Times New Roman" panose="02020603050405020304"/>
              </a:rPr>
              <a:t>are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7114" y="6423149"/>
            <a:ext cx="3804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List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documentation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manuals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2520" y="1804416"/>
            <a:ext cx="1173480" cy="1115695"/>
          </a:xfrm>
          <a:custGeom>
            <a:avLst/>
            <a:gdLst/>
            <a:ahLst/>
            <a:cxnLst/>
            <a:rect l="l" t="t" r="r" b="b"/>
            <a:pathLst>
              <a:path w="1173479" h="1115695">
                <a:moveTo>
                  <a:pt x="0" y="609599"/>
                </a:moveTo>
                <a:lnTo>
                  <a:pt x="1018031" y="1115567"/>
                </a:lnTo>
              </a:path>
              <a:path w="1173479" h="1115695">
                <a:moveTo>
                  <a:pt x="0" y="585215"/>
                </a:moveTo>
                <a:lnTo>
                  <a:pt x="1173479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22520" y="4739639"/>
            <a:ext cx="1173480" cy="1103630"/>
          </a:xfrm>
          <a:custGeom>
            <a:avLst/>
            <a:gdLst/>
            <a:ahLst/>
            <a:cxnLst/>
            <a:rect l="l" t="t" r="r" b="b"/>
            <a:pathLst>
              <a:path w="1173479" h="1103629">
                <a:moveTo>
                  <a:pt x="0" y="586739"/>
                </a:moveTo>
                <a:lnTo>
                  <a:pt x="1173479" y="0"/>
                </a:lnTo>
              </a:path>
              <a:path w="1173479" h="1103629">
                <a:moveTo>
                  <a:pt x="13715" y="598931"/>
                </a:moveTo>
                <a:lnTo>
                  <a:pt x="1030223" y="1103375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90800" y="2438400"/>
            <a:ext cx="718185" cy="2897505"/>
          </a:xfrm>
          <a:custGeom>
            <a:avLst/>
            <a:gdLst/>
            <a:ahLst/>
            <a:cxnLst/>
            <a:rect l="l" t="t" r="r" b="b"/>
            <a:pathLst>
              <a:path w="718185" h="2897504">
                <a:moveTo>
                  <a:pt x="288035" y="7619"/>
                </a:moveTo>
                <a:lnTo>
                  <a:pt x="288035" y="2897123"/>
                </a:lnTo>
              </a:path>
              <a:path w="718185" h="2897504">
                <a:moveTo>
                  <a:pt x="288035" y="1264919"/>
                </a:moveTo>
                <a:lnTo>
                  <a:pt x="0" y="1264919"/>
                </a:lnTo>
              </a:path>
              <a:path w="718185" h="2897504">
                <a:moveTo>
                  <a:pt x="288035" y="0"/>
                </a:moveTo>
                <a:lnTo>
                  <a:pt x="717803" y="0"/>
                </a:lnTo>
              </a:path>
              <a:path w="718185" h="2897504">
                <a:moveTo>
                  <a:pt x="288035" y="2894075"/>
                </a:moveTo>
                <a:lnTo>
                  <a:pt x="717803" y="2894075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11655" y="3433062"/>
            <a:ext cx="1132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1800" b="1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Proce</a:t>
            </a:r>
            <a:r>
              <a:rPr sz="1800" b="1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du</a:t>
            </a:r>
            <a:r>
              <a:rPr sz="1800" b="1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698" y="2137662"/>
            <a:ext cx="876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1800" b="1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M</a:t>
            </a:r>
            <a:r>
              <a:rPr sz="1800" b="1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nu</a:t>
            </a:r>
            <a:r>
              <a:rPr sz="1800" b="1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1800" b="1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9151" y="2137662"/>
            <a:ext cx="108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0610" algn="l"/>
              </a:tabLst>
            </a:pPr>
            <a:r>
              <a:rPr sz="1800" b="1" u="heavy" dirty="0">
                <a:solidFill>
                  <a:srgbClr val="7F007F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/>
                <a:cs typeface="Times New Roman" panose="02020603050405020304"/>
              </a:rPr>
              <a:t> 	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0122" y="5018022"/>
            <a:ext cx="5529580" cy="179641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10895" marR="3528060">
              <a:lnSpc>
                <a:spcPct val="101000"/>
              </a:lnSpc>
              <a:spcBef>
                <a:spcPts val="85"/>
              </a:spcBef>
            </a:pPr>
            <a:r>
              <a:rPr sz="1800" b="1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b="1" spc="-1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b="1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erati</a:t>
            </a:r>
            <a:r>
              <a:rPr sz="1800" b="1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b="1" spc="-1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b="1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al  </a:t>
            </a:r>
            <a:r>
              <a:rPr sz="1800" b="1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Manuals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363595">
              <a:lnSpc>
                <a:spcPts val="1920"/>
              </a:lnSpc>
            </a:pP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363595">
              <a:lnSpc>
                <a:spcPct val="100000"/>
              </a:lnSpc>
              <a:spcBef>
                <a:spcPts val="230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Administration</a:t>
            </a:r>
            <a:r>
              <a:rPr sz="1800" b="1" spc="-3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Guide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5E5E5E"/>
                </a:solidFill>
                <a:latin typeface="Times New Roman" panose="02020603050405020304"/>
                <a:cs typeface="Times New Roman" panose="02020603050405020304"/>
              </a:rPr>
              <a:t>List </a:t>
            </a:r>
            <a:r>
              <a:rPr sz="2400" dirty="0">
                <a:solidFill>
                  <a:srgbClr val="5E5E5E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5E5E5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Times New Roman" panose="02020603050405020304"/>
                <a:cs typeface="Times New Roman" panose="02020603050405020304"/>
              </a:rPr>
              <a:t>operating procedure manuals.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0353" y="1712467"/>
            <a:ext cx="1720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8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Overview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7681" y="2151379"/>
            <a:ext cx="1747520" cy="956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5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Beginner’s</a:t>
            </a:r>
            <a:r>
              <a:rPr sz="18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Guide </a:t>
            </a:r>
            <a:r>
              <a:rPr sz="1800" b="1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Tutorial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Reference</a:t>
            </a:r>
            <a:r>
              <a:rPr sz="1800" b="1" spc="-3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Guide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88453" y="4589777"/>
            <a:ext cx="1795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Installation</a:t>
            </a:r>
            <a:r>
              <a:rPr sz="1800" b="1" spc="-4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Guide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27621" y="919987"/>
            <a:ext cx="8200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25" dirty="0">
                <a:latin typeface="Times New Roman" panose="02020603050405020304"/>
                <a:cs typeface="Times New Roman" panose="02020603050405020304"/>
              </a:rPr>
              <a:t>Documentation</a:t>
            </a:r>
            <a:r>
              <a:rPr sz="32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04" dirty="0">
                <a:latin typeface="Times New Roman" panose="02020603050405020304"/>
                <a:cs typeface="Times New Roman" panose="02020603050405020304"/>
              </a:rPr>
              <a:t>consists</a:t>
            </a:r>
            <a:r>
              <a:rPr sz="32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8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70" dirty="0"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32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50" dirty="0"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32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7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90" dirty="0">
                <a:latin typeface="Times New Roman" panose="02020603050405020304"/>
                <a:cs typeface="Times New Roman" panose="02020603050405020304"/>
              </a:rPr>
              <a:t>manuals</a:t>
            </a:r>
            <a:r>
              <a:rPr sz="32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295" dirty="0">
                <a:latin typeface="Times New Roman" panose="02020603050405020304"/>
                <a:cs typeface="Times New Roman" panose="02020603050405020304"/>
              </a:rPr>
              <a:t>are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669538"/>
            <a:ext cx="83769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9085" marR="5080" indent="-287020">
              <a:lnSpc>
                <a:spcPts val="3020"/>
              </a:lnSpc>
              <a:spcBef>
                <a:spcPts val="480"/>
              </a:spcBef>
              <a:buFont typeface="Times New Roman" panose="02020603050405020304"/>
              <a:buChar char="•"/>
              <a:tabLst>
                <a:tab pos="299085" algn="l"/>
                <a:tab pos="299720" algn="l"/>
                <a:tab pos="1807845" algn="l"/>
                <a:tab pos="3296285" algn="l"/>
                <a:tab pos="4050665" algn="l"/>
                <a:tab pos="4530725" algn="l"/>
                <a:tab pos="6138545" algn="l"/>
                <a:tab pos="6699250" algn="l"/>
                <a:tab pos="7002780" algn="l"/>
              </a:tabLst>
            </a:pPr>
            <a:r>
              <a:rPr sz="2800" b="1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800" b="1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spc="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b="1" spc="-2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b="1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1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b="1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b="1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	p</a:t>
            </a:r>
            <a:r>
              <a:rPr sz="2800" b="1" spc="-1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b="1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odu</a:t>
            </a:r>
            <a:r>
              <a:rPr sz="2800" b="1" spc="-1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ts</a:t>
            </a:r>
            <a:r>
              <a:rPr sz="2800" b="1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2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	b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1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8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op</a:t>
            </a:r>
            <a:r>
              <a:rPr sz="28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	p</a:t>
            </a:r>
            <a:r>
              <a:rPr sz="28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rti</a:t>
            </a:r>
            <a:r>
              <a:rPr sz="28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2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r  </a:t>
            </a:r>
            <a:r>
              <a:rPr sz="2800" spc="-1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8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spc="1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developed </a:t>
            </a:r>
            <a:r>
              <a:rPr sz="28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general market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2388" y="805687"/>
            <a:ext cx="3211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290" dirty="0"/>
              <a:t>P</a:t>
            </a:r>
            <a:r>
              <a:rPr spc="-360" dirty="0"/>
              <a:t>r</a:t>
            </a:r>
            <a:r>
              <a:rPr spc="-409" dirty="0"/>
              <a:t>o</a:t>
            </a:r>
            <a:r>
              <a:rPr spc="-240" dirty="0"/>
              <a:t>d</a:t>
            </a:r>
            <a:r>
              <a:rPr spc="-155" dirty="0"/>
              <a:t>u</a:t>
            </a:r>
            <a:r>
              <a:rPr spc="-425" dirty="0"/>
              <a:t>c</a:t>
            </a:r>
            <a:r>
              <a:rPr spc="165" dirty="0"/>
              <a:t>t</a:t>
            </a:r>
            <a:endParaRPr spc="165" dirty="0"/>
          </a:p>
        </p:txBody>
      </p:sp>
      <p:sp>
        <p:nvSpPr>
          <p:cNvPr id="4" name="object 4"/>
          <p:cNvSpPr txBox="1"/>
          <p:nvPr/>
        </p:nvSpPr>
        <p:spPr>
          <a:xfrm>
            <a:off x="764533" y="4058777"/>
            <a:ext cx="4335145" cy="12255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35"/>
              </a:spcBef>
              <a:buFont typeface="Times New Roman" panose="02020603050405020304"/>
              <a:buChar char="•"/>
              <a:tabLst>
                <a:tab pos="299085" algn="l"/>
                <a:tab pos="299720" algn="l"/>
              </a:tabLst>
            </a:pPr>
            <a:r>
              <a:rPr sz="2800" b="1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b="1" spc="-10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products</a:t>
            </a:r>
            <a:r>
              <a:rPr sz="2800" b="1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69900" marR="5080">
              <a:lnSpc>
                <a:spcPts val="2580"/>
              </a:lnSpc>
              <a:spcBef>
                <a:spcPts val="630"/>
              </a:spcBef>
              <a:tabLst>
                <a:tab pos="1851660" algn="l"/>
                <a:tab pos="2150745" algn="l"/>
                <a:tab pos="3599815" algn="l"/>
                <a:tab pos="4033520" algn="l"/>
              </a:tabLst>
            </a:pPr>
            <a:r>
              <a:rPr sz="2400" dirty="0">
                <a:solidFill>
                  <a:srgbClr val="FC1732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b="1" dirty="0">
                <a:solidFill>
                  <a:srgbClr val="FC1732"/>
                </a:solidFill>
                <a:latin typeface="Times New Roman" panose="02020603050405020304"/>
                <a:cs typeface="Times New Roman" panose="02020603050405020304"/>
              </a:rPr>
              <a:t>Ge</a:t>
            </a:r>
            <a:r>
              <a:rPr sz="2400" b="1" spc="-10" dirty="0">
                <a:solidFill>
                  <a:srgbClr val="FC1732"/>
                </a:solidFill>
                <a:latin typeface="Times New Roman" panose="02020603050405020304"/>
                <a:cs typeface="Times New Roman" panose="02020603050405020304"/>
              </a:rPr>
              <a:t>ner</a:t>
            </a:r>
            <a:r>
              <a:rPr sz="2400" b="1" dirty="0">
                <a:solidFill>
                  <a:srgbClr val="FC1732"/>
                </a:solidFill>
                <a:latin typeface="Times New Roman" panose="02020603050405020304"/>
                <a:cs typeface="Times New Roman" panose="02020603050405020304"/>
              </a:rPr>
              <a:t>ic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	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dev</a:t>
            </a:r>
            <a:r>
              <a:rPr sz="24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loped	</a:t>
            </a:r>
            <a:r>
              <a:rPr sz="24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o	be 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customers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2530" y="4565394"/>
            <a:ext cx="3867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6280" algn="l"/>
                <a:tab pos="1150620" algn="l"/>
                <a:tab pos="1482725" algn="l"/>
                <a:tab pos="2354580" algn="l"/>
                <a:tab pos="2804160" algn="l"/>
              </a:tabLst>
            </a:pP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sold	to	a	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range	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of	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different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33" y="5295389"/>
            <a:ext cx="791718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solidFill>
                  <a:srgbClr val="FC1732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b="1" spc="-5" dirty="0">
                <a:solidFill>
                  <a:srgbClr val="FC1732"/>
                </a:solidFill>
                <a:latin typeface="Times New Roman" panose="02020603050405020304"/>
                <a:cs typeface="Times New Roman" panose="02020603050405020304"/>
              </a:rPr>
              <a:t>Bespoke</a:t>
            </a:r>
            <a:r>
              <a:rPr sz="2400" b="1" spc="75" dirty="0">
                <a:solidFill>
                  <a:srgbClr val="FC1732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(custom)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developed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24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according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specification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139" y="1782571"/>
            <a:ext cx="6343650" cy="79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product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a product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designated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for </a:t>
            </a:r>
            <a:r>
              <a:rPr sz="2800" spc="-6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delivery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user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1443" y="2736850"/>
            <a:ext cx="2127885" cy="908685"/>
            <a:chOff x="1441443" y="2736850"/>
            <a:chExt cx="2127885" cy="908685"/>
          </a:xfrm>
        </p:grpSpPr>
        <p:sp>
          <p:nvSpPr>
            <p:cNvPr id="4" name="object 4"/>
            <p:cNvSpPr/>
            <p:nvPr/>
          </p:nvSpPr>
          <p:spPr>
            <a:xfrm>
              <a:off x="1523993" y="2819399"/>
              <a:ext cx="2045335" cy="826135"/>
            </a:xfrm>
            <a:custGeom>
              <a:avLst/>
              <a:gdLst/>
              <a:ahLst/>
              <a:cxnLst/>
              <a:rect l="l" t="t" r="r" b="b"/>
              <a:pathLst>
                <a:path w="2045335" h="826135">
                  <a:moveTo>
                    <a:pt x="2045214" y="413003"/>
                  </a:moveTo>
                  <a:lnTo>
                    <a:pt x="2036587" y="359060"/>
                  </a:lnTo>
                  <a:lnTo>
                    <a:pt x="2011432" y="307244"/>
                  </a:lnTo>
                  <a:lnTo>
                    <a:pt x="1970834" y="257987"/>
                  </a:lnTo>
                  <a:lnTo>
                    <a:pt x="1915879" y="211719"/>
                  </a:lnTo>
                  <a:lnTo>
                    <a:pt x="1883358" y="189840"/>
                  </a:lnTo>
                  <a:lnTo>
                    <a:pt x="1847654" y="168871"/>
                  </a:lnTo>
                  <a:lnTo>
                    <a:pt x="1808905" y="148864"/>
                  </a:lnTo>
                  <a:lnTo>
                    <a:pt x="1767245" y="129874"/>
                  </a:lnTo>
                  <a:lnTo>
                    <a:pt x="1722811" y="111954"/>
                  </a:lnTo>
                  <a:lnTo>
                    <a:pt x="1675738" y="95158"/>
                  </a:lnTo>
                  <a:lnTo>
                    <a:pt x="1626162" y="79540"/>
                  </a:lnTo>
                  <a:lnTo>
                    <a:pt x="1574219" y="65154"/>
                  </a:lnTo>
                  <a:lnTo>
                    <a:pt x="1520045" y="52054"/>
                  </a:lnTo>
                  <a:lnTo>
                    <a:pt x="1463775" y="40293"/>
                  </a:lnTo>
                  <a:lnTo>
                    <a:pt x="1405544" y="29926"/>
                  </a:lnTo>
                  <a:lnTo>
                    <a:pt x="1345490" y="21006"/>
                  </a:lnTo>
                  <a:lnTo>
                    <a:pt x="1283748" y="13587"/>
                  </a:lnTo>
                  <a:lnTo>
                    <a:pt x="1220453" y="7723"/>
                  </a:lnTo>
                  <a:lnTo>
                    <a:pt x="1155741" y="3468"/>
                  </a:lnTo>
                  <a:lnTo>
                    <a:pt x="1089748" y="876"/>
                  </a:lnTo>
                  <a:lnTo>
                    <a:pt x="1022610" y="0"/>
                  </a:lnTo>
                  <a:lnTo>
                    <a:pt x="955303" y="876"/>
                  </a:lnTo>
                  <a:lnTo>
                    <a:pt x="889169" y="3468"/>
                  </a:lnTo>
                  <a:lnTo>
                    <a:pt x="824341" y="7723"/>
                  </a:lnTo>
                  <a:lnTo>
                    <a:pt x="760955" y="13587"/>
                  </a:lnTo>
                  <a:lnTo>
                    <a:pt x="699143" y="21006"/>
                  </a:lnTo>
                  <a:lnTo>
                    <a:pt x="639040" y="29926"/>
                  </a:lnTo>
                  <a:lnTo>
                    <a:pt x="580780" y="40293"/>
                  </a:lnTo>
                  <a:lnTo>
                    <a:pt x="524496" y="52054"/>
                  </a:lnTo>
                  <a:lnTo>
                    <a:pt x="470324" y="65154"/>
                  </a:lnTo>
                  <a:lnTo>
                    <a:pt x="418396" y="79540"/>
                  </a:lnTo>
                  <a:lnTo>
                    <a:pt x="368848" y="95158"/>
                  </a:lnTo>
                  <a:lnTo>
                    <a:pt x="321812" y="111954"/>
                  </a:lnTo>
                  <a:lnTo>
                    <a:pt x="277423" y="129874"/>
                  </a:lnTo>
                  <a:lnTo>
                    <a:pt x="235815" y="148864"/>
                  </a:lnTo>
                  <a:lnTo>
                    <a:pt x="197122" y="168871"/>
                  </a:lnTo>
                  <a:lnTo>
                    <a:pt x="161478" y="189840"/>
                  </a:lnTo>
                  <a:lnTo>
                    <a:pt x="129017" y="211719"/>
                  </a:lnTo>
                  <a:lnTo>
                    <a:pt x="74180" y="257987"/>
                  </a:lnTo>
                  <a:lnTo>
                    <a:pt x="33683" y="307244"/>
                  </a:lnTo>
                  <a:lnTo>
                    <a:pt x="8599" y="359060"/>
                  </a:lnTo>
                  <a:lnTo>
                    <a:pt x="0" y="413003"/>
                  </a:lnTo>
                  <a:lnTo>
                    <a:pt x="2172" y="440046"/>
                  </a:lnTo>
                  <a:lnTo>
                    <a:pt x="19148" y="492723"/>
                  </a:lnTo>
                  <a:lnTo>
                    <a:pt x="52072" y="543153"/>
                  </a:lnTo>
                  <a:lnTo>
                    <a:pt x="99873" y="590891"/>
                  </a:lnTo>
                  <a:lnTo>
                    <a:pt x="161478" y="635492"/>
                  </a:lnTo>
                  <a:lnTo>
                    <a:pt x="197122" y="656478"/>
                  </a:lnTo>
                  <a:lnTo>
                    <a:pt x="235815" y="676512"/>
                  </a:lnTo>
                  <a:lnTo>
                    <a:pt x="277423" y="695540"/>
                  </a:lnTo>
                  <a:lnTo>
                    <a:pt x="321812" y="713506"/>
                  </a:lnTo>
                  <a:lnTo>
                    <a:pt x="368848" y="730353"/>
                  </a:lnTo>
                  <a:lnTo>
                    <a:pt x="418396" y="746028"/>
                  </a:lnTo>
                  <a:lnTo>
                    <a:pt x="470324" y="760474"/>
                  </a:lnTo>
                  <a:lnTo>
                    <a:pt x="524496" y="773635"/>
                  </a:lnTo>
                  <a:lnTo>
                    <a:pt x="580780" y="785455"/>
                  </a:lnTo>
                  <a:lnTo>
                    <a:pt x="639040" y="795881"/>
                  </a:lnTo>
                  <a:lnTo>
                    <a:pt x="699143" y="804854"/>
                  </a:lnTo>
                  <a:lnTo>
                    <a:pt x="760955" y="812321"/>
                  </a:lnTo>
                  <a:lnTo>
                    <a:pt x="824341" y="818226"/>
                  </a:lnTo>
                  <a:lnTo>
                    <a:pt x="889169" y="822512"/>
                  </a:lnTo>
                  <a:lnTo>
                    <a:pt x="955303" y="825124"/>
                  </a:lnTo>
                  <a:lnTo>
                    <a:pt x="1022610" y="826007"/>
                  </a:lnTo>
                  <a:lnTo>
                    <a:pt x="1089748" y="825124"/>
                  </a:lnTo>
                  <a:lnTo>
                    <a:pt x="1155741" y="822512"/>
                  </a:lnTo>
                  <a:lnTo>
                    <a:pt x="1220453" y="818226"/>
                  </a:lnTo>
                  <a:lnTo>
                    <a:pt x="1283748" y="812321"/>
                  </a:lnTo>
                  <a:lnTo>
                    <a:pt x="1345490" y="804854"/>
                  </a:lnTo>
                  <a:lnTo>
                    <a:pt x="1405544" y="795881"/>
                  </a:lnTo>
                  <a:lnTo>
                    <a:pt x="1463775" y="785455"/>
                  </a:lnTo>
                  <a:lnTo>
                    <a:pt x="1520045" y="773635"/>
                  </a:lnTo>
                  <a:lnTo>
                    <a:pt x="1574219" y="760474"/>
                  </a:lnTo>
                  <a:lnTo>
                    <a:pt x="1626162" y="746028"/>
                  </a:lnTo>
                  <a:lnTo>
                    <a:pt x="1675738" y="730353"/>
                  </a:lnTo>
                  <a:lnTo>
                    <a:pt x="1722811" y="713506"/>
                  </a:lnTo>
                  <a:lnTo>
                    <a:pt x="1767245" y="695540"/>
                  </a:lnTo>
                  <a:lnTo>
                    <a:pt x="1808905" y="676512"/>
                  </a:lnTo>
                  <a:lnTo>
                    <a:pt x="1847654" y="656478"/>
                  </a:lnTo>
                  <a:lnTo>
                    <a:pt x="1883358" y="635492"/>
                  </a:lnTo>
                  <a:lnTo>
                    <a:pt x="1915879" y="613612"/>
                  </a:lnTo>
                  <a:lnTo>
                    <a:pt x="1970834" y="567386"/>
                  </a:lnTo>
                  <a:lnTo>
                    <a:pt x="2011432" y="518247"/>
                  </a:lnTo>
                  <a:lnTo>
                    <a:pt x="2036587" y="466638"/>
                  </a:lnTo>
                  <a:lnTo>
                    <a:pt x="2045214" y="4130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47793" y="2743199"/>
              <a:ext cx="2045335" cy="826135"/>
            </a:xfrm>
            <a:custGeom>
              <a:avLst/>
              <a:gdLst/>
              <a:ahLst/>
              <a:cxnLst/>
              <a:rect l="l" t="t" r="r" b="b"/>
              <a:pathLst>
                <a:path w="2045335" h="826135">
                  <a:moveTo>
                    <a:pt x="2045214" y="413003"/>
                  </a:moveTo>
                  <a:lnTo>
                    <a:pt x="2036587" y="359060"/>
                  </a:lnTo>
                  <a:lnTo>
                    <a:pt x="2011432" y="307244"/>
                  </a:lnTo>
                  <a:lnTo>
                    <a:pt x="1970834" y="257987"/>
                  </a:lnTo>
                  <a:lnTo>
                    <a:pt x="1915879" y="211719"/>
                  </a:lnTo>
                  <a:lnTo>
                    <a:pt x="1883358" y="189840"/>
                  </a:lnTo>
                  <a:lnTo>
                    <a:pt x="1847654" y="168871"/>
                  </a:lnTo>
                  <a:lnTo>
                    <a:pt x="1808905" y="148864"/>
                  </a:lnTo>
                  <a:lnTo>
                    <a:pt x="1767245" y="129874"/>
                  </a:lnTo>
                  <a:lnTo>
                    <a:pt x="1722811" y="111954"/>
                  </a:lnTo>
                  <a:lnTo>
                    <a:pt x="1675738" y="95158"/>
                  </a:lnTo>
                  <a:lnTo>
                    <a:pt x="1626162" y="79540"/>
                  </a:lnTo>
                  <a:lnTo>
                    <a:pt x="1574219" y="65154"/>
                  </a:lnTo>
                  <a:lnTo>
                    <a:pt x="1520045" y="52054"/>
                  </a:lnTo>
                  <a:lnTo>
                    <a:pt x="1463775" y="40293"/>
                  </a:lnTo>
                  <a:lnTo>
                    <a:pt x="1405544" y="29926"/>
                  </a:lnTo>
                  <a:lnTo>
                    <a:pt x="1345490" y="21006"/>
                  </a:lnTo>
                  <a:lnTo>
                    <a:pt x="1283748" y="13587"/>
                  </a:lnTo>
                  <a:lnTo>
                    <a:pt x="1220453" y="7723"/>
                  </a:lnTo>
                  <a:lnTo>
                    <a:pt x="1155741" y="3468"/>
                  </a:lnTo>
                  <a:lnTo>
                    <a:pt x="1089748" y="876"/>
                  </a:lnTo>
                  <a:lnTo>
                    <a:pt x="1022610" y="0"/>
                  </a:lnTo>
                  <a:lnTo>
                    <a:pt x="955303" y="876"/>
                  </a:lnTo>
                  <a:lnTo>
                    <a:pt x="889169" y="3468"/>
                  </a:lnTo>
                  <a:lnTo>
                    <a:pt x="824341" y="7723"/>
                  </a:lnTo>
                  <a:lnTo>
                    <a:pt x="760955" y="13587"/>
                  </a:lnTo>
                  <a:lnTo>
                    <a:pt x="699143" y="21006"/>
                  </a:lnTo>
                  <a:lnTo>
                    <a:pt x="639040" y="29926"/>
                  </a:lnTo>
                  <a:lnTo>
                    <a:pt x="580780" y="40293"/>
                  </a:lnTo>
                  <a:lnTo>
                    <a:pt x="524496" y="52054"/>
                  </a:lnTo>
                  <a:lnTo>
                    <a:pt x="470324" y="65154"/>
                  </a:lnTo>
                  <a:lnTo>
                    <a:pt x="418396" y="79540"/>
                  </a:lnTo>
                  <a:lnTo>
                    <a:pt x="368848" y="95158"/>
                  </a:lnTo>
                  <a:lnTo>
                    <a:pt x="321812" y="111954"/>
                  </a:lnTo>
                  <a:lnTo>
                    <a:pt x="277423" y="129874"/>
                  </a:lnTo>
                  <a:lnTo>
                    <a:pt x="235815" y="148864"/>
                  </a:lnTo>
                  <a:lnTo>
                    <a:pt x="197122" y="168871"/>
                  </a:lnTo>
                  <a:lnTo>
                    <a:pt x="161478" y="189840"/>
                  </a:lnTo>
                  <a:lnTo>
                    <a:pt x="129017" y="211719"/>
                  </a:lnTo>
                  <a:lnTo>
                    <a:pt x="74180" y="257987"/>
                  </a:lnTo>
                  <a:lnTo>
                    <a:pt x="33683" y="307244"/>
                  </a:lnTo>
                  <a:lnTo>
                    <a:pt x="8599" y="359060"/>
                  </a:lnTo>
                  <a:lnTo>
                    <a:pt x="0" y="413003"/>
                  </a:lnTo>
                  <a:lnTo>
                    <a:pt x="2172" y="440046"/>
                  </a:lnTo>
                  <a:lnTo>
                    <a:pt x="19148" y="492723"/>
                  </a:lnTo>
                  <a:lnTo>
                    <a:pt x="52072" y="543153"/>
                  </a:lnTo>
                  <a:lnTo>
                    <a:pt x="99873" y="590891"/>
                  </a:lnTo>
                  <a:lnTo>
                    <a:pt x="161478" y="635492"/>
                  </a:lnTo>
                  <a:lnTo>
                    <a:pt x="197122" y="656478"/>
                  </a:lnTo>
                  <a:lnTo>
                    <a:pt x="235815" y="676512"/>
                  </a:lnTo>
                  <a:lnTo>
                    <a:pt x="277423" y="695540"/>
                  </a:lnTo>
                  <a:lnTo>
                    <a:pt x="321812" y="713506"/>
                  </a:lnTo>
                  <a:lnTo>
                    <a:pt x="368848" y="730353"/>
                  </a:lnTo>
                  <a:lnTo>
                    <a:pt x="418396" y="746028"/>
                  </a:lnTo>
                  <a:lnTo>
                    <a:pt x="470324" y="760474"/>
                  </a:lnTo>
                  <a:lnTo>
                    <a:pt x="524496" y="773635"/>
                  </a:lnTo>
                  <a:lnTo>
                    <a:pt x="580780" y="785455"/>
                  </a:lnTo>
                  <a:lnTo>
                    <a:pt x="639040" y="795881"/>
                  </a:lnTo>
                  <a:lnTo>
                    <a:pt x="699143" y="804854"/>
                  </a:lnTo>
                  <a:lnTo>
                    <a:pt x="760955" y="812321"/>
                  </a:lnTo>
                  <a:lnTo>
                    <a:pt x="824341" y="818226"/>
                  </a:lnTo>
                  <a:lnTo>
                    <a:pt x="889169" y="822512"/>
                  </a:lnTo>
                  <a:lnTo>
                    <a:pt x="955303" y="825124"/>
                  </a:lnTo>
                  <a:lnTo>
                    <a:pt x="1022610" y="826007"/>
                  </a:lnTo>
                  <a:lnTo>
                    <a:pt x="1089748" y="825124"/>
                  </a:lnTo>
                  <a:lnTo>
                    <a:pt x="1155741" y="822512"/>
                  </a:lnTo>
                  <a:lnTo>
                    <a:pt x="1220453" y="818226"/>
                  </a:lnTo>
                  <a:lnTo>
                    <a:pt x="1283748" y="812321"/>
                  </a:lnTo>
                  <a:lnTo>
                    <a:pt x="1345490" y="804854"/>
                  </a:lnTo>
                  <a:lnTo>
                    <a:pt x="1405544" y="795881"/>
                  </a:lnTo>
                  <a:lnTo>
                    <a:pt x="1463775" y="785455"/>
                  </a:lnTo>
                  <a:lnTo>
                    <a:pt x="1520045" y="773635"/>
                  </a:lnTo>
                  <a:lnTo>
                    <a:pt x="1574219" y="760474"/>
                  </a:lnTo>
                  <a:lnTo>
                    <a:pt x="1626162" y="746028"/>
                  </a:lnTo>
                  <a:lnTo>
                    <a:pt x="1675738" y="730353"/>
                  </a:lnTo>
                  <a:lnTo>
                    <a:pt x="1722811" y="713506"/>
                  </a:lnTo>
                  <a:lnTo>
                    <a:pt x="1767245" y="695540"/>
                  </a:lnTo>
                  <a:lnTo>
                    <a:pt x="1808905" y="676512"/>
                  </a:lnTo>
                  <a:lnTo>
                    <a:pt x="1847654" y="656478"/>
                  </a:lnTo>
                  <a:lnTo>
                    <a:pt x="1883358" y="635492"/>
                  </a:lnTo>
                  <a:lnTo>
                    <a:pt x="1915879" y="613612"/>
                  </a:lnTo>
                  <a:lnTo>
                    <a:pt x="1970834" y="567386"/>
                  </a:lnTo>
                  <a:lnTo>
                    <a:pt x="2011432" y="518247"/>
                  </a:lnTo>
                  <a:lnTo>
                    <a:pt x="2036587" y="466638"/>
                  </a:lnTo>
                  <a:lnTo>
                    <a:pt x="2045214" y="4130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47793" y="2743199"/>
              <a:ext cx="2045335" cy="826135"/>
            </a:xfrm>
            <a:custGeom>
              <a:avLst/>
              <a:gdLst/>
              <a:ahLst/>
              <a:cxnLst/>
              <a:rect l="l" t="t" r="r" b="b"/>
              <a:pathLst>
                <a:path w="2045335" h="826135">
                  <a:moveTo>
                    <a:pt x="1022610" y="0"/>
                  </a:moveTo>
                  <a:lnTo>
                    <a:pt x="955303" y="876"/>
                  </a:lnTo>
                  <a:lnTo>
                    <a:pt x="889169" y="3468"/>
                  </a:lnTo>
                  <a:lnTo>
                    <a:pt x="824341" y="7723"/>
                  </a:lnTo>
                  <a:lnTo>
                    <a:pt x="760955" y="13587"/>
                  </a:lnTo>
                  <a:lnTo>
                    <a:pt x="699143" y="21006"/>
                  </a:lnTo>
                  <a:lnTo>
                    <a:pt x="639040" y="29926"/>
                  </a:lnTo>
                  <a:lnTo>
                    <a:pt x="580780" y="40293"/>
                  </a:lnTo>
                  <a:lnTo>
                    <a:pt x="524496" y="52054"/>
                  </a:lnTo>
                  <a:lnTo>
                    <a:pt x="470324" y="65154"/>
                  </a:lnTo>
                  <a:lnTo>
                    <a:pt x="418396" y="79540"/>
                  </a:lnTo>
                  <a:lnTo>
                    <a:pt x="368848" y="95158"/>
                  </a:lnTo>
                  <a:lnTo>
                    <a:pt x="321812" y="111954"/>
                  </a:lnTo>
                  <a:lnTo>
                    <a:pt x="277423" y="129874"/>
                  </a:lnTo>
                  <a:lnTo>
                    <a:pt x="235815" y="148864"/>
                  </a:lnTo>
                  <a:lnTo>
                    <a:pt x="197122" y="168871"/>
                  </a:lnTo>
                  <a:lnTo>
                    <a:pt x="161478" y="189840"/>
                  </a:lnTo>
                  <a:lnTo>
                    <a:pt x="129017" y="211719"/>
                  </a:lnTo>
                  <a:lnTo>
                    <a:pt x="74180" y="257987"/>
                  </a:lnTo>
                  <a:lnTo>
                    <a:pt x="33683" y="307244"/>
                  </a:lnTo>
                  <a:lnTo>
                    <a:pt x="8599" y="359060"/>
                  </a:lnTo>
                  <a:lnTo>
                    <a:pt x="0" y="413003"/>
                  </a:lnTo>
                  <a:lnTo>
                    <a:pt x="2172" y="440046"/>
                  </a:lnTo>
                  <a:lnTo>
                    <a:pt x="19148" y="492723"/>
                  </a:lnTo>
                  <a:lnTo>
                    <a:pt x="52072" y="543153"/>
                  </a:lnTo>
                  <a:lnTo>
                    <a:pt x="99873" y="590891"/>
                  </a:lnTo>
                  <a:lnTo>
                    <a:pt x="161478" y="635492"/>
                  </a:lnTo>
                  <a:lnTo>
                    <a:pt x="197122" y="656478"/>
                  </a:lnTo>
                  <a:lnTo>
                    <a:pt x="235815" y="676512"/>
                  </a:lnTo>
                  <a:lnTo>
                    <a:pt x="277423" y="695540"/>
                  </a:lnTo>
                  <a:lnTo>
                    <a:pt x="321812" y="713506"/>
                  </a:lnTo>
                  <a:lnTo>
                    <a:pt x="368848" y="730353"/>
                  </a:lnTo>
                  <a:lnTo>
                    <a:pt x="418396" y="746028"/>
                  </a:lnTo>
                  <a:lnTo>
                    <a:pt x="470324" y="760474"/>
                  </a:lnTo>
                  <a:lnTo>
                    <a:pt x="524496" y="773635"/>
                  </a:lnTo>
                  <a:lnTo>
                    <a:pt x="580780" y="785455"/>
                  </a:lnTo>
                  <a:lnTo>
                    <a:pt x="639040" y="795881"/>
                  </a:lnTo>
                  <a:lnTo>
                    <a:pt x="699143" y="804854"/>
                  </a:lnTo>
                  <a:lnTo>
                    <a:pt x="760955" y="812321"/>
                  </a:lnTo>
                  <a:lnTo>
                    <a:pt x="824341" y="818226"/>
                  </a:lnTo>
                  <a:lnTo>
                    <a:pt x="889169" y="822512"/>
                  </a:lnTo>
                  <a:lnTo>
                    <a:pt x="955303" y="825124"/>
                  </a:lnTo>
                  <a:lnTo>
                    <a:pt x="1022610" y="826007"/>
                  </a:lnTo>
                  <a:lnTo>
                    <a:pt x="1089748" y="825124"/>
                  </a:lnTo>
                  <a:lnTo>
                    <a:pt x="1155741" y="822512"/>
                  </a:lnTo>
                  <a:lnTo>
                    <a:pt x="1220453" y="818226"/>
                  </a:lnTo>
                  <a:lnTo>
                    <a:pt x="1283748" y="812321"/>
                  </a:lnTo>
                  <a:lnTo>
                    <a:pt x="1345490" y="804854"/>
                  </a:lnTo>
                  <a:lnTo>
                    <a:pt x="1405544" y="795881"/>
                  </a:lnTo>
                  <a:lnTo>
                    <a:pt x="1463775" y="785455"/>
                  </a:lnTo>
                  <a:lnTo>
                    <a:pt x="1520045" y="773635"/>
                  </a:lnTo>
                  <a:lnTo>
                    <a:pt x="1574219" y="760474"/>
                  </a:lnTo>
                  <a:lnTo>
                    <a:pt x="1626162" y="746028"/>
                  </a:lnTo>
                  <a:lnTo>
                    <a:pt x="1675738" y="730353"/>
                  </a:lnTo>
                  <a:lnTo>
                    <a:pt x="1722811" y="713506"/>
                  </a:lnTo>
                  <a:lnTo>
                    <a:pt x="1767245" y="695540"/>
                  </a:lnTo>
                  <a:lnTo>
                    <a:pt x="1808905" y="676512"/>
                  </a:lnTo>
                  <a:lnTo>
                    <a:pt x="1847654" y="656478"/>
                  </a:lnTo>
                  <a:lnTo>
                    <a:pt x="1883358" y="635492"/>
                  </a:lnTo>
                  <a:lnTo>
                    <a:pt x="1915879" y="613612"/>
                  </a:lnTo>
                  <a:lnTo>
                    <a:pt x="1970834" y="567386"/>
                  </a:lnTo>
                  <a:lnTo>
                    <a:pt x="2011432" y="518247"/>
                  </a:lnTo>
                  <a:lnTo>
                    <a:pt x="2036587" y="466638"/>
                  </a:lnTo>
                  <a:lnTo>
                    <a:pt x="2045214" y="413003"/>
                  </a:lnTo>
                  <a:lnTo>
                    <a:pt x="2043034" y="385793"/>
                  </a:lnTo>
                  <a:lnTo>
                    <a:pt x="2026008" y="332859"/>
                  </a:lnTo>
                  <a:lnTo>
                    <a:pt x="1992995" y="282269"/>
                  </a:lnTo>
                  <a:lnTo>
                    <a:pt x="1945083" y="234452"/>
                  </a:lnTo>
                  <a:lnTo>
                    <a:pt x="1883358" y="189840"/>
                  </a:lnTo>
                  <a:lnTo>
                    <a:pt x="1847654" y="168871"/>
                  </a:lnTo>
                  <a:lnTo>
                    <a:pt x="1808905" y="148864"/>
                  </a:lnTo>
                  <a:lnTo>
                    <a:pt x="1767245" y="129874"/>
                  </a:lnTo>
                  <a:lnTo>
                    <a:pt x="1722811" y="111954"/>
                  </a:lnTo>
                  <a:lnTo>
                    <a:pt x="1675738" y="95158"/>
                  </a:lnTo>
                  <a:lnTo>
                    <a:pt x="1626162" y="79540"/>
                  </a:lnTo>
                  <a:lnTo>
                    <a:pt x="1574219" y="65154"/>
                  </a:lnTo>
                  <a:lnTo>
                    <a:pt x="1520045" y="52054"/>
                  </a:lnTo>
                  <a:lnTo>
                    <a:pt x="1463775" y="40293"/>
                  </a:lnTo>
                  <a:lnTo>
                    <a:pt x="1405544" y="29926"/>
                  </a:lnTo>
                  <a:lnTo>
                    <a:pt x="1345490" y="21006"/>
                  </a:lnTo>
                  <a:lnTo>
                    <a:pt x="1283748" y="13587"/>
                  </a:lnTo>
                  <a:lnTo>
                    <a:pt x="1220453" y="7723"/>
                  </a:lnTo>
                  <a:lnTo>
                    <a:pt x="1155741" y="3468"/>
                  </a:lnTo>
                  <a:lnTo>
                    <a:pt x="1089748" y="876"/>
                  </a:lnTo>
                  <a:lnTo>
                    <a:pt x="1022610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932431" y="2776219"/>
            <a:ext cx="11512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97155" marR="30480" indent="-59690">
              <a:lnSpc>
                <a:spcPts val="2590"/>
              </a:lnSpc>
              <a:spcBef>
                <a:spcPts val="425"/>
              </a:spcBef>
            </a:pPr>
            <a:r>
              <a:rPr sz="2400" b="1" spc="-7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914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86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0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86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90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-3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90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914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7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 baseline="-1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7939" y="4343145"/>
            <a:ext cx="2051685" cy="832485"/>
            <a:chOff x="837939" y="4343145"/>
            <a:chExt cx="2051685" cy="832485"/>
          </a:xfrm>
        </p:grpSpPr>
        <p:sp>
          <p:nvSpPr>
            <p:cNvPr id="9" name="object 9"/>
            <p:cNvSpPr/>
            <p:nvPr/>
          </p:nvSpPr>
          <p:spPr>
            <a:xfrm>
              <a:off x="920489" y="4425695"/>
              <a:ext cx="1969135" cy="749935"/>
            </a:xfrm>
            <a:custGeom>
              <a:avLst/>
              <a:gdLst/>
              <a:ahLst/>
              <a:cxnLst/>
              <a:rect l="l" t="t" r="r" b="b"/>
              <a:pathLst>
                <a:path w="1969135" h="749935">
                  <a:moveTo>
                    <a:pt x="1969014" y="374903"/>
                  </a:moveTo>
                  <a:lnTo>
                    <a:pt x="1960033" y="323987"/>
                  </a:lnTo>
                  <a:lnTo>
                    <a:pt x="1933870" y="275166"/>
                  </a:lnTo>
                  <a:lnTo>
                    <a:pt x="1891694" y="228885"/>
                  </a:lnTo>
                  <a:lnTo>
                    <a:pt x="1834676" y="185589"/>
                  </a:lnTo>
                  <a:lnTo>
                    <a:pt x="1800966" y="165199"/>
                  </a:lnTo>
                  <a:lnTo>
                    <a:pt x="1763984" y="145721"/>
                  </a:lnTo>
                  <a:lnTo>
                    <a:pt x="1723875" y="127212"/>
                  </a:lnTo>
                  <a:lnTo>
                    <a:pt x="1680787" y="109727"/>
                  </a:lnTo>
                  <a:lnTo>
                    <a:pt x="1634865" y="93322"/>
                  </a:lnTo>
                  <a:lnTo>
                    <a:pt x="1586256" y="78052"/>
                  </a:lnTo>
                  <a:lnTo>
                    <a:pt x="1535105" y="63972"/>
                  </a:lnTo>
                  <a:lnTo>
                    <a:pt x="1481559" y="51138"/>
                  </a:lnTo>
                  <a:lnTo>
                    <a:pt x="1425765" y="39606"/>
                  </a:lnTo>
                  <a:lnTo>
                    <a:pt x="1367867" y="29432"/>
                  </a:lnTo>
                  <a:lnTo>
                    <a:pt x="1308013" y="20670"/>
                  </a:lnTo>
                  <a:lnTo>
                    <a:pt x="1246348" y="13377"/>
                  </a:lnTo>
                  <a:lnTo>
                    <a:pt x="1183019" y="7608"/>
                  </a:lnTo>
                  <a:lnTo>
                    <a:pt x="1118173" y="3418"/>
                  </a:lnTo>
                  <a:lnTo>
                    <a:pt x="1051954" y="863"/>
                  </a:lnTo>
                  <a:lnTo>
                    <a:pt x="984510" y="0"/>
                  </a:lnTo>
                  <a:lnTo>
                    <a:pt x="917064" y="863"/>
                  </a:lnTo>
                  <a:lnTo>
                    <a:pt x="850845" y="3418"/>
                  </a:lnTo>
                  <a:lnTo>
                    <a:pt x="785998" y="7608"/>
                  </a:lnTo>
                  <a:lnTo>
                    <a:pt x="722668" y="13377"/>
                  </a:lnTo>
                  <a:lnTo>
                    <a:pt x="661003" y="20670"/>
                  </a:lnTo>
                  <a:lnTo>
                    <a:pt x="601149" y="29432"/>
                  </a:lnTo>
                  <a:lnTo>
                    <a:pt x="543251" y="39606"/>
                  </a:lnTo>
                  <a:lnTo>
                    <a:pt x="487456" y="51138"/>
                  </a:lnTo>
                  <a:lnTo>
                    <a:pt x="433909" y="63972"/>
                  </a:lnTo>
                  <a:lnTo>
                    <a:pt x="382758" y="78052"/>
                  </a:lnTo>
                  <a:lnTo>
                    <a:pt x="334149" y="93322"/>
                  </a:lnTo>
                  <a:lnTo>
                    <a:pt x="288227" y="109727"/>
                  </a:lnTo>
                  <a:lnTo>
                    <a:pt x="245138" y="127212"/>
                  </a:lnTo>
                  <a:lnTo>
                    <a:pt x="205030" y="145721"/>
                  </a:lnTo>
                  <a:lnTo>
                    <a:pt x="168048" y="165199"/>
                  </a:lnTo>
                  <a:lnTo>
                    <a:pt x="134338" y="185589"/>
                  </a:lnTo>
                  <a:lnTo>
                    <a:pt x="77319" y="228885"/>
                  </a:lnTo>
                  <a:lnTo>
                    <a:pt x="35143" y="275166"/>
                  </a:lnTo>
                  <a:lnTo>
                    <a:pt x="8980" y="323987"/>
                  </a:lnTo>
                  <a:lnTo>
                    <a:pt x="0" y="374903"/>
                  </a:lnTo>
                  <a:lnTo>
                    <a:pt x="2269" y="400596"/>
                  </a:lnTo>
                  <a:lnTo>
                    <a:pt x="19987" y="450520"/>
                  </a:lnTo>
                  <a:lnTo>
                    <a:pt x="54303" y="498127"/>
                  </a:lnTo>
                  <a:lnTo>
                    <a:pt x="104046" y="542971"/>
                  </a:lnTo>
                  <a:lnTo>
                    <a:pt x="168048" y="584608"/>
                  </a:lnTo>
                  <a:lnTo>
                    <a:pt x="205030" y="604086"/>
                  </a:lnTo>
                  <a:lnTo>
                    <a:pt x="245138" y="622594"/>
                  </a:lnTo>
                  <a:lnTo>
                    <a:pt x="288227" y="640079"/>
                  </a:lnTo>
                  <a:lnTo>
                    <a:pt x="334149" y="656485"/>
                  </a:lnTo>
                  <a:lnTo>
                    <a:pt x="382758" y="671755"/>
                  </a:lnTo>
                  <a:lnTo>
                    <a:pt x="433909" y="685835"/>
                  </a:lnTo>
                  <a:lnTo>
                    <a:pt x="487456" y="698669"/>
                  </a:lnTo>
                  <a:lnTo>
                    <a:pt x="543251" y="710201"/>
                  </a:lnTo>
                  <a:lnTo>
                    <a:pt x="601149" y="720375"/>
                  </a:lnTo>
                  <a:lnTo>
                    <a:pt x="661003" y="729137"/>
                  </a:lnTo>
                  <a:lnTo>
                    <a:pt x="722668" y="736430"/>
                  </a:lnTo>
                  <a:lnTo>
                    <a:pt x="785998" y="742199"/>
                  </a:lnTo>
                  <a:lnTo>
                    <a:pt x="850845" y="746389"/>
                  </a:lnTo>
                  <a:lnTo>
                    <a:pt x="917064" y="748944"/>
                  </a:lnTo>
                  <a:lnTo>
                    <a:pt x="984510" y="749807"/>
                  </a:lnTo>
                  <a:lnTo>
                    <a:pt x="1051954" y="748944"/>
                  </a:lnTo>
                  <a:lnTo>
                    <a:pt x="1118173" y="746389"/>
                  </a:lnTo>
                  <a:lnTo>
                    <a:pt x="1183019" y="742199"/>
                  </a:lnTo>
                  <a:lnTo>
                    <a:pt x="1246348" y="736430"/>
                  </a:lnTo>
                  <a:lnTo>
                    <a:pt x="1308013" y="729137"/>
                  </a:lnTo>
                  <a:lnTo>
                    <a:pt x="1367867" y="720375"/>
                  </a:lnTo>
                  <a:lnTo>
                    <a:pt x="1425765" y="710201"/>
                  </a:lnTo>
                  <a:lnTo>
                    <a:pt x="1481559" y="698669"/>
                  </a:lnTo>
                  <a:lnTo>
                    <a:pt x="1535105" y="685835"/>
                  </a:lnTo>
                  <a:lnTo>
                    <a:pt x="1586256" y="671755"/>
                  </a:lnTo>
                  <a:lnTo>
                    <a:pt x="1634865" y="656485"/>
                  </a:lnTo>
                  <a:lnTo>
                    <a:pt x="1680787" y="640079"/>
                  </a:lnTo>
                  <a:lnTo>
                    <a:pt x="1723875" y="622594"/>
                  </a:lnTo>
                  <a:lnTo>
                    <a:pt x="1763984" y="604086"/>
                  </a:lnTo>
                  <a:lnTo>
                    <a:pt x="1800966" y="584608"/>
                  </a:lnTo>
                  <a:lnTo>
                    <a:pt x="1834676" y="564218"/>
                  </a:lnTo>
                  <a:lnTo>
                    <a:pt x="1891694" y="520922"/>
                  </a:lnTo>
                  <a:lnTo>
                    <a:pt x="1933870" y="474641"/>
                  </a:lnTo>
                  <a:lnTo>
                    <a:pt x="1960033" y="425820"/>
                  </a:lnTo>
                  <a:lnTo>
                    <a:pt x="1969014" y="3749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44289" y="4349495"/>
              <a:ext cx="1969135" cy="749935"/>
            </a:xfrm>
            <a:custGeom>
              <a:avLst/>
              <a:gdLst/>
              <a:ahLst/>
              <a:cxnLst/>
              <a:rect l="l" t="t" r="r" b="b"/>
              <a:pathLst>
                <a:path w="1969135" h="749935">
                  <a:moveTo>
                    <a:pt x="1969014" y="374903"/>
                  </a:moveTo>
                  <a:lnTo>
                    <a:pt x="1960033" y="323987"/>
                  </a:lnTo>
                  <a:lnTo>
                    <a:pt x="1933870" y="275166"/>
                  </a:lnTo>
                  <a:lnTo>
                    <a:pt x="1891694" y="228885"/>
                  </a:lnTo>
                  <a:lnTo>
                    <a:pt x="1834676" y="185589"/>
                  </a:lnTo>
                  <a:lnTo>
                    <a:pt x="1800966" y="165199"/>
                  </a:lnTo>
                  <a:lnTo>
                    <a:pt x="1763984" y="145721"/>
                  </a:lnTo>
                  <a:lnTo>
                    <a:pt x="1723875" y="127212"/>
                  </a:lnTo>
                  <a:lnTo>
                    <a:pt x="1680787" y="109727"/>
                  </a:lnTo>
                  <a:lnTo>
                    <a:pt x="1634865" y="93322"/>
                  </a:lnTo>
                  <a:lnTo>
                    <a:pt x="1586256" y="78052"/>
                  </a:lnTo>
                  <a:lnTo>
                    <a:pt x="1535105" y="63972"/>
                  </a:lnTo>
                  <a:lnTo>
                    <a:pt x="1481559" y="51138"/>
                  </a:lnTo>
                  <a:lnTo>
                    <a:pt x="1425765" y="39606"/>
                  </a:lnTo>
                  <a:lnTo>
                    <a:pt x="1367867" y="29432"/>
                  </a:lnTo>
                  <a:lnTo>
                    <a:pt x="1308013" y="20670"/>
                  </a:lnTo>
                  <a:lnTo>
                    <a:pt x="1246348" y="13377"/>
                  </a:lnTo>
                  <a:lnTo>
                    <a:pt x="1183019" y="7608"/>
                  </a:lnTo>
                  <a:lnTo>
                    <a:pt x="1118173" y="3418"/>
                  </a:lnTo>
                  <a:lnTo>
                    <a:pt x="1051954" y="863"/>
                  </a:lnTo>
                  <a:lnTo>
                    <a:pt x="984510" y="0"/>
                  </a:lnTo>
                  <a:lnTo>
                    <a:pt x="917064" y="863"/>
                  </a:lnTo>
                  <a:lnTo>
                    <a:pt x="850845" y="3418"/>
                  </a:lnTo>
                  <a:lnTo>
                    <a:pt x="785998" y="7608"/>
                  </a:lnTo>
                  <a:lnTo>
                    <a:pt x="722668" y="13377"/>
                  </a:lnTo>
                  <a:lnTo>
                    <a:pt x="661003" y="20670"/>
                  </a:lnTo>
                  <a:lnTo>
                    <a:pt x="601149" y="29432"/>
                  </a:lnTo>
                  <a:lnTo>
                    <a:pt x="543251" y="39606"/>
                  </a:lnTo>
                  <a:lnTo>
                    <a:pt x="487456" y="51138"/>
                  </a:lnTo>
                  <a:lnTo>
                    <a:pt x="433909" y="63972"/>
                  </a:lnTo>
                  <a:lnTo>
                    <a:pt x="382758" y="78052"/>
                  </a:lnTo>
                  <a:lnTo>
                    <a:pt x="334149" y="93322"/>
                  </a:lnTo>
                  <a:lnTo>
                    <a:pt x="288227" y="109727"/>
                  </a:lnTo>
                  <a:lnTo>
                    <a:pt x="245138" y="127212"/>
                  </a:lnTo>
                  <a:lnTo>
                    <a:pt x="205030" y="145721"/>
                  </a:lnTo>
                  <a:lnTo>
                    <a:pt x="168048" y="165199"/>
                  </a:lnTo>
                  <a:lnTo>
                    <a:pt x="134338" y="185589"/>
                  </a:lnTo>
                  <a:lnTo>
                    <a:pt x="77319" y="228885"/>
                  </a:lnTo>
                  <a:lnTo>
                    <a:pt x="35143" y="275166"/>
                  </a:lnTo>
                  <a:lnTo>
                    <a:pt x="8980" y="323987"/>
                  </a:lnTo>
                  <a:lnTo>
                    <a:pt x="0" y="374903"/>
                  </a:lnTo>
                  <a:lnTo>
                    <a:pt x="2269" y="400596"/>
                  </a:lnTo>
                  <a:lnTo>
                    <a:pt x="19987" y="450520"/>
                  </a:lnTo>
                  <a:lnTo>
                    <a:pt x="54303" y="498127"/>
                  </a:lnTo>
                  <a:lnTo>
                    <a:pt x="104046" y="542971"/>
                  </a:lnTo>
                  <a:lnTo>
                    <a:pt x="168048" y="584608"/>
                  </a:lnTo>
                  <a:lnTo>
                    <a:pt x="205030" y="604086"/>
                  </a:lnTo>
                  <a:lnTo>
                    <a:pt x="245138" y="622594"/>
                  </a:lnTo>
                  <a:lnTo>
                    <a:pt x="288227" y="640079"/>
                  </a:lnTo>
                  <a:lnTo>
                    <a:pt x="334149" y="656485"/>
                  </a:lnTo>
                  <a:lnTo>
                    <a:pt x="382758" y="671755"/>
                  </a:lnTo>
                  <a:lnTo>
                    <a:pt x="433909" y="685835"/>
                  </a:lnTo>
                  <a:lnTo>
                    <a:pt x="487456" y="698669"/>
                  </a:lnTo>
                  <a:lnTo>
                    <a:pt x="543251" y="710201"/>
                  </a:lnTo>
                  <a:lnTo>
                    <a:pt x="601149" y="720375"/>
                  </a:lnTo>
                  <a:lnTo>
                    <a:pt x="661003" y="729137"/>
                  </a:lnTo>
                  <a:lnTo>
                    <a:pt x="722668" y="736430"/>
                  </a:lnTo>
                  <a:lnTo>
                    <a:pt x="785998" y="742199"/>
                  </a:lnTo>
                  <a:lnTo>
                    <a:pt x="850845" y="746389"/>
                  </a:lnTo>
                  <a:lnTo>
                    <a:pt x="917064" y="748944"/>
                  </a:lnTo>
                  <a:lnTo>
                    <a:pt x="984510" y="749807"/>
                  </a:lnTo>
                  <a:lnTo>
                    <a:pt x="1051954" y="748944"/>
                  </a:lnTo>
                  <a:lnTo>
                    <a:pt x="1118173" y="746389"/>
                  </a:lnTo>
                  <a:lnTo>
                    <a:pt x="1183019" y="742199"/>
                  </a:lnTo>
                  <a:lnTo>
                    <a:pt x="1246348" y="736430"/>
                  </a:lnTo>
                  <a:lnTo>
                    <a:pt x="1308013" y="729137"/>
                  </a:lnTo>
                  <a:lnTo>
                    <a:pt x="1367867" y="720375"/>
                  </a:lnTo>
                  <a:lnTo>
                    <a:pt x="1425765" y="710201"/>
                  </a:lnTo>
                  <a:lnTo>
                    <a:pt x="1481559" y="698669"/>
                  </a:lnTo>
                  <a:lnTo>
                    <a:pt x="1535105" y="685835"/>
                  </a:lnTo>
                  <a:lnTo>
                    <a:pt x="1586256" y="671755"/>
                  </a:lnTo>
                  <a:lnTo>
                    <a:pt x="1634865" y="656485"/>
                  </a:lnTo>
                  <a:lnTo>
                    <a:pt x="1680787" y="640079"/>
                  </a:lnTo>
                  <a:lnTo>
                    <a:pt x="1723875" y="622594"/>
                  </a:lnTo>
                  <a:lnTo>
                    <a:pt x="1763984" y="604086"/>
                  </a:lnTo>
                  <a:lnTo>
                    <a:pt x="1800966" y="584608"/>
                  </a:lnTo>
                  <a:lnTo>
                    <a:pt x="1834676" y="564218"/>
                  </a:lnTo>
                  <a:lnTo>
                    <a:pt x="1891694" y="520922"/>
                  </a:lnTo>
                  <a:lnTo>
                    <a:pt x="1933870" y="474641"/>
                  </a:lnTo>
                  <a:lnTo>
                    <a:pt x="1960033" y="425820"/>
                  </a:lnTo>
                  <a:lnTo>
                    <a:pt x="1969014" y="3749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44289" y="4349495"/>
              <a:ext cx="1969135" cy="749935"/>
            </a:xfrm>
            <a:custGeom>
              <a:avLst/>
              <a:gdLst/>
              <a:ahLst/>
              <a:cxnLst/>
              <a:rect l="l" t="t" r="r" b="b"/>
              <a:pathLst>
                <a:path w="1969135" h="749935">
                  <a:moveTo>
                    <a:pt x="984510" y="0"/>
                  </a:moveTo>
                  <a:lnTo>
                    <a:pt x="917064" y="863"/>
                  </a:lnTo>
                  <a:lnTo>
                    <a:pt x="850845" y="3418"/>
                  </a:lnTo>
                  <a:lnTo>
                    <a:pt x="785998" y="7608"/>
                  </a:lnTo>
                  <a:lnTo>
                    <a:pt x="722668" y="13377"/>
                  </a:lnTo>
                  <a:lnTo>
                    <a:pt x="661003" y="20670"/>
                  </a:lnTo>
                  <a:lnTo>
                    <a:pt x="601149" y="29432"/>
                  </a:lnTo>
                  <a:lnTo>
                    <a:pt x="543251" y="39606"/>
                  </a:lnTo>
                  <a:lnTo>
                    <a:pt x="487456" y="51138"/>
                  </a:lnTo>
                  <a:lnTo>
                    <a:pt x="433909" y="63972"/>
                  </a:lnTo>
                  <a:lnTo>
                    <a:pt x="382758" y="78052"/>
                  </a:lnTo>
                  <a:lnTo>
                    <a:pt x="334149" y="93322"/>
                  </a:lnTo>
                  <a:lnTo>
                    <a:pt x="288227" y="109727"/>
                  </a:lnTo>
                  <a:lnTo>
                    <a:pt x="245138" y="127212"/>
                  </a:lnTo>
                  <a:lnTo>
                    <a:pt x="205030" y="145721"/>
                  </a:lnTo>
                  <a:lnTo>
                    <a:pt x="168048" y="165199"/>
                  </a:lnTo>
                  <a:lnTo>
                    <a:pt x="134338" y="185589"/>
                  </a:lnTo>
                  <a:lnTo>
                    <a:pt x="77319" y="228885"/>
                  </a:lnTo>
                  <a:lnTo>
                    <a:pt x="35143" y="275166"/>
                  </a:lnTo>
                  <a:lnTo>
                    <a:pt x="8980" y="323987"/>
                  </a:lnTo>
                  <a:lnTo>
                    <a:pt x="0" y="374903"/>
                  </a:lnTo>
                  <a:lnTo>
                    <a:pt x="2269" y="400596"/>
                  </a:lnTo>
                  <a:lnTo>
                    <a:pt x="19987" y="450520"/>
                  </a:lnTo>
                  <a:lnTo>
                    <a:pt x="54303" y="498127"/>
                  </a:lnTo>
                  <a:lnTo>
                    <a:pt x="104046" y="542971"/>
                  </a:lnTo>
                  <a:lnTo>
                    <a:pt x="168048" y="584608"/>
                  </a:lnTo>
                  <a:lnTo>
                    <a:pt x="205030" y="604086"/>
                  </a:lnTo>
                  <a:lnTo>
                    <a:pt x="245138" y="622594"/>
                  </a:lnTo>
                  <a:lnTo>
                    <a:pt x="288227" y="640079"/>
                  </a:lnTo>
                  <a:lnTo>
                    <a:pt x="334149" y="656485"/>
                  </a:lnTo>
                  <a:lnTo>
                    <a:pt x="382758" y="671755"/>
                  </a:lnTo>
                  <a:lnTo>
                    <a:pt x="433909" y="685835"/>
                  </a:lnTo>
                  <a:lnTo>
                    <a:pt x="487456" y="698669"/>
                  </a:lnTo>
                  <a:lnTo>
                    <a:pt x="543251" y="710201"/>
                  </a:lnTo>
                  <a:lnTo>
                    <a:pt x="601149" y="720375"/>
                  </a:lnTo>
                  <a:lnTo>
                    <a:pt x="661003" y="729137"/>
                  </a:lnTo>
                  <a:lnTo>
                    <a:pt x="722668" y="736430"/>
                  </a:lnTo>
                  <a:lnTo>
                    <a:pt x="785998" y="742199"/>
                  </a:lnTo>
                  <a:lnTo>
                    <a:pt x="850845" y="746389"/>
                  </a:lnTo>
                  <a:lnTo>
                    <a:pt x="917064" y="748944"/>
                  </a:lnTo>
                  <a:lnTo>
                    <a:pt x="984510" y="749807"/>
                  </a:lnTo>
                  <a:lnTo>
                    <a:pt x="1051954" y="748944"/>
                  </a:lnTo>
                  <a:lnTo>
                    <a:pt x="1118173" y="746389"/>
                  </a:lnTo>
                  <a:lnTo>
                    <a:pt x="1183019" y="742199"/>
                  </a:lnTo>
                  <a:lnTo>
                    <a:pt x="1246348" y="736430"/>
                  </a:lnTo>
                  <a:lnTo>
                    <a:pt x="1308013" y="729137"/>
                  </a:lnTo>
                  <a:lnTo>
                    <a:pt x="1367867" y="720375"/>
                  </a:lnTo>
                  <a:lnTo>
                    <a:pt x="1425765" y="710201"/>
                  </a:lnTo>
                  <a:lnTo>
                    <a:pt x="1481559" y="698669"/>
                  </a:lnTo>
                  <a:lnTo>
                    <a:pt x="1535105" y="685835"/>
                  </a:lnTo>
                  <a:lnTo>
                    <a:pt x="1586256" y="671755"/>
                  </a:lnTo>
                  <a:lnTo>
                    <a:pt x="1634865" y="656485"/>
                  </a:lnTo>
                  <a:lnTo>
                    <a:pt x="1680787" y="640079"/>
                  </a:lnTo>
                  <a:lnTo>
                    <a:pt x="1723875" y="622594"/>
                  </a:lnTo>
                  <a:lnTo>
                    <a:pt x="1763984" y="604086"/>
                  </a:lnTo>
                  <a:lnTo>
                    <a:pt x="1800966" y="584608"/>
                  </a:lnTo>
                  <a:lnTo>
                    <a:pt x="1834676" y="564218"/>
                  </a:lnTo>
                  <a:lnTo>
                    <a:pt x="1891694" y="520922"/>
                  </a:lnTo>
                  <a:lnTo>
                    <a:pt x="1933870" y="474641"/>
                  </a:lnTo>
                  <a:lnTo>
                    <a:pt x="1960033" y="425820"/>
                  </a:lnTo>
                  <a:lnTo>
                    <a:pt x="1969014" y="374903"/>
                  </a:lnTo>
                  <a:lnTo>
                    <a:pt x="1966744" y="349211"/>
                  </a:lnTo>
                  <a:lnTo>
                    <a:pt x="1949026" y="299287"/>
                  </a:lnTo>
                  <a:lnTo>
                    <a:pt x="1914711" y="251680"/>
                  </a:lnTo>
                  <a:lnTo>
                    <a:pt x="1864967" y="206836"/>
                  </a:lnTo>
                  <a:lnTo>
                    <a:pt x="1800966" y="165199"/>
                  </a:lnTo>
                  <a:lnTo>
                    <a:pt x="1763984" y="145721"/>
                  </a:lnTo>
                  <a:lnTo>
                    <a:pt x="1723875" y="127212"/>
                  </a:lnTo>
                  <a:lnTo>
                    <a:pt x="1680787" y="109727"/>
                  </a:lnTo>
                  <a:lnTo>
                    <a:pt x="1634865" y="93322"/>
                  </a:lnTo>
                  <a:lnTo>
                    <a:pt x="1586256" y="78052"/>
                  </a:lnTo>
                  <a:lnTo>
                    <a:pt x="1535105" y="63972"/>
                  </a:lnTo>
                  <a:lnTo>
                    <a:pt x="1481559" y="51138"/>
                  </a:lnTo>
                  <a:lnTo>
                    <a:pt x="1425765" y="39606"/>
                  </a:lnTo>
                  <a:lnTo>
                    <a:pt x="1367867" y="29432"/>
                  </a:lnTo>
                  <a:lnTo>
                    <a:pt x="1308013" y="20670"/>
                  </a:lnTo>
                  <a:lnTo>
                    <a:pt x="1246348" y="13377"/>
                  </a:lnTo>
                  <a:lnTo>
                    <a:pt x="1183019" y="7608"/>
                  </a:lnTo>
                  <a:lnTo>
                    <a:pt x="1118173" y="3418"/>
                  </a:lnTo>
                  <a:lnTo>
                    <a:pt x="1051954" y="863"/>
                  </a:lnTo>
                  <a:lnTo>
                    <a:pt x="984510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342643" y="4344414"/>
            <a:ext cx="104965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5085" marR="30480" indent="-7620">
              <a:lnSpc>
                <a:spcPts val="2590"/>
              </a:lnSpc>
              <a:spcBef>
                <a:spcPts val="425"/>
              </a:spcBef>
            </a:pPr>
            <a:r>
              <a:rPr sz="2400" b="1" spc="-86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0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869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600" b="1" spc="-90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400" b="1" spc="-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3600" b="1" spc="-90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j</a:t>
            </a:r>
            <a:r>
              <a:rPr sz="2400" b="1" spc="-7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914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7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914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2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  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6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96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 baseline="-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10658" y="4431282"/>
            <a:ext cx="82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1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5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ns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28746" y="4266945"/>
            <a:ext cx="1899285" cy="680085"/>
            <a:chOff x="3428746" y="4266945"/>
            <a:chExt cx="1899285" cy="680085"/>
          </a:xfrm>
        </p:grpSpPr>
        <p:sp>
          <p:nvSpPr>
            <p:cNvPr id="15" name="object 15"/>
            <p:cNvSpPr/>
            <p:nvPr/>
          </p:nvSpPr>
          <p:spPr>
            <a:xfrm>
              <a:off x="3511296" y="43494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435096" y="4273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435096" y="4273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934458" y="4355082"/>
            <a:ext cx="82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60850" y="3123945"/>
            <a:ext cx="1899285" cy="680085"/>
            <a:chOff x="4260850" y="3123945"/>
            <a:chExt cx="1899285" cy="680085"/>
          </a:xfrm>
        </p:grpSpPr>
        <p:sp>
          <p:nvSpPr>
            <p:cNvPr id="20" name="object 20"/>
            <p:cNvSpPr/>
            <p:nvPr/>
          </p:nvSpPr>
          <p:spPr>
            <a:xfrm>
              <a:off x="4343399" y="32064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267199" y="3130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267199" y="3130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4611622" y="3212082"/>
            <a:ext cx="120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825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5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825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5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600" b="1" spc="-825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-5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825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5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825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5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825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55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825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 baseline="-1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238745" y="4038345"/>
            <a:ext cx="1899285" cy="680085"/>
            <a:chOff x="7238745" y="4038345"/>
            <a:chExt cx="1899285" cy="680085"/>
          </a:xfrm>
        </p:grpSpPr>
        <p:sp>
          <p:nvSpPr>
            <p:cNvPr id="25" name="object 25"/>
            <p:cNvSpPr/>
            <p:nvPr/>
          </p:nvSpPr>
          <p:spPr>
            <a:xfrm>
              <a:off x="7321295" y="41208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245095" y="40446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245095" y="40446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498077" y="4126482"/>
            <a:ext cx="138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-982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82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982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982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982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982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6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982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 baseline="-1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05345" y="2666745"/>
            <a:ext cx="1899285" cy="680085"/>
            <a:chOff x="6705345" y="2666745"/>
            <a:chExt cx="1899285" cy="680085"/>
          </a:xfrm>
        </p:grpSpPr>
        <p:sp>
          <p:nvSpPr>
            <p:cNvPr id="30" name="object 30"/>
            <p:cNvSpPr/>
            <p:nvPr/>
          </p:nvSpPr>
          <p:spPr>
            <a:xfrm>
              <a:off x="6787895" y="2749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711695" y="26730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711695" y="26730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6771129" y="2754882"/>
            <a:ext cx="1777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6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102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-6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600" b="1" spc="-102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6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spc="-102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6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102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-6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600" b="1" spc="-102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400" b="1" spc="-6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102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6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600" b="1" spc="-102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6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102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6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102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 baseline="-1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142739" y="5790945"/>
            <a:ext cx="1899285" cy="680085"/>
            <a:chOff x="1142739" y="5790945"/>
            <a:chExt cx="1899285" cy="680085"/>
          </a:xfrm>
        </p:grpSpPr>
        <p:sp>
          <p:nvSpPr>
            <p:cNvPr id="35" name="object 35"/>
            <p:cNvSpPr/>
            <p:nvPr/>
          </p:nvSpPr>
          <p:spPr>
            <a:xfrm>
              <a:off x="1225289" y="58734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14" y="298703"/>
                  </a:moveTo>
                  <a:lnTo>
                    <a:pt x="1806760" y="254648"/>
                  </a:lnTo>
                  <a:lnTo>
                    <a:pt x="1778137" y="212572"/>
                  </a:lnTo>
                  <a:lnTo>
                    <a:pt x="1732154" y="172941"/>
                  </a:lnTo>
                  <a:lnTo>
                    <a:pt x="1670218" y="136223"/>
                  </a:lnTo>
                  <a:lnTo>
                    <a:pt x="1633708" y="119102"/>
                  </a:lnTo>
                  <a:lnTo>
                    <a:pt x="1593739" y="102885"/>
                  </a:lnTo>
                  <a:lnTo>
                    <a:pt x="1550485" y="87629"/>
                  </a:lnTo>
                  <a:lnTo>
                    <a:pt x="1504124" y="73394"/>
                  </a:lnTo>
                  <a:lnTo>
                    <a:pt x="1454831" y="60238"/>
                  </a:lnTo>
                  <a:lnTo>
                    <a:pt x="1402782" y="48218"/>
                  </a:lnTo>
                  <a:lnTo>
                    <a:pt x="1348153" y="37394"/>
                  </a:lnTo>
                  <a:lnTo>
                    <a:pt x="1291121" y="27823"/>
                  </a:lnTo>
                  <a:lnTo>
                    <a:pt x="1231861" y="19565"/>
                  </a:lnTo>
                  <a:lnTo>
                    <a:pt x="1170550" y="12677"/>
                  </a:lnTo>
                  <a:lnTo>
                    <a:pt x="1107363" y="7218"/>
                  </a:lnTo>
                  <a:lnTo>
                    <a:pt x="1042477" y="3247"/>
                  </a:lnTo>
                  <a:lnTo>
                    <a:pt x="976067" y="821"/>
                  </a:lnTo>
                  <a:lnTo>
                    <a:pt x="908310" y="0"/>
                  </a:lnTo>
                  <a:lnTo>
                    <a:pt x="840552" y="821"/>
                  </a:lnTo>
                  <a:lnTo>
                    <a:pt x="774142" y="3247"/>
                  </a:lnTo>
                  <a:lnTo>
                    <a:pt x="709256" y="7218"/>
                  </a:lnTo>
                  <a:lnTo>
                    <a:pt x="646069" y="12677"/>
                  </a:lnTo>
                  <a:lnTo>
                    <a:pt x="584757" y="19565"/>
                  </a:lnTo>
                  <a:lnTo>
                    <a:pt x="525497" y="27823"/>
                  </a:lnTo>
                  <a:lnTo>
                    <a:pt x="468465" y="37394"/>
                  </a:lnTo>
                  <a:lnTo>
                    <a:pt x="413836" y="48218"/>
                  </a:lnTo>
                  <a:lnTo>
                    <a:pt x="361786" y="60238"/>
                  </a:lnTo>
                  <a:lnTo>
                    <a:pt x="312493" y="73394"/>
                  </a:lnTo>
                  <a:lnTo>
                    <a:pt x="266131" y="87629"/>
                  </a:lnTo>
                  <a:lnTo>
                    <a:pt x="222877" y="102885"/>
                  </a:lnTo>
                  <a:lnTo>
                    <a:pt x="182907" y="119102"/>
                  </a:lnTo>
                  <a:lnTo>
                    <a:pt x="146397" y="136223"/>
                  </a:lnTo>
                  <a:lnTo>
                    <a:pt x="84461" y="172941"/>
                  </a:lnTo>
                  <a:lnTo>
                    <a:pt x="38477" y="212572"/>
                  </a:lnTo>
                  <a:lnTo>
                    <a:pt x="9854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7" y="404986"/>
                  </a:lnTo>
                  <a:lnTo>
                    <a:pt x="113523" y="443218"/>
                  </a:lnTo>
                  <a:lnTo>
                    <a:pt x="182907" y="478305"/>
                  </a:lnTo>
                  <a:lnTo>
                    <a:pt x="222877" y="494522"/>
                  </a:lnTo>
                  <a:lnTo>
                    <a:pt x="266131" y="509777"/>
                  </a:lnTo>
                  <a:lnTo>
                    <a:pt x="312493" y="524013"/>
                  </a:lnTo>
                  <a:lnTo>
                    <a:pt x="361786" y="537169"/>
                  </a:lnTo>
                  <a:lnTo>
                    <a:pt x="413836" y="549189"/>
                  </a:lnTo>
                  <a:lnTo>
                    <a:pt x="468465" y="560013"/>
                  </a:lnTo>
                  <a:lnTo>
                    <a:pt x="525497" y="569584"/>
                  </a:lnTo>
                  <a:lnTo>
                    <a:pt x="584757" y="577842"/>
                  </a:lnTo>
                  <a:lnTo>
                    <a:pt x="646069" y="584730"/>
                  </a:lnTo>
                  <a:lnTo>
                    <a:pt x="709256" y="590189"/>
                  </a:lnTo>
                  <a:lnTo>
                    <a:pt x="774142" y="594160"/>
                  </a:lnTo>
                  <a:lnTo>
                    <a:pt x="840552" y="596586"/>
                  </a:lnTo>
                  <a:lnTo>
                    <a:pt x="908310" y="597407"/>
                  </a:lnTo>
                  <a:lnTo>
                    <a:pt x="976067" y="596586"/>
                  </a:lnTo>
                  <a:lnTo>
                    <a:pt x="1042477" y="594160"/>
                  </a:lnTo>
                  <a:lnTo>
                    <a:pt x="1107363" y="590189"/>
                  </a:lnTo>
                  <a:lnTo>
                    <a:pt x="1170550" y="584730"/>
                  </a:lnTo>
                  <a:lnTo>
                    <a:pt x="1231861" y="577842"/>
                  </a:lnTo>
                  <a:lnTo>
                    <a:pt x="1291121" y="569584"/>
                  </a:lnTo>
                  <a:lnTo>
                    <a:pt x="1348153" y="560013"/>
                  </a:lnTo>
                  <a:lnTo>
                    <a:pt x="1402782" y="549189"/>
                  </a:lnTo>
                  <a:lnTo>
                    <a:pt x="1454831" y="537169"/>
                  </a:lnTo>
                  <a:lnTo>
                    <a:pt x="1504124" y="524013"/>
                  </a:lnTo>
                  <a:lnTo>
                    <a:pt x="1550485" y="509777"/>
                  </a:lnTo>
                  <a:lnTo>
                    <a:pt x="1593739" y="494522"/>
                  </a:lnTo>
                  <a:lnTo>
                    <a:pt x="1633708" y="478305"/>
                  </a:lnTo>
                  <a:lnTo>
                    <a:pt x="1670218" y="461184"/>
                  </a:lnTo>
                  <a:lnTo>
                    <a:pt x="1732154" y="424466"/>
                  </a:lnTo>
                  <a:lnTo>
                    <a:pt x="1778137" y="384835"/>
                  </a:lnTo>
                  <a:lnTo>
                    <a:pt x="1806760" y="342759"/>
                  </a:lnTo>
                  <a:lnTo>
                    <a:pt x="1816614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149089" y="5797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1816614" y="298703"/>
                  </a:moveTo>
                  <a:lnTo>
                    <a:pt x="1806760" y="254648"/>
                  </a:lnTo>
                  <a:lnTo>
                    <a:pt x="1778137" y="212572"/>
                  </a:lnTo>
                  <a:lnTo>
                    <a:pt x="1732154" y="172941"/>
                  </a:lnTo>
                  <a:lnTo>
                    <a:pt x="1670218" y="136223"/>
                  </a:lnTo>
                  <a:lnTo>
                    <a:pt x="1633708" y="119102"/>
                  </a:lnTo>
                  <a:lnTo>
                    <a:pt x="1593739" y="102885"/>
                  </a:lnTo>
                  <a:lnTo>
                    <a:pt x="1550485" y="87629"/>
                  </a:lnTo>
                  <a:lnTo>
                    <a:pt x="1504124" y="73394"/>
                  </a:lnTo>
                  <a:lnTo>
                    <a:pt x="1454831" y="60238"/>
                  </a:lnTo>
                  <a:lnTo>
                    <a:pt x="1402782" y="48218"/>
                  </a:lnTo>
                  <a:lnTo>
                    <a:pt x="1348153" y="37394"/>
                  </a:lnTo>
                  <a:lnTo>
                    <a:pt x="1291121" y="27823"/>
                  </a:lnTo>
                  <a:lnTo>
                    <a:pt x="1231861" y="19565"/>
                  </a:lnTo>
                  <a:lnTo>
                    <a:pt x="1170550" y="12677"/>
                  </a:lnTo>
                  <a:lnTo>
                    <a:pt x="1107363" y="7218"/>
                  </a:lnTo>
                  <a:lnTo>
                    <a:pt x="1042477" y="3247"/>
                  </a:lnTo>
                  <a:lnTo>
                    <a:pt x="976067" y="821"/>
                  </a:lnTo>
                  <a:lnTo>
                    <a:pt x="908310" y="0"/>
                  </a:lnTo>
                  <a:lnTo>
                    <a:pt x="840552" y="821"/>
                  </a:lnTo>
                  <a:lnTo>
                    <a:pt x="774142" y="3247"/>
                  </a:lnTo>
                  <a:lnTo>
                    <a:pt x="709256" y="7218"/>
                  </a:lnTo>
                  <a:lnTo>
                    <a:pt x="646069" y="12677"/>
                  </a:lnTo>
                  <a:lnTo>
                    <a:pt x="584757" y="19565"/>
                  </a:lnTo>
                  <a:lnTo>
                    <a:pt x="525497" y="27823"/>
                  </a:lnTo>
                  <a:lnTo>
                    <a:pt x="468465" y="37394"/>
                  </a:lnTo>
                  <a:lnTo>
                    <a:pt x="413836" y="48218"/>
                  </a:lnTo>
                  <a:lnTo>
                    <a:pt x="361786" y="60238"/>
                  </a:lnTo>
                  <a:lnTo>
                    <a:pt x="312493" y="73394"/>
                  </a:lnTo>
                  <a:lnTo>
                    <a:pt x="266131" y="87629"/>
                  </a:lnTo>
                  <a:lnTo>
                    <a:pt x="222877" y="102885"/>
                  </a:lnTo>
                  <a:lnTo>
                    <a:pt x="182907" y="119102"/>
                  </a:lnTo>
                  <a:lnTo>
                    <a:pt x="146397" y="136223"/>
                  </a:lnTo>
                  <a:lnTo>
                    <a:pt x="84461" y="172941"/>
                  </a:lnTo>
                  <a:lnTo>
                    <a:pt x="38477" y="212572"/>
                  </a:lnTo>
                  <a:lnTo>
                    <a:pt x="9854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7" y="404986"/>
                  </a:lnTo>
                  <a:lnTo>
                    <a:pt x="113523" y="443218"/>
                  </a:lnTo>
                  <a:lnTo>
                    <a:pt x="182907" y="478305"/>
                  </a:lnTo>
                  <a:lnTo>
                    <a:pt x="222877" y="494522"/>
                  </a:lnTo>
                  <a:lnTo>
                    <a:pt x="266131" y="509777"/>
                  </a:lnTo>
                  <a:lnTo>
                    <a:pt x="312493" y="524013"/>
                  </a:lnTo>
                  <a:lnTo>
                    <a:pt x="361786" y="537169"/>
                  </a:lnTo>
                  <a:lnTo>
                    <a:pt x="413836" y="549189"/>
                  </a:lnTo>
                  <a:lnTo>
                    <a:pt x="468465" y="560013"/>
                  </a:lnTo>
                  <a:lnTo>
                    <a:pt x="525497" y="569584"/>
                  </a:lnTo>
                  <a:lnTo>
                    <a:pt x="584757" y="577842"/>
                  </a:lnTo>
                  <a:lnTo>
                    <a:pt x="646069" y="584730"/>
                  </a:lnTo>
                  <a:lnTo>
                    <a:pt x="709256" y="590189"/>
                  </a:lnTo>
                  <a:lnTo>
                    <a:pt x="774142" y="594160"/>
                  </a:lnTo>
                  <a:lnTo>
                    <a:pt x="840552" y="596586"/>
                  </a:lnTo>
                  <a:lnTo>
                    <a:pt x="908310" y="597407"/>
                  </a:lnTo>
                  <a:lnTo>
                    <a:pt x="976067" y="596586"/>
                  </a:lnTo>
                  <a:lnTo>
                    <a:pt x="1042477" y="594160"/>
                  </a:lnTo>
                  <a:lnTo>
                    <a:pt x="1107363" y="590189"/>
                  </a:lnTo>
                  <a:lnTo>
                    <a:pt x="1170550" y="584730"/>
                  </a:lnTo>
                  <a:lnTo>
                    <a:pt x="1231861" y="577842"/>
                  </a:lnTo>
                  <a:lnTo>
                    <a:pt x="1291121" y="569584"/>
                  </a:lnTo>
                  <a:lnTo>
                    <a:pt x="1348153" y="560013"/>
                  </a:lnTo>
                  <a:lnTo>
                    <a:pt x="1402782" y="549189"/>
                  </a:lnTo>
                  <a:lnTo>
                    <a:pt x="1454831" y="537169"/>
                  </a:lnTo>
                  <a:lnTo>
                    <a:pt x="1504124" y="524013"/>
                  </a:lnTo>
                  <a:lnTo>
                    <a:pt x="1550485" y="509777"/>
                  </a:lnTo>
                  <a:lnTo>
                    <a:pt x="1593739" y="494522"/>
                  </a:lnTo>
                  <a:lnTo>
                    <a:pt x="1633708" y="478305"/>
                  </a:lnTo>
                  <a:lnTo>
                    <a:pt x="1670218" y="461184"/>
                  </a:lnTo>
                  <a:lnTo>
                    <a:pt x="1732154" y="424466"/>
                  </a:lnTo>
                  <a:lnTo>
                    <a:pt x="1778137" y="384835"/>
                  </a:lnTo>
                  <a:lnTo>
                    <a:pt x="1806760" y="342759"/>
                  </a:lnTo>
                  <a:lnTo>
                    <a:pt x="1816614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149089" y="57972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5" h="597535">
                  <a:moveTo>
                    <a:pt x="908310" y="0"/>
                  </a:moveTo>
                  <a:lnTo>
                    <a:pt x="840552" y="821"/>
                  </a:lnTo>
                  <a:lnTo>
                    <a:pt x="774142" y="3247"/>
                  </a:lnTo>
                  <a:lnTo>
                    <a:pt x="709256" y="7218"/>
                  </a:lnTo>
                  <a:lnTo>
                    <a:pt x="646069" y="12677"/>
                  </a:lnTo>
                  <a:lnTo>
                    <a:pt x="584757" y="19565"/>
                  </a:lnTo>
                  <a:lnTo>
                    <a:pt x="525497" y="27823"/>
                  </a:lnTo>
                  <a:lnTo>
                    <a:pt x="468465" y="37394"/>
                  </a:lnTo>
                  <a:lnTo>
                    <a:pt x="413836" y="48218"/>
                  </a:lnTo>
                  <a:lnTo>
                    <a:pt x="361786" y="60238"/>
                  </a:lnTo>
                  <a:lnTo>
                    <a:pt x="312493" y="73394"/>
                  </a:lnTo>
                  <a:lnTo>
                    <a:pt x="266131" y="87629"/>
                  </a:lnTo>
                  <a:lnTo>
                    <a:pt x="222877" y="102885"/>
                  </a:lnTo>
                  <a:lnTo>
                    <a:pt x="182907" y="119102"/>
                  </a:lnTo>
                  <a:lnTo>
                    <a:pt x="146397" y="136223"/>
                  </a:lnTo>
                  <a:lnTo>
                    <a:pt x="84461" y="172941"/>
                  </a:lnTo>
                  <a:lnTo>
                    <a:pt x="38477" y="212572"/>
                  </a:lnTo>
                  <a:lnTo>
                    <a:pt x="9854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7" y="404986"/>
                  </a:lnTo>
                  <a:lnTo>
                    <a:pt x="113523" y="443218"/>
                  </a:lnTo>
                  <a:lnTo>
                    <a:pt x="182907" y="478305"/>
                  </a:lnTo>
                  <a:lnTo>
                    <a:pt x="222877" y="494522"/>
                  </a:lnTo>
                  <a:lnTo>
                    <a:pt x="266131" y="509777"/>
                  </a:lnTo>
                  <a:lnTo>
                    <a:pt x="312493" y="524013"/>
                  </a:lnTo>
                  <a:lnTo>
                    <a:pt x="361786" y="537169"/>
                  </a:lnTo>
                  <a:lnTo>
                    <a:pt x="413836" y="549189"/>
                  </a:lnTo>
                  <a:lnTo>
                    <a:pt x="468465" y="560013"/>
                  </a:lnTo>
                  <a:lnTo>
                    <a:pt x="525497" y="569584"/>
                  </a:lnTo>
                  <a:lnTo>
                    <a:pt x="584757" y="577842"/>
                  </a:lnTo>
                  <a:lnTo>
                    <a:pt x="646069" y="584730"/>
                  </a:lnTo>
                  <a:lnTo>
                    <a:pt x="709256" y="590189"/>
                  </a:lnTo>
                  <a:lnTo>
                    <a:pt x="774142" y="594160"/>
                  </a:lnTo>
                  <a:lnTo>
                    <a:pt x="840552" y="596586"/>
                  </a:lnTo>
                  <a:lnTo>
                    <a:pt x="908310" y="597407"/>
                  </a:lnTo>
                  <a:lnTo>
                    <a:pt x="976067" y="596586"/>
                  </a:lnTo>
                  <a:lnTo>
                    <a:pt x="1042477" y="594160"/>
                  </a:lnTo>
                  <a:lnTo>
                    <a:pt x="1107363" y="590189"/>
                  </a:lnTo>
                  <a:lnTo>
                    <a:pt x="1170550" y="584730"/>
                  </a:lnTo>
                  <a:lnTo>
                    <a:pt x="1231861" y="577842"/>
                  </a:lnTo>
                  <a:lnTo>
                    <a:pt x="1291121" y="569584"/>
                  </a:lnTo>
                  <a:lnTo>
                    <a:pt x="1348153" y="560013"/>
                  </a:lnTo>
                  <a:lnTo>
                    <a:pt x="1402782" y="549189"/>
                  </a:lnTo>
                  <a:lnTo>
                    <a:pt x="1454831" y="537169"/>
                  </a:lnTo>
                  <a:lnTo>
                    <a:pt x="1504124" y="524013"/>
                  </a:lnTo>
                  <a:lnTo>
                    <a:pt x="1550485" y="509777"/>
                  </a:lnTo>
                  <a:lnTo>
                    <a:pt x="1593739" y="494522"/>
                  </a:lnTo>
                  <a:lnTo>
                    <a:pt x="1633708" y="478305"/>
                  </a:lnTo>
                  <a:lnTo>
                    <a:pt x="1670218" y="461184"/>
                  </a:lnTo>
                  <a:lnTo>
                    <a:pt x="1732154" y="424466"/>
                  </a:lnTo>
                  <a:lnTo>
                    <a:pt x="1778137" y="384835"/>
                  </a:lnTo>
                  <a:lnTo>
                    <a:pt x="1806760" y="342759"/>
                  </a:lnTo>
                  <a:lnTo>
                    <a:pt x="1816614" y="298703"/>
                  </a:lnTo>
                  <a:lnTo>
                    <a:pt x="1814121" y="276458"/>
                  </a:lnTo>
                  <a:lnTo>
                    <a:pt x="1794706" y="233334"/>
                  </a:lnTo>
                  <a:lnTo>
                    <a:pt x="1757227" y="192421"/>
                  </a:lnTo>
                  <a:lnTo>
                    <a:pt x="1703092" y="154189"/>
                  </a:lnTo>
                  <a:lnTo>
                    <a:pt x="1633708" y="119102"/>
                  </a:lnTo>
                  <a:lnTo>
                    <a:pt x="1593739" y="102885"/>
                  </a:lnTo>
                  <a:lnTo>
                    <a:pt x="1550485" y="87629"/>
                  </a:lnTo>
                  <a:lnTo>
                    <a:pt x="1504124" y="73394"/>
                  </a:lnTo>
                  <a:lnTo>
                    <a:pt x="1454831" y="60238"/>
                  </a:lnTo>
                  <a:lnTo>
                    <a:pt x="1402782" y="48218"/>
                  </a:lnTo>
                  <a:lnTo>
                    <a:pt x="1348153" y="37394"/>
                  </a:lnTo>
                  <a:lnTo>
                    <a:pt x="1291121" y="27823"/>
                  </a:lnTo>
                  <a:lnTo>
                    <a:pt x="1231861" y="19565"/>
                  </a:lnTo>
                  <a:lnTo>
                    <a:pt x="1170550" y="12677"/>
                  </a:lnTo>
                  <a:lnTo>
                    <a:pt x="1107363" y="7218"/>
                  </a:lnTo>
                  <a:lnTo>
                    <a:pt x="1042477" y="3247"/>
                  </a:lnTo>
                  <a:lnTo>
                    <a:pt x="976067" y="821"/>
                  </a:lnTo>
                  <a:lnTo>
                    <a:pt x="908310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266443" y="5879081"/>
            <a:ext cx="1661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 baseline="-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25713" y="6107681"/>
            <a:ext cx="160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prototypes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933945" y="5943345"/>
            <a:ext cx="1899285" cy="680085"/>
            <a:chOff x="6933945" y="5943345"/>
            <a:chExt cx="1899285" cy="680085"/>
          </a:xfrm>
        </p:grpSpPr>
        <p:sp>
          <p:nvSpPr>
            <p:cNvPr id="41" name="object 41"/>
            <p:cNvSpPr/>
            <p:nvPr/>
          </p:nvSpPr>
          <p:spPr>
            <a:xfrm>
              <a:off x="7016495" y="60258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4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940295" y="59496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4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940295" y="59496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4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7049513" y="6031481"/>
            <a:ext cx="160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prototypes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867145" y="4876545"/>
            <a:ext cx="1899285" cy="680085"/>
            <a:chOff x="5867145" y="4876545"/>
            <a:chExt cx="1899285" cy="680085"/>
          </a:xfrm>
        </p:grpSpPr>
        <p:sp>
          <p:nvSpPr>
            <p:cNvPr id="46" name="object 46"/>
            <p:cNvSpPr/>
            <p:nvPr/>
          </p:nvSpPr>
          <p:spPr>
            <a:xfrm>
              <a:off x="5949695" y="49590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873495" y="48828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1816607" y="298703"/>
                  </a:moveTo>
                  <a:lnTo>
                    <a:pt x="1806754" y="254648"/>
                  </a:lnTo>
                  <a:lnTo>
                    <a:pt x="1778131" y="212572"/>
                  </a:lnTo>
                  <a:lnTo>
                    <a:pt x="1732147" y="172941"/>
                  </a:lnTo>
                  <a:lnTo>
                    <a:pt x="1670212" y="136223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873495" y="4882895"/>
              <a:ext cx="1816735" cy="597535"/>
            </a:xfrm>
            <a:custGeom>
              <a:avLst/>
              <a:gdLst/>
              <a:ahLst/>
              <a:cxnLst/>
              <a:rect l="l" t="t" r="r" b="b"/>
              <a:pathLst>
                <a:path w="1816734" h="597535">
                  <a:moveTo>
                    <a:pt x="908303" y="0"/>
                  </a:moveTo>
                  <a:lnTo>
                    <a:pt x="840546" y="821"/>
                  </a:lnTo>
                  <a:lnTo>
                    <a:pt x="774137" y="3247"/>
                  </a:lnTo>
                  <a:lnTo>
                    <a:pt x="709250" y="7218"/>
                  </a:lnTo>
                  <a:lnTo>
                    <a:pt x="646063" y="12677"/>
                  </a:lnTo>
                  <a:lnTo>
                    <a:pt x="584752" y="19565"/>
                  </a:lnTo>
                  <a:lnTo>
                    <a:pt x="525492" y="27823"/>
                  </a:lnTo>
                  <a:lnTo>
                    <a:pt x="468460" y="37394"/>
                  </a:lnTo>
                  <a:lnTo>
                    <a:pt x="413831" y="48218"/>
                  </a:lnTo>
                  <a:lnTo>
                    <a:pt x="361782" y="60238"/>
                  </a:lnTo>
                  <a:lnTo>
                    <a:pt x="312489" y="73394"/>
                  </a:lnTo>
                  <a:lnTo>
                    <a:pt x="266128" y="87629"/>
                  </a:lnTo>
                  <a:lnTo>
                    <a:pt x="222874" y="102885"/>
                  </a:lnTo>
                  <a:lnTo>
                    <a:pt x="182905" y="119102"/>
                  </a:lnTo>
                  <a:lnTo>
                    <a:pt x="146395" y="136223"/>
                  </a:lnTo>
                  <a:lnTo>
                    <a:pt x="84460" y="172941"/>
                  </a:lnTo>
                  <a:lnTo>
                    <a:pt x="38476" y="212572"/>
                  </a:lnTo>
                  <a:lnTo>
                    <a:pt x="9853" y="254648"/>
                  </a:lnTo>
                  <a:lnTo>
                    <a:pt x="0" y="298703"/>
                  </a:lnTo>
                  <a:lnTo>
                    <a:pt x="2492" y="320949"/>
                  </a:lnTo>
                  <a:lnTo>
                    <a:pt x="21907" y="364073"/>
                  </a:lnTo>
                  <a:lnTo>
                    <a:pt x="59386" y="404986"/>
                  </a:lnTo>
                  <a:lnTo>
                    <a:pt x="113521" y="443218"/>
                  </a:lnTo>
                  <a:lnTo>
                    <a:pt x="182905" y="478305"/>
                  </a:lnTo>
                  <a:lnTo>
                    <a:pt x="222874" y="494522"/>
                  </a:lnTo>
                  <a:lnTo>
                    <a:pt x="266128" y="509777"/>
                  </a:lnTo>
                  <a:lnTo>
                    <a:pt x="312489" y="524013"/>
                  </a:lnTo>
                  <a:lnTo>
                    <a:pt x="361782" y="537169"/>
                  </a:lnTo>
                  <a:lnTo>
                    <a:pt x="413831" y="549189"/>
                  </a:lnTo>
                  <a:lnTo>
                    <a:pt x="468460" y="560013"/>
                  </a:lnTo>
                  <a:lnTo>
                    <a:pt x="525492" y="569584"/>
                  </a:lnTo>
                  <a:lnTo>
                    <a:pt x="584752" y="577842"/>
                  </a:lnTo>
                  <a:lnTo>
                    <a:pt x="646063" y="584730"/>
                  </a:lnTo>
                  <a:lnTo>
                    <a:pt x="709250" y="590189"/>
                  </a:lnTo>
                  <a:lnTo>
                    <a:pt x="774137" y="594160"/>
                  </a:lnTo>
                  <a:lnTo>
                    <a:pt x="840546" y="596586"/>
                  </a:lnTo>
                  <a:lnTo>
                    <a:pt x="908303" y="597407"/>
                  </a:lnTo>
                  <a:lnTo>
                    <a:pt x="976061" y="596586"/>
                  </a:lnTo>
                  <a:lnTo>
                    <a:pt x="1042470" y="594160"/>
                  </a:lnTo>
                  <a:lnTo>
                    <a:pt x="1107357" y="590189"/>
                  </a:lnTo>
                  <a:lnTo>
                    <a:pt x="1170544" y="584730"/>
                  </a:lnTo>
                  <a:lnTo>
                    <a:pt x="1231855" y="577842"/>
                  </a:lnTo>
                  <a:lnTo>
                    <a:pt x="1291115" y="569584"/>
                  </a:lnTo>
                  <a:lnTo>
                    <a:pt x="1348147" y="560013"/>
                  </a:lnTo>
                  <a:lnTo>
                    <a:pt x="1402776" y="549189"/>
                  </a:lnTo>
                  <a:lnTo>
                    <a:pt x="1454824" y="537169"/>
                  </a:lnTo>
                  <a:lnTo>
                    <a:pt x="1504118" y="524013"/>
                  </a:lnTo>
                  <a:lnTo>
                    <a:pt x="1550479" y="509777"/>
                  </a:lnTo>
                  <a:lnTo>
                    <a:pt x="1593732" y="494522"/>
                  </a:lnTo>
                  <a:lnTo>
                    <a:pt x="1633702" y="478305"/>
                  </a:lnTo>
                  <a:lnTo>
                    <a:pt x="1670212" y="461184"/>
                  </a:lnTo>
                  <a:lnTo>
                    <a:pt x="1732147" y="424466"/>
                  </a:lnTo>
                  <a:lnTo>
                    <a:pt x="1778131" y="384835"/>
                  </a:lnTo>
                  <a:lnTo>
                    <a:pt x="1806754" y="342759"/>
                  </a:lnTo>
                  <a:lnTo>
                    <a:pt x="1816607" y="298703"/>
                  </a:lnTo>
                  <a:lnTo>
                    <a:pt x="1814115" y="276458"/>
                  </a:lnTo>
                  <a:lnTo>
                    <a:pt x="1794700" y="233334"/>
                  </a:lnTo>
                  <a:lnTo>
                    <a:pt x="1757221" y="192421"/>
                  </a:lnTo>
                  <a:lnTo>
                    <a:pt x="1703086" y="154189"/>
                  </a:lnTo>
                  <a:lnTo>
                    <a:pt x="1633702" y="119102"/>
                  </a:lnTo>
                  <a:lnTo>
                    <a:pt x="1593732" y="102885"/>
                  </a:lnTo>
                  <a:lnTo>
                    <a:pt x="1550479" y="87629"/>
                  </a:lnTo>
                  <a:lnTo>
                    <a:pt x="1504118" y="73394"/>
                  </a:lnTo>
                  <a:lnTo>
                    <a:pt x="1454824" y="60238"/>
                  </a:lnTo>
                  <a:lnTo>
                    <a:pt x="1402776" y="48218"/>
                  </a:lnTo>
                  <a:lnTo>
                    <a:pt x="1348147" y="37394"/>
                  </a:lnTo>
                  <a:lnTo>
                    <a:pt x="1291115" y="27823"/>
                  </a:lnTo>
                  <a:lnTo>
                    <a:pt x="1231855" y="19565"/>
                  </a:lnTo>
                  <a:lnTo>
                    <a:pt x="1170544" y="12677"/>
                  </a:lnTo>
                  <a:lnTo>
                    <a:pt x="1107357" y="7218"/>
                  </a:lnTo>
                  <a:lnTo>
                    <a:pt x="1042470" y="3247"/>
                  </a:lnTo>
                  <a:lnTo>
                    <a:pt x="976061" y="821"/>
                  </a:lnTo>
                  <a:lnTo>
                    <a:pt x="9083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6431277" y="4964681"/>
            <a:ext cx="77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600" b="1" spc="-81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-5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1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5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81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5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spc="-817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a</a:t>
            </a:r>
            <a:endParaRPr sz="3600" baseline="-140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885945" y="5638545"/>
            <a:ext cx="1975485" cy="832485"/>
            <a:chOff x="3885945" y="5638545"/>
            <a:chExt cx="1975485" cy="832485"/>
          </a:xfrm>
        </p:grpSpPr>
        <p:sp>
          <p:nvSpPr>
            <p:cNvPr id="51" name="object 51"/>
            <p:cNvSpPr/>
            <p:nvPr/>
          </p:nvSpPr>
          <p:spPr>
            <a:xfrm>
              <a:off x="3968495" y="5721095"/>
              <a:ext cx="1892935" cy="749935"/>
            </a:xfrm>
            <a:custGeom>
              <a:avLst/>
              <a:gdLst/>
              <a:ahLst/>
              <a:cxnLst/>
              <a:rect l="l" t="t" r="r" b="b"/>
              <a:pathLst>
                <a:path w="1892935" h="749935">
                  <a:moveTo>
                    <a:pt x="1892807" y="374903"/>
                  </a:moveTo>
                  <a:lnTo>
                    <a:pt x="1883410" y="321818"/>
                  </a:lnTo>
                  <a:lnTo>
                    <a:pt x="1856072" y="271035"/>
                  </a:lnTo>
                  <a:lnTo>
                    <a:pt x="1812074" y="223059"/>
                  </a:lnTo>
                  <a:lnTo>
                    <a:pt x="1752696" y="178397"/>
                  </a:lnTo>
                  <a:lnTo>
                    <a:pt x="1717640" y="157465"/>
                  </a:lnTo>
                  <a:lnTo>
                    <a:pt x="1679219" y="137552"/>
                  </a:lnTo>
                  <a:lnTo>
                    <a:pt x="1637594" y="118719"/>
                  </a:lnTo>
                  <a:lnTo>
                    <a:pt x="1592925" y="101030"/>
                  </a:lnTo>
                  <a:lnTo>
                    <a:pt x="1545370" y="84548"/>
                  </a:lnTo>
                  <a:lnTo>
                    <a:pt x="1495092" y="69336"/>
                  </a:lnTo>
                  <a:lnTo>
                    <a:pt x="1442249" y="55457"/>
                  </a:lnTo>
                  <a:lnTo>
                    <a:pt x="1387002" y="42975"/>
                  </a:lnTo>
                  <a:lnTo>
                    <a:pt x="1329511" y="31952"/>
                  </a:lnTo>
                  <a:lnTo>
                    <a:pt x="1269936" y="22452"/>
                  </a:lnTo>
                  <a:lnTo>
                    <a:pt x="1208437" y="14537"/>
                  </a:lnTo>
                  <a:lnTo>
                    <a:pt x="1145174" y="8272"/>
                  </a:lnTo>
                  <a:lnTo>
                    <a:pt x="1080308" y="3718"/>
                  </a:lnTo>
                  <a:lnTo>
                    <a:pt x="1013997" y="940"/>
                  </a:lnTo>
                  <a:lnTo>
                    <a:pt x="946403" y="0"/>
                  </a:lnTo>
                  <a:lnTo>
                    <a:pt x="878810" y="940"/>
                  </a:lnTo>
                  <a:lnTo>
                    <a:pt x="812499" y="3718"/>
                  </a:lnTo>
                  <a:lnTo>
                    <a:pt x="747633" y="8272"/>
                  </a:lnTo>
                  <a:lnTo>
                    <a:pt x="684370" y="14537"/>
                  </a:lnTo>
                  <a:lnTo>
                    <a:pt x="622871" y="22452"/>
                  </a:lnTo>
                  <a:lnTo>
                    <a:pt x="563296" y="31952"/>
                  </a:lnTo>
                  <a:lnTo>
                    <a:pt x="505805" y="42975"/>
                  </a:lnTo>
                  <a:lnTo>
                    <a:pt x="450558" y="55457"/>
                  </a:lnTo>
                  <a:lnTo>
                    <a:pt x="397715" y="69336"/>
                  </a:lnTo>
                  <a:lnTo>
                    <a:pt x="347437" y="84548"/>
                  </a:lnTo>
                  <a:lnTo>
                    <a:pt x="299882" y="101030"/>
                  </a:lnTo>
                  <a:lnTo>
                    <a:pt x="255213" y="118719"/>
                  </a:lnTo>
                  <a:lnTo>
                    <a:pt x="213587" y="137552"/>
                  </a:lnTo>
                  <a:lnTo>
                    <a:pt x="175167" y="157465"/>
                  </a:lnTo>
                  <a:lnTo>
                    <a:pt x="140111" y="178397"/>
                  </a:lnTo>
                  <a:lnTo>
                    <a:pt x="108580" y="200282"/>
                  </a:lnTo>
                  <a:lnTo>
                    <a:pt x="56731" y="246664"/>
                  </a:lnTo>
                  <a:lnTo>
                    <a:pt x="20903" y="296107"/>
                  </a:lnTo>
                  <a:lnTo>
                    <a:pt x="2375" y="348104"/>
                  </a:lnTo>
                  <a:lnTo>
                    <a:pt x="0" y="374903"/>
                  </a:lnTo>
                  <a:lnTo>
                    <a:pt x="2375" y="401703"/>
                  </a:lnTo>
                  <a:lnTo>
                    <a:pt x="20903" y="453700"/>
                  </a:lnTo>
                  <a:lnTo>
                    <a:pt x="56731" y="503143"/>
                  </a:lnTo>
                  <a:lnTo>
                    <a:pt x="108580" y="549525"/>
                  </a:lnTo>
                  <a:lnTo>
                    <a:pt x="140111" y="571410"/>
                  </a:lnTo>
                  <a:lnTo>
                    <a:pt x="175167" y="592342"/>
                  </a:lnTo>
                  <a:lnTo>
                    <a:pt x="213587" y="612255"/>
                  </a:lnTo>
                  <a:lnTo>
                    <a:pt x="255213" y="631088"/>
                  </a:lnTo>
                  <a:lnTo>
                    <a:pt x="299882" y="648777"/>
                  </a:lnTo>
                  <a:lnTo>
                    <a:pt x="347437" y="665259"/>
                  </a:lnTo>
                  <a:lnTo>
                    <a:pt x="397715" y="680471"/>
                  </a:lnTo>
                  <a:lnTo>
                    <a:pt x="450558" y="694350"/>
                  </a:lnTo>
                  <a:lnTo>
                    <a:pt x="505805" y="706832"/>
                  </a:lnTo>
                  <a:lnTo>
                    <a:pt x="563296" y="717855"/>
                  </a:lnTo>
                  <a:lnTo>
                    <a:pt x="622871" y="727355"/>
                  </a:lnTo>
                  <a:lnTo>
                    <a:pt x="684370" y="735270"/>
                  </a:lnTo>
                  <a:lnTo>
                    <a:pt x="747633" y="741535"/>
                  </a:lnTo>
                  <a:lnTo>
                    <a:pt x="812499" y="746089"/>
                  </a:lnTo>
                  <a:lnTo>
                    <a:pt x="878810" y="748867"/>
                  </a:lnTo>
                  <a:lnTo>
                    <a:pt x="946403" y="749807"/>
                  </a:lnTo>
                  <a:lnTo>
                    <a:pt x="1013997" y="748867"/>
                  </a:lnTo>
                  <a:lnTo>
                    <a:pt x="1080308" y="746089"/>
                  </a:lnTo>
                  <a:lnTo>
                    <a:pt x="1145174" y="741535"/>
                  </a:lnTo>
                  <a:lnTo>
                    <a:pt x="1208437" y="735270"/>
                  </a:lnTo>
                  <a:lnTo>
                    <a:pt x="1269936" y="727355"/>
                  </a:lnTo>
                  <a:lnTo>
                    <a:pt x="1329511" y="717855"/>
                  </a:lnTo>
                  <a:lnTo>
                    <a:pt x="1387002" y="706832"/>
                  </a:lnTo>
                  <a:lnTo>
                    <a:pt x="1442249" y="694350"/>
                  </a:lnTo>
                  <a:lnTo>
                    <a:pt x="1495092" y="680471"/>
                  </a:lnTo>
                  <a:lnTo>
                    <a:pt x="1545370" y="665259"/>
                  </a:lnTo>
                  <a:lnTo>
                    <a:pt x="1592925" y="648777"/>
                  </a:lnTo>
                  <a:lnTo>
                    <a:pt x="1637594" y="631088"/>
                  </a:lnTo>
                  <a:lnTo>
                    <a:pt x="1679219" y="612255"/>
                  </a:lnTo>
                  <a:lnTo>
                    <a:pt x="1717640" y="592342"/>
                  </a:lnTo>
                  <a:lnTo>
                    <a:pt x="1752696" y="571410"/>
                  </a:lnTo>
                  <a:lnTo>
                    <a:pt x="1784227" y="549525"/>
                  </a:lnTo>
                  <a:lnTo>
                    <a:pt x="1836076" y="503143"/>
                  </a:lnTo>
                  <a:lnTo>
                    <a:pt x="1871904" y="453700"/>
                  </a:lnTo>
                  <a:lnTo>
                    <a:pt x="1890431" y="401703"/>
                  </a:lnTo>
                  <a:lnTo>
                    <a:pt x="1892807" y="374903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892295" y="5644895"/>
              <a:ext cx="1892935" cy="749935"/>
            </a:xfrm>
            <a:custGeom>
              <a:avLst/>
              <a:gdLst/>
              <a:ahLst/>
              <a:cxnLst/>
              <a:rect l="l" t="t" r="r" b="b"/>
              <a:pathLst>
                <a:path w="1892935" h="749935">
                  <a:moveTo>
                    <a:pt x="1892807" y="374903"/>
                  </a:moveTo>
                  <a:lnTo>
                    <a:pt x="1883410" y="321818"/>
                  </a:lnTo>
                  <a:lnTo>
                    <a:pt x="1856072" y="271035"/>
                  </a:lnTo>
                  <a:lnTo>
                    <a:pt x="1812074" y="223059"/>
                  </a:lnTo>
                  <a:lnTo>
                    <a:pt x="1752696" y="178397"/>
                  </a:lnTo>
                  <a:lnTo>
                    <a:pt x="1717640" y="157465"/>
                  </a:lnTo>
                  <a:lnTo>
                    <a:pt x="1679219" y="137552"/>
                  </a:lnTo>
                  <a:lnTo>
                    <a:pt x="1637594" y="118719"/>
                  </a:lnTo>
                  <a:lnTo>
                    <a:pt x="1592925" y="101030"/>
                  </a:lnTo>
                  <a:lnTo>
                    <a:pt x="1545370" y="84548"/>
                  </a:lnTo>
                  <a:lnTo>
                    <a:pt x="1495092" y="69336"/>
                  </a:lnTo>
                  <a:lnTo>
                    <a:pt x="1442249" y="55457"/>
                  </a:lnTo>
                  <a:lnTo>
                    <a:pt x="1387002" y="42975"/>
                  </a:lnTo>
                  <a:lnTo>
                    <a:pt x="1329511" y="31952"/>
                  </a:lnTo>
                  <a:lnTo>
                    <a:pt x="1269936" y="22452"/>
                  </a:lnTo>
                  <a:lnTo>
                    <a:pt x="1208437" y="14537"/>
                  </a:lnTo>
                  <a:lnTo>
                    <a:pt x="1145174" y="8272"/>
                  </a:lnTo>
                  <a:lnTo>
                    <a:pt x="1080308" y="3718"/>
                  </a:lnTo>
                  <a:lnTo>
                    <a:pt x="1013997" y="940"/>
                  </a:lnTo>
                  <a:lnTo>
                    <a:pt x="946403" y="0"/>
                  </a:lnTo>
                  <a:lnTo>
                    <a:pt x="878810" y="940"/>
                  </a:lnTo>
                  <a:lnTo>
                    <a:pt x="812499" y="3718"/>
                  </a:lnTo>
                  <a:lnTo>
                    <a:pt x="747633" y="8272"/>
                  </a:lnTo>
                  <a:lnTo>
                    <a:pt x="684370" y="14537"/>
                  </a:lnTo>
                  <a:lnTo>
                    <a:pt x="622871" y="22452"/>
                  </a:lnTo>
                  <a:lnTo>
                    <a:pt x="563296" y="31952"/>
                  </a:lnTo>
                  <a:lnTo>
                    <a:pt x="505805" y="42975"/>
                  </a:lnTo>
                  <a:lnTo>
                    <a:pt x="450558" y="55457"/>
                  </a:lnTo>
                  <a:lnTo>
                    <a:pt x="397715" y="69336"/>
                  </a:lnTo>
                  <a:lnTo>
                    <a:pt x="347437" y="84548"/>
                  </a:lnTo>
                  <a:lnTo>
                    <a:pt x="299882" y="101030"/>
                  </a:lnTo>
                  <a:lnTo>
                    <a:pt x="255213" y="118719"/>
                  </a:lnTo>
                  <a:lnTo>
                    <a:pt x="213587" y="137552"/>
                  </a:lnTo>
                  <a:lnTo>
                    <a:pt x="175167" y="157465"/>
                  </a:lnTo>
                  <a:lnTo>
                    <a:pt x="140111" y="178397"/>
                  </a:lnTo>
                  <a:lnTo>
                    <a:pt x="108580" y="200282"/>
                  </a:lnTo>
                  <a:lnTo>
                    <a:pt x="56731" y="246664"/>
                  </a:lnTo>
                  <a:lnTo>
                    <a:pt x="20903" y="296107"/>
                  </a:lnTo>
                  <a:lnTo>
                    <a:pt x="2375" y="348104"/>
                  </a:lnTo>
                  <a:lnTo>
                    <a:pt x="0" y="374903"/>
                  </a:lnTo>
                  <a:lnTo>
                    <a:pt x="2375" y="401703"/>
                  </a:lnTo>
                  <a:lnTo>
                    <a:pt x="20903" y="453700"/>
                  </a:lnTo>
                  <a:lnTo>
                    <a:pt x="56731" y="503143"/>
                  </a:lnTo>
                  <a:lnTo>
                    <a:pt x="108580" y="549525"/>
                  </a:lnTo>
                  <a:lnTo>
                    <a:pt x="140111" y="571410"/>
                  </a:lnTo>
                  <a:lnTo>
                    <a:pt x="175167" y="592342"/>
                  </a:lnTo>
                  <a:lnTo>
                    <a:pt x="213587" y="612255"/>
                  </a:lnTo>
                  <a:lnTo>
                    <a:pt x="255213" y="631088"/>
                  </a:lnTo>
                  <a:lnTo>
                    <a:pt x="299882" y="648777"/>
                  </a:lnTo>
                  <a:lnTo>
                    <a:pt x="347437" y="665259"/>
                  </a:lnTo>
                  <a:lnTo>
                    <a:pt x="397715" y="680471"/>
                  </a:lnTo>
                  <a:lnTo>
                    <a:pt x="450558" y="694350"/>
                  </a:lnTo>
                  <a:lnTo>
                    <a:pt x="505805" y="706832"/>
                  </a:lnTo>
                  <a:lnTo>
                    <a:pt x="563296" y="717855"/>
                  </a:lnTo>
                  <a:lnTo>
                    <a:pt x="622871" y="727355"/>
                  </a:lnTo>
                  <a:lnTo>
                    <a:pt x="684370" y="735270"/>
                  </a:lnTo>
                  <a:lnTo>
                    <a:pt x="747633" y="741535"/>
                  </a:lnTo>
                  <a:lnTo>
                    <a:pt x="812499" y="746089"/>
                  </a:lnTo>
                  <a:lnTo>
                    <a:pt x="878810" y="748867"/>
                  </a:lnTo>
                  <a:lnTo>
                    <a:pt x="946403" y="749807"/>
                  </a:lnTo>
                  <a:lnTo>
                    <a:pt x="1013997" y="748867"/>
                  </a:lnTo>
                  <a:lnTo>
                    <a:pt x="1080308" y="746089"/>
                  </a:lnTo>
                  <a:lnTo>
                    <a:pt x="1145174" y="741535"/>
                  </a:lnTo>
                  <a:lnTo>
                    <a:pt x="1208437" y="735270"/>
                  </a:lnTo>
                  <a:lnTo>
                    <a:pt x="1269936" y="727355"/>
                  </a:lnTo>
                  <a:lnTo>
                    <a:pt x="1329511" y="717855"/>
                  </a:lnTo>
                  <a:lnTo>
                    <a:pt x="1387002" y="706832"/>
                  </a:lnTo>
                  <a:lnTo>
                    <a:pt x="1442249" y="694350"/>
                  </a:lnTo>
                  <a:lnTo>
                    <a:pt x="1495092" y="680471"/>
                  </a:lnTo>
                  <a:lnTo>
                    <a:pt x="1545370" y="665259"/>
                  </a:lnTo>
                  <a:lnTo>
                    <a:pt x="1592925" y="648777"/>
                  </a:lnTo>
                  <a:lnTo>
                    <a:pt x="1637594" y="631088"/>
                  </a:lnTo>
                  <a:lnTo>
                    <a:pt x="1679219" y="612255"/>
                  </a:lnTo>
                  <a:lnTo>
                    <a:pt x="1717640" y="592342"/>
                  </a:lnTo>
                  <a:lnTo>
                    <a:pt x="1752696" y="571410"/>
                  </a:lnTo>
                  <a:lnTo>
                    <a:pt x="1784227" y="549525"/>
                  </a:lnTo>
                  <a:lnTo>
                    <a:pt x="1836076" y="503143"/>
                  </a:lnTo>
                  <a:lnTo>
                    <a:pt x="1871904" y="453700"/>
                  </a:lnTo>
                  <a:lnTo>
                    <a:pt x="1890431" y="401703"/>
                  </a:lnTo>
                  <a:lnTo>
                    <a:pt x="1892807" y="374903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892295" y="5644895"/>
              <a:ext cx="1892935" cy="749935"/>
            </a:xfrm>
            <a:custGeom>
              <a:avLst/>
              <a:gdLst/>
              <a:ahLst/>
              <a:cxnLst/>
              <a:rect l="l" t="t" r="r" b="b"/>
              <a:pathLst>
                <a:path w="1892935" h="749935">
                  <a:moveTo>
                    <a:pt x="946403" y="0"/>
                  </a:moveTo>
                  <a:lnTo>
                    <a:pt x="878810" y="940"/>
                  </a:lnTo>
                  <a:lnTo>
                    <a:pt x="812499" y="3718"/>
                  </a:lnTo>
                  <a:lnTo>
                    <a:pt x="747633" y="8272"/>
                  </a:lnTo>
                  <a:lnTo>
                    <a:pt x="684370" y="14537"/>
                  </a:lnTo>
                  <a:lnTo>
                    <a:pt x="622871" y="22452"/>
                  </a:lnTo>
                  <a:lnTo>
                    <a:pt x="563296" y="31952"/>
                  </a:lnTo>
                  <a:lnTo>
                    <a:pt x="505805" y="42975"/>
                  </a:lnTo>
                  <a:lnTo>
                    <a:pt x="450558" y="55457"/>
                  </a:lnTo>
                  <a:lnTo>
                    <a:pt x="397715" y="69336"/>
                  </a:lnTo>
                  <a:lnTo>
                    <a:pt x="347437" y="84548"/>
                  </a:lnTo>
                  <a:lnTo>
                    <a:pt x="299882" y="101030"/>
                  </a:lnTo>
                  <a:lnTo>
                    <a:pt x="255213" y="118719"/>
                  </a:lnTo>
                  <a:lnTo>
                    <a:pt x="213587" y="137552"/>
                  </a:lnTo>
                  <a:lnTo>
                    <a:pt x="175167" y="157465"/>
                  </a:lnTo>
                  <a:lnTo>
                    <a:pt x="140111" y="178397"/>
                  </a:lnTo>
                  <a:lnTo>
                    <a:pt x="108580" y="200282"/>
                  </a:lnTo>
                  <a:lnTo>
                    <a:pt x="56731" y="246664"/>
                  </a:lnTo>
                  <a:lnTo>
                    <a:pt x="20903" y="296107"/>
                  </a:lnTo>
                  <a:lnTo>
                    <a:pt x="2375" y="348104"/>
                  </a:lnTo>
                  <a:lnTo>
                    <a:pt x="0" y="374903"/>
                  </a:lnTo>
                  <a:lnTo>
                    <a:pt x="2375" y="401703"/>
                  </a:lnTo>
                  <a:lnTo>
                    <a:pt x="20903" y="453700"/>
                  </a:lnTo>
                  <a:lnTo>
                    <a:pt x="56731" y="503143"/>
                  </a:lnTo>
                  <a:lnTo>
                    <a:pt x="108580" y="549525"/>
                  </a:lnTo>
                  <a:lnTo>
                    <a:pt x="140111" y="571410"/>
                  </a:lnTo>
                  <a:lnTo>
                    <a:pt x="175167" y="592342"/>
                  </a:lnTo>
                  <a:lnTo>
                    <a:pt x="213587" y="612255"/>
                  </a:lnTo>
                  <a:lnTo>
                    <a:pt x="255213" y="631088"/>
                  </a:lnTo>
                  <a:lnTo>
                    <a:pt x="299882" y="648777"/>
                  </a:lnTo>
                  <a:lnTo>
                    <a:pt x="347437" y="665259"/>
                  </a:lnTo>
                  <a:lnTo>
                    <a:pt x="397715" y="680471"/>
                  </a:lnTo>
                  <a:lnTo>
                    <a:pt x="450558" y="694350"/>
                  </a:lnTo>
                  <a:lnTo>
                    <a:pt x="505805" y="706832"/>
                  </a:lnTo>
                  <a:lnTo>
                    <a:pt x="563296" y="717855"/>
                  </a:lnTo>
                  <a:lnTo>
                    <a:pt x="622871" y="727355"/>
                  </a:lnTo>
                  <a:lnTo>
                    <a:pt x="684370" y="735270"/>
                  </a:lnTo>
                  <a:lnTo>
                    <a:pt x="747633" y="741535"/>
                  </a:lnTo>
                  <a:lnTo>
                    <a:pt x="812499" y="746089"/>
                  </a:lnTo>
                  <a:lnTo>
                    <a:pt x="878810" y="748867"/>
                  </a:lnTo>
                  <a:lnTo>
                    <a:pt x="946403" y="749807"/>
                  </a:lnTo>
                  <a:lnTo>
                    <a:pt x="1013997" y="748867"/>
                  </a:lnTo>
                  <a:lnTo>
                    <a:pt x="1080308" y="746089"/>
                  </a:lnTo>
                  <a:lnTo>
                    <a:pt x="1145174" y="741535"/>
                  </a:lnTo>
                  <a:lnTo>
                    <a:pt x="1208437" y="735270"/>
                  </a:lnTo>
                  <a:lnTo>
                    <a:pt x="1269936" y="727355"/>
                  </a:lnTo>
                  <a:lnTo>
                    <a:pt x="1329511" y="717855"/>
                  </a:lnTo>
                  <a:lnTo>
                    <a:pt x="1387002" y="706832"/>
                  </a:lnTo>
                  <a:lnTo>
                    <a:pt x="1442249" y="694350"/>
                  </a:lnTo>
                  <a:lnTo>
                    <a:pt x="1495092" y="680471"/>
                  </a:lnTo>
                  <a:lnTo>
                    <a:pt x="1545370" y="665259"/>
                  </a:lnTo>
                  <a:lnTo>
                    <a:pt x="1592925" y="648777"/>
                  </a:lnTo>
                  <a:lnTo>
                    <a:pt x="1637594" y="631088"/>
                  </a:lnTo>
                  <a:lnTo>
                    <a:pt x="1679219" y="612255"/>
                  </a:lnTo>
                  <a:lnTo>
                    <a:pt x="1717640" y="592342"/>
                  </a:lnTo>
                  <a:lnTo>
                    <a:pt x="1752696" y="571410"/>
                  </a:lnTo>
                  <a:lnTo>
                    <a:pt x="1784227" y="549525"/>
                  </a:lnTo>
                  <a:lnTo>
                    <a:pt x="1836076" y="503143"/>
                  </a:lnTo>
                  <a:lnTo>
                    <a:pt x="1871904" y="453700"/>
                  </a:lnTo>
                  <a:lnTo>
                    <a:pt x="1890431" y="401703"/>
                  </a:lnTo>
                  <a:lnTo>
                    <a:pt x="1892807" y="374903"/>
                  </a:lnTo>
                  <a:lnTo>
                    <a:pt x="1890431" y="348104"/>
                  </a:lnTo>
                  <a:lnTo>
                    <a:pt x="1871904" y="296107"/>
                  </a:lnTo>
                  <a:lnTo>
                    <a:pt x="1836076" y="246664"/>
                  </a:lnTo>
                  <a:lnTo>
                    <a:pt x="1784227" y="200282"/>
                  </a:lnTo>
                  <a:lnTo>
                    <a:pt x="1752696" y="178397"/>
                  </a:lnTo>
                  <a:lnTo>
                    <a:pt x="1717640" y="157465"/>
                  </a:lnTo>
                  <a:lnTo>
                    <a:pt x="1679219" y="137552"/>
                  </a:lnTo>
                  <a:lnTo>
                    <a:pt x="1637594" y="118719"/>
                  </a:lnTo>
                  <a:lnTo>
                    <a:pt x="1592925" y="101030"/>
                  </a:lnTo>
                  <a:lnTo>
                    <a:pt x="1545370" y="84548"/>
                  </a:lnTo>
                  <a:lnTo>
                    <a:pt x="1495092" y="69336"/>
                  </a:lnTo>
                  <a:lnTo>
                    <a:pt x="1442249" y="55457"/>
                  </a:lnTo>
                  <a:lnTo>
                    <a:pt x="1387002" y="42975"/>
                  </a:lnTo>
                  <a:lnTo>
                    <a:pt x="1329511" y="31952"/>
                  </a:lnTo>
                  <a:lnTo>
                    <a:pt x="1269936" y="22452"/>
                  </a:lnTo>
                  <a:lnTo>
                    <a:pt x="1208437" y="14537"/>
                  </a:lnTo>
                  <a:lnTo>
                    <a:pt x="1145174" y="8272"/>
                  </a:lnTo>
                  <a:lnTo>
                    <a:pt x="1080308" y="3718"/>
                  </a:lnTo>
                  <a:lnTo>
                    <a:pt x="1013997" y="940"/>
                  </a:lnTo>
                  <a:lnTo>
                    <a:pt x="946403" y="0"/>
                  </a:lnTo>
                  <a:close/>
                </a:path>
              </a:pathLst>
            </a:custGeom>
            <a:ln w="12699">
              <a:solidFill>
                <a:srgbClr val="CC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3988306" y="5802881"/>
            <a:ext cx="1779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5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600" b="1" spc="-750" baseline="-14000" dirty="0">
                <a:solidFill>
                  <a:srgbClr val="FF00FF"/>
                </a:solidFill>
                <a:latin typeface="Arial" panose="020B0604020202020204"/>
                <a:cs typeface="Arial" panose="020B0604020202020204"/>
              </a:rPr>
              <a:t>s</a:t>
            </a:r>
            <a:endParaRPr sz="3600" baseline="-14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419339" y="790447"/>
            <a:ext cx="3211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290" dirty="0"/>
              <a:t>P</a:t>
            </a:r>
            <a:r>
              <a:rPr spc="-360" dirty="0"/>
              <a:t>r</a:t>
            </a:r>
            <a:r>
              <a:rPr spc="-409" dirty="0"/>
              <a:t>o</a:t>
            </a:r>
            <a:r>
              <a:rPr spc="-240" dirty="0"/>
              <a:t>d</a:t>
            </a:r>
            <a:r>
              <a:rPr spc="-155" dirty="0"/>
              <a:t>u</a:t>
            </a:r>
            <a:r>
              <a:rPr spc="-425" dirty="0"/>
              <a:t>c</a:t>
            </a:r>
            <a:r>
              <a:rPr spc="165" dirty="0"/>
              <a:t>t</a:t>
            </a:r>
            <a:endParaRPr spc="165" dirty="0"/>
          </a:p>
        </p:txBody>
      </p:sp>
      <p:sp>
        <p:nvSpPr>
          <p:cNvPr id="56" name="object 56"/>
          <p:cNvSpPr/>
          <p:nvPr/>
        </p:nvSpPr>
        <p:spPr>
          <a:xfrm>
            <a:off x="761993" y="16383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2436" y="805687"/>
            <a:ext cx="5490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315" dirty="0"/>
              <a:t>a</a:t>
            </a:r>
            <a:r>
              <a:rPr spc="165" dirty="0"/>
              <a:t>t</a:t>
            </a:r>
            <a:r>
              <a:rPr spc="-120" dirty="0"/>
              <a:t> </a:t>
            </a:r>
            <a:r>
              <a:rPr spc="-155" dirty="0"/>
              <a:t>i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26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425" dirty="0"/>
              <a:t>e</a:t>
            </a:r>
            <a:r>
              <a:rPr spc="-165" dirty="0"/>
              <a:t>n</a:t>
            </a:r>
            <a:r>
              <a:rPr spc="-400" dirty="0"/>
              <a:t>g</a:t>
            </a:r>
            <a:r>
              <a:rPr spc="-155" dirty="0"/>
              <a:t>i</a:t>
            </a:r>
            <a:r>
              <a:rPr spc="-170" dirty="0"/>
              <a:t>n</a:t>
            </a:r>
            <a:r>
              <a:rPr spc="-425" dirty="0"/>
              <a:t>e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9" dirty="0"/>
              <a:t>g</a:t>
            </a:r>
            <a:r>
              <a:rPr spc="-484" dirty="0"/>
              <a:t>?</a:t>
            </a:r>
            <a:endParaRPr spc="-484" dirty="0"/>
          </a:p>
        </p:txBody>
      </p:sp>
      <p:grpSp>
        <p:nvGrpSpPr>
          <p:cNvPr id="3" name="object 3"/>
          <p:cNvGrpSpPr/>
          <p:nvPr/>
        </p:nvGrpSpPr>
        <p:grpSpPr>
          <a:xfrm>
            <a:off x="6963156" y="5199888"/>
            <a:ext cx="2411095" cy="1732914"/>
            <a:chOff x="6963156" y="5199888"/>
            <a:chExt cx="2411095" cy="1732914"/>
          </a:xfrm>
        </p:grpSpPr>
        <p:sp>
          <p:nvSpPr>
            <p:cNvPr id="4" name="object 4"/>
            <p:cNvSpPr/>
            <p:nvPr/>
          </p:nvSpPr>
          <p:spPr>
            <a:xfrm>
              <a:off x="6996684" y="6419100"/>
              <a:ext cx="2364105" cy="513715"/>
            </a:xfrm>
            <a:custGeom>
              <a:avLst/>
              <a:gdLst/>
              <a:ahLst/>
              <a:cxnLst/>
              <a:rect l="l" t="t" r="r" b="b"/>
              <a:pathLst>
                <a:path w="2364104" h="513715">
                  <a:moveTo>
                    <a:pt x="266700" y="65532"/>
                  </a:moveTo>
                  <a:lnTo>
                    <a:pt x="178308" y="41148"/>
                  </a:lnTo>
                  <a:lnTo>
                    <a:pt x="0" y="118872"/>
                  </a:lnTo>
                  <a:lnTo>
                    <a:pt x="10668" y="178308"/>
                  </a:lnTo>
                  <a:lnTo>
                    <a:pt x="39624" y="163830"/>
                  </a:lnTo>
                  <a:lnTo>
                    <a:pt x="53340" y="156972"/>
                  </a:lnTo>
                  <a:lnTo>
                    <a:pt x="39624" y="147828"/>
                  </a:lnTo>
                  <a:lnTo>
                    <a:pt x="266700" y="65532"/>
                  </a:lnTo>
                  <a:close/>
                </a:path>
                <a:path w="2364104" h="513715">
                  <a:moveTo>
                    <a:pt x="1575816" y="135636"/>
                  </a:moveTo>
                  <a:lnTo>
                    <a:pt x="1336548" y="178308"/>
                  </a:lnTo>
                  <a:lnTo>
                    <a:pt x="1315212" y="140208"/>
                  </a:lnTo>
                  <a:lnTo>
                    <a:pt x="1295400" y="115824"/>
                  </a:lnTo>
                  <a:lnTo>
                    <a:pt x="1286256" y="85344"/>
                  </a:lnTo>
                  <a:lnTo>
                    <a:pt x="1286256" y="53340"/>
                  </a:lnTo>
                  <a:lnTo>
                    <a:pt x="1316736" y="25908"/>
                  </a:lnTo>
                  <a:lnTo>
                    <a:pt x="1216152" y="0"/>
                  </a:lnTo>
                  <a:lnTo>
                    <a:pt x="1031748" y="15240"/>
                  </a:lnTo>
                  <a:lnTo>
                    <a:pt x="1037844" y="91440"/>
                  </a:lnTo>
                  <a:lnTo>
                    <a:pt x="1112520" y="124968"/>
                  </a:lnTo>
                  <a:lnTo>
                    <a:pt x="1286256" y="176580"/>
                  </a:lnTo>
                  <a:lnTo>
                    <a:pt x="1322832" y="187452"/>
                  </a:lnTo>
                  <a:lnTo>
                    <a:pt x="1322832" y="263652"/>
                  </a:lnTo>
                  <a:lnTo>
                    <a:pt x="1402080" y="278892"/>
                  </a:lnTo>
                  <a:lnTo>
                    <a:pt x="1575816" y="135636"/>
                  </a:lnTo>
                  <a:close/>
                </a:path>
                <a:path w="2364104" h="513715">
                  <a:moveTo>
                    <a:pt x="2363724" y="252984"/>
                  </a:moveTo>
                  <a:lnTo>
                    <a:pt x="2223516" y="213360"/>
                  </a:lnTo>
                  <a:lnTo>
                    <a:pt x="1891284" y="324612"/>
                  </a:lnTo>
                  <a:lnTo>
                    <a:pt x="1709928" y="409956"/>
                  </a:lnTo>
                  <a:lnTo>
                    <a:pt x="1441704" y="350520"/>
                  </a:lnTo>
                  <a:lnTo>
                    <a:pt x="1216152" y="303276"/>
                  </a:lnTo>
                  <a:lnTo>
                    <a:pt x="966216" y="373380"/>
                  </a:lnTo>
                  <a:lnTo>
                    <a:pt x="733044" y="240792"/>
                  </a:lnTo>
                  <a:lnTo>
                    <a:pt x="737616" y="196596"/>
                  </a:lnTo>
                  <a:lnTo>
                    <a:pt x="537972" y="278892"/>
                  </a:lnTo>
                  <a:lnTo>
                    <a:pt x="458724" y="344424"/>
                  </a:lnTo>
                  <a:lnTo>
                    <a:pt x="733044" y="432041"/>
                  </a:lnTo>
                  <a:lnTo>
                    <a:pt x="969264" y="507492"/>
                  </a:lnTo>
                  <a:lnTo>
                    <a:pt x="1388364" y="513588"/>
                  </a:lnTo>
                  <a:lnTo>
                    <a:pt x="1816608" y="487680"/>
                  </a:lnTo>
                  <a:lnTo>
                    <a:pt x="2034540" y="454152"/>
                  </a:lnTo>
                  <a:lnTo>
                    <a:pt x="2313432" y="330708"/>
                  </a:lnTo>
                  <a:lnTo>
                    <a:pt x="2363724" y="252984"/>
                  </a:lnTo>
                  <a:close/>
                </a:path>
              </a:pathLst>
            </a:custGeom>
            <a:solidFill>
              <a:srgbClr val="F5DE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63156" y="5199888"/>
              <a:ext cx="2410968" cy="16916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4533" y="2236723"/>
            <a:ext cx="8452485" cy="445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04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b="1" spc="26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engineering</a:t>
            </a:r>
            <a:r>
              <a:rPr sz="2800" b="1" spc="26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26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27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engineering</a:t>
            </a:r>
            <a:r>
              <a:rPr sz="2800" spc="26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discipline</a:t>
            </a:r>
            <a:r>
              <a:rPr sz="2800" spc="254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800" spc="-68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concerned</a:t>
            </a:r>
            <a:r>
              <a:rPr sz="28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8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aspects</a:t>
            </a:r>
            <a:r>
              <a:rPr sz="28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800" spc="-1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production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800" b="1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b="1" spc="-1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engineers</a:t>
            </a:r>
            <a:r>
              <a:rPr sz="2800" b="1" spc="-15" dirty="0">
                <a:solidFill>
                  <a:srgbClr val="3232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should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946785" marR="307975" indent="-401320">
              <a:lnSpc>
                <a:spcPct val="100000"/>
              </a:lnSpc>
              <a:spcBef>
                <a:spcPts val="240"/>
              </a:spcBef>
              <a:buChar char="–"/>
              <a:tabLst>
                <a:tab pos="946785" algn="l"/>
                <a:tab pos="946785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adopt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systematic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organised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their </a:t>
            </a:r>
            <a:r>
              <a:rPr sz="2800" spc="-68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893445" indent="-378460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Char char="–"/>
              <a:tabLst>
                <a:tab pos="892810" algn="l"/>
                <a:tab pos="894080" algn="l"/>
              </a:tabLst>
            </a:pP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800" spc="-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2800" spc="-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tools and</a:t>
            </a:r>
            <a:r>
              <a:rPr sz="2800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techniques depending </a:t>
            </a:r>
            <a:r>
              <a:rPr sz="28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376680" lvl="1" indent="-403860">
              <a:lnSpc>
                <a:spcPct val="100000"/>
              </a:lnSpc>
              <a:spcBef>
                <a:spcPts val="685"/>
              </a:spcBef>
              <a:buChar char="•"/>
              <a:tabLst>
                <a:tab pos="1376045" algn="l"/>
                <a:tab pos="1376680" algn="l"/>
              </a:tabLst>
            </a:pPr>
            <a:r>
              <a:rPr sz="28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800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solved,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376680" lvl="1" indent="-403860">
              <a:lnSpc>
                <a:spcPct val="100000"/>
              </a:lnSpc>
              <a:spcBef>
                <a:spcPts val="670"/>
              </a:spcBef>
              <a:buChar char="•"/>
              <a:tabLst>
                <a:tab pos="1376045" algn="l"/>
                <a:tab pos="1376680" algn="l"/>
              </a:tabLst>
            </a:pP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development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constraints 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893445" indent="-378460">
              <a:lnSpc>
                <a:spcPct val="100000"/>
              </a:lnSpc>
              <a:spcBef>
                <a:spcPts val="685"/>
              </a:spcBef>
              <a:buChar char="–"/>
              <a:tabLst>
                <a:tab pos="892810" algn="l"/>
                <a:tab pos="894080" algn="l"/>
              </a:tabLst>
            </a:pPr>
            <a:r>
              <a:rPr sz="2800" spc="-5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800" spc="-20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5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resources</a:t>
            </a:r>
            <a:r>
              <a:rPr sz="2800" spc="-10" dirty="0">
                <a:solidFill>
                  <a:srgbClr val="000065"/>
                </a:solidFill>
                <a:latin typeface="Times New Roman" panose="02020603050405020304"/>
                <a:cs typeface="Times New Roman" panose="02020603050405020304"/>
              </a:rPr>
              <a:t> available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993" y="168554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990000"/>
                </a:solidFill>
              </a:rPr>
              <a:t>At </a:t>
            </a:r>
            <a:r>
              <a:rPr dirty="0">
                <a:solidFill>
                  <a:srgbClr val="990000"/>
                </a:solidFill>
              </a:rPr>
              <a:t>the </a:t>
            </a:r>
            <a:r>
              <a:rPr spc="-5" dirty="0">
                <a:solidFill>
                  <a:srgbClr val="990000"/>
                </a:solidFill>
              </a:rPr>
              <a:t>first conference </a:t>
            </a:r>
            <a:r>
              <a:rPr dirty="0">
                <a:solidFill>
                  <a:srgbClr val="990000"/>
                </a:solidFill>
              </a:rPr>
              <a:t>on </a:t>
            </a:r>
            <a:r>
              <a:rPr spc="-5" dirty="0">
                <a:solidFill>
                  <a:srgbClr val="990000"/>
                </a:solidFill>
              </a:rPr>
              <a:t>software engineering in </a:t>
            </a:r>
            <a:r>
              <a:rPr dirty="0">
                <a:solidFill>
                  <a:srgbClr val="990000"/>
                </a:solidFill>
              </a:rPr>
              <a:t>1968, </a:t>
            </a:r>
            <a:r>
              <a:rPr spc="-5" dirty="0">
                <a:solidFill>
                  <a:srgbClr val="990000"/>
                </a:solidFill>
              </a:rPr>
              <a:t>Fritz Bauer 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defined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software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engineering</a:t>
            </a:r>
            <a:r>
              <a:rPr dirty="0">
                <a:solidFill>
                  <a:srgbClr val="990000"/>
                </a:solidFill>
              </a:rPr>
              <a:t> as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/>
              <a:t>“The</a:t>
            </a:r>
            <a:r>
              <a:rPr dirty="0"/>
              <a:t> </a:t>
            </a:r>
            <a:r>
              <a:rPr spc="-5" dirty="0"/>
              <a:t>establishment</a:t>
            </a:r>
            <a:r>
              <a:rPr dirty="0"/>
              <a:t> and</a:t>
            </a:r>
            <a:r>
              <a:rPr spc="5" dirty="0"/>
              <a:t> </a:t>
            </a:r>
            <a:r>
              <a:rPr dirty="0"/>
              <a:t>use</a:t>
            </a:r>
            <a:r>
              <a:rPr spc="600" dirty="0"/>
              <a:t> </a:t>
            </a:r>
            <a:r>
              <a:rPr dirty="0"/>
              <a:t>of </a:t>
            </a:r>
            <a:r>
              <a:rPr spc="5" dirty="0"/>
              <a:t> </a:t>
            </a:r>
            <a:r>
              <a:rPr spc="-5" dirty="0"/>
              <a:t>sound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5" dirty="0"/>
              <a:t>principles</a:t>
            </a:r>
            <a:r>
              <a:rPr dirty="0"/>
              <a:t> in</a:t>
            </a:r>
            <a:r>
              <a:rPr spc="5" dirty="0"/>
              <a:t> </a:t>
            </a:r>
            <a:r>
              <a:rPr dirty="0"/>
              <a:t>order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" dirty="0"/>
              <a:t>obtain</a:t>
            </a:r>
            <a:r>
              <a:rPr dirty="0"/>
              <a:t> </a:t>
            </a:r>
            <a:r>
              <a:rPr spc="-5" dirty="0"/>
              <a:t>economically </a:t>
            </a:r>
            <a:r>
              <a:rPr dirty="0"/>
              <a:t> </a:t>
            </a:r>
            <a:r>
              <a:rPr spc="-5" dirty="0"/>
              <a:t>developed software that </a:t>
            </a:r>
            <a:r>
              <a:rPr dirty="0"/>
              <a:t>is </a:t>
            </a:r>
            <a:r>
              <a:rPr spc="-5" dirty="0"/>
              <a:t>reliable </a:t>
            </a:r>
            <a:r>
              <a:rPr dirty="0"/>
              <a:t>and </a:t>
            </a:r>
            <a:r>
              <a:rPr spc="-5" dirty="0"/>
              <a:t>works efficiently </a:t>
            </a:r>
            <a:r>
              <a:rPr spc="-10" dirty="0"/>
              <a:t>on </a:t>
            </a:r>
            <a:r>
              <a:rPr spc="-5" dirty="0"/>
              <a:t>real </a:t>
            </a:r>
            <a:r>
              <a:rPr dirty="0"/>
              <a:t> </a:t>
            </a:r>
            <a:r>
              <a:rPr spc="-5" dirty="0"/>
              <a:t>machines”.</a:t>
            </a:r>
            <a:endParaRPr spc="-5" dirty="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/>
          </a:p>
          <a:p>
            <a:pPr marL="12700" marR="82550" algn="just">
              <a:lnSpc>
                <a:spcPct val="100000"/>
              </a:lnSpc>
            </a:pPr>
            <a:r>
              <a:rPr spc="-5" dirty="0">
                <a:solidFill>
                  <a:srgbClr val="990000"/>
                </a:solidFill>
              </a:rPr>
              <a:t>Stephen Schach defined </a:t>
            </a:r>
            <a:r>
              <a:rPr dirty="0">
                <a:solidFill>
                  <a:srgbClr val="990000"/>
                </a:solidFill>
              </a:rPr>
              <a:t>the </a:t>
            </a:r>
            <a:r>
              <a:rPr spc="-5" dirty="0">
                <a:solidFill>
                  <a:srgbClr val="990000"/>
                </a:solidFill>
              </a:rPr>
              <a:t>same </a:t>
            </a:r>
            <a:r>
              <a:rPr dirty="0">
                <a:solidFill>
                  <a:srgbClr val="990000"/>
                </a:solidFill>
              </a:rPr>
              <a:t>as </a:t>
            </a:r>
            <a:r>
              <a:rPr dirty="0"/>
              <a:t>“A </a:t>
            </a:r>
            <a:r>
              <a:rPr spc="-5" dirty="0"/>
              <a:t>discipline whose </a:t>
            </a:r>
            <a:r>
              <a:rPr dirty="0"/>
              <a:t>aim is </a:t>
            </a:r>
            <a:r>
              <a:rPr spc="-5" dirty="0"/>
              <a:t>the </a:t>
            </a:r>
            <a:r>
              <a:rPr spc="-585" dirty="0"/>
              <a:t> </a:t>
            </a:r>
            <a:r>
              <a:rPr spc="-5" dirty="0"/>
              <a:t>production </a:t>
            </a:r>
            <a:r>
              <a:rPr dirty="0"/>
              <a:t>of </a:t>
            </a:r>
            <a:r>
              <a:rPr spc="-5" dirty="0"/>
              <a:t>quality software, software that </a:t>
            </a:r>
            <a:r>
              <a:rPr dirty="0"/>
              <a:t>is </a:t>
            </a:r>
            <a:r>
              <a:rPr spc="-5" dirty="0"/>
              <a:t>delivered </a:t>
            </a:r>
            <a:r>
              <a:rPr spc="-10" dirty="0"/>
              <a:t>on time, </a:t>
            </a:r>
            <a:r>
              <a:rPr spc="-5" dirty="0"/>
              <a:t> within budget,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that</a:t>
            </a:r>
            <a:r>
              <a:rPr dirty="0"/>
              <a:t> </a:t>
            </a:r>
            <a:r>
              <a:rPr spc="-5" dirty="0"/>
              <a:t>satisfies</a:t>
            </a:r>
            <a:r>
              <a:rPr dirty="0"/>
              <a:t> </a:t>
            </a:r>
            <a:r>
              <a:rPr spc="-5" dirty="0"/>
              <a:t>its requirements”.</a:t>
            </a:r>
            <a:endParaRPr spc="-5" dirty="0"/>
          </a:p>
          <a:p>
            <a:pPr>
              <a:lnSpc>
                <a:spcPct val="100000"/>
              </a:lnSpc>
              <a:spcBef>
                <a:spcPts val="20"/>
              </a:spcBef>
            </a:pPr>
          </a:p>
          <a:p>
            <a:pPr marL="12700" marR="5080" algn="just">
              <a:lnSpc>
                <a:spcPct val="100000"/>
              </a:lnSpc>
            </a:pPr>
            <a:r>
              <a:rPr spc="-5" dirty="0">
                <a:solidFill>
                  <a:srgbClr val="990000"/>
                </a:solidFill>
              </a:rPr>
              <a:t>Both</a:t>
            </a:r>
            <a:r>
              <a:rPr dirty="0">
                <a:solidFill>
                  <a:srgbClr val="990000"/>
                </a:solidFill>
              </a:rPr>
              <a:t> the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definitions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are</a:t>
            </a:r>
            <a:r>
              <a:rPr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popular</a:t>
            </a:r>
            <a:r>
              <a:rPr dirty="0">
                <a:solidFill>
                  <a:srgbClr val="990000"/>
                </a:solidFill>
              </a:rPr>
              <a:t> and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acceptable</a:t>
            </a:r>
            <a:r>
              <a:rPr dirty="0">
                <a:solidFill>
                  <a:srgbClr val="990000"/>
                </a:solidFill>
              </a:rPr>
              <a:t> to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majority. </a:t>
            </a:r>
            <a:r>
              <a:rPr dirty="0">
                <a:solidFill>
                  <a:srgbClr val="990000"/>
                </a:solidFill>
              </a:rPr>
              <a:t> However, due to </a:t>
            </a:r>
            <a:r>
              <a:rPr spc="-5" dirty="0">
                <a:solidFill>
                  <a:srgbClr val="990000"/>
                </a:solidFill>
              </a:rPr>
              <a:t>increase </a:t>
            </a:r>
            <a:r>
              <a:rPr dirty="0">
                <a:solidFill>
                  <a:srgbClr val="990000"/>
                </a:solidFill>
              </a:rPr>
              <a:t>in </a:t>
            </a:r>
            <a:r>
              <a:rPr spc="-5" dirty="0">
                <a:solidFill>
                  <a:srgbClr val="990000"/>
                </a:solidFill>
              </a:rPr>
              <a:t>cost </a:t>
            </a:r>
            <a:r>
              <a:rPr dirty="0">
                <a:solidFill>
                  <a:srgbClr val="990000"/>
                </a:solidFill>
              </a:rPr>
              <a:t>of </a:t>
            </a:r>
            <a:r>
              <a:rPr spc="-5" dirty="0">
                <a:solidFill>
                  <a:srgbClr val="990000"/>
                </a:solidFill>
              </a:rPr>
              <a:t>maintaining software, objective </a:t>
            </a:r>
            <a:r>
              <a:rPr dirty="0">
                <a:solidFill>
                  <a:srgbClr val="990000"/>
                </a:solidFill>
              </a:rPr>
              <a:t> is now </a:t>
            </a:r>
            <a:r>
              <a:rPr spc="-5" dirty="0">
                <a:solidFill>
                  <a:srgbClr val="990000"/>
                </a:solidFill>
              </a:rPr>
              <a:t>shifting </a:t>
            </a:r>
            <a:r>
              <a:rPr dirty="0">
                <a:solidFill>
                  <a:srgbClr val="990000"/>
                </a:solidFill>
              </a:rPr>
              <a:t>to </a:t>
            </a:r>
            <a:r>
              <a:rPr spc="-5" dirty="0">
                <a:solidFill>
                  <a:srgbClr val="990000"/>
                </a:solidFill>
              </a:rPr>
              <a:t>produce quality software that </a:t>
            </a:r>
            <a:r>
              <a:rPr dirty="0">
                <a:solidFill>
                  <a:srgbClr val="990000"/>
                </a:solidFill>
              </a:rPr>
              <a:t>is </a:t>
            </a:r>
            <a:r>
              <a:rPr spc="-10" dirty="0">
                <a:solidFill>
                  <a:srgbClr val="990000"/>
                </a:solidFill>
              </a:rPr>
              <a:t>maintainable, </a:t>
            </a:r>
            <a:r>
              <a:rPr spc="-5" dirty="0">
                <a:solidFill>
                  <a:srgbClr val="990000"/>
                </a:solidFill>
              </a:rPr>
              <a:t> delivered</a:t>
            </a:r>
            <a:r>
              <a:rPr dirty="0">
                <a:solidFill>
                  <a:srgbClr val="990000"/>
                </a:solidFill>
              </a:rPr>
              <a:t> on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spc="-10" dirty="0">
                <a:solidFill>
                  <a:srgbClr val="990000"/>
                </a:solidFill>
              </a:rPr>
              <a:t>time,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5" dirty="0">
                <a:solidFill>
                  <a:srgbClr val="990000"/>
                </a:solidFill>
              </a:rPr>
              <a:t>within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budget,</a:t>
            </a:r>
            <a:r>
              <a:rPr spc="-10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and</a:t>
            </a:r>
            <a:r>
              <a:rPr spc="-15" dirty="0">
                <a:solidFill>
                  <a:srgbClr val="990000"/>
                </a:solidFill>
              </a:rPr>
              <a:t> </a:t>
            </a:r>
            <a:r>
              <a:rPr dirty="0">
                <a:solidFill>
                  <a:srgbClr val="990000"/>
                </a:solidFill>
              </a:rPr>
              <a:t>also</a:t>
            </a:r>
            <a:r>
              <a:rPr spc="5" dirty="0">
                <a:solidFill>
                  <a:srgbClr val="990000"/>
                </a:solidFill>
              </a:rPr>
              <a:t> </a:t>
            </a:r>
            <a:r>
              <a:rPr spc="-10" dirty="0">
                <a:solidFill>
                  <a:srgbClr val="990000"/>
                </a:solidFill>
              </a:rPr>
              <a:t>satisfies</a:t>
            </a:r>
            <a:r>
              <a:rPr dirty="0">
                <a:solidFill>
                  <a:srgbClr val="990000"/>
                </a:solidFill>
              </a:rPr>
              <a:t> its</a:t>
            </a:r>
            <a:r>
              <a:rPr spc="-5" dirty="0">
                <a:solidFill>
                  <a:srgbClr val="990000"/>
                </a:solidFill>
              </a:rPr>
              <a:t> requirements.</a:t>
            </a:r>
            <a:endParaRPr spc="-5" dirty="0">
              <a:solidFill>
                <a:srgbClr val="9900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0536" y="791971"/>
            <a:ext cx="5490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</a:t>
            </a:r>
            <a:r>
              <a:rPr spc="-240" dirty="0"/>
              <a:t>h</a:t>
            </a:r>
            <a:r>
              <a:rPr spc="-315" dirty="0"/>
              <a:t>a</a:t>
            </a:r>
            <a:r>
              <a:rPr spc="165" dirty="0"/>
              <a:t>t</a:t>
            </a:r>
            <a:r>
              <a:rPr spc="-120" dirty="0"/>
              <a:t> </a:t>
            </a:r>
            <a:r>
              <a:rPr spc="-155" dirty="0"/>
              <a:t>i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26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425" dirty="0"/>
              <a:t>e</a:t>
            </a:r>
            <a:r>
              <a:rPr spc="-165" dirty="0"/>
              <a:t>n</a:t>
            </a:r>
            <a:r>
              <a:rPr spc="-400" dirty="0"/>
              <a:t>g</a:t>
            </a:r>
            <a:r>
              <a:rPr spc="-155" dirty="0"/>
              <a:t>i</a:t>
            </a:r>
            <a:r>
              <a:rPr spc="-170" dirty="0"/>
              <a:t>n</a:t>
            </a:r>
            <a:r>
              <a:rPr spc="-425" dirty="0"/>
              <a:t>e</a:t>
            </a:r>
            <a:r>
              <a:rPr spc="-409" dirty="0"/>
              <a:t>e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9" dirty="0"/>
              <a:t>g</a:t>
            </a:r>
            <a:r>
              <a:rPr spc="-484" dirty="0"/>
              <a:t>?</a:t>
            </a:r>
            <a:endParaRPr spc="-484" dirty="0"/>
          </a:p>
        </p:txBody>
      </p:sp>
      <p:sp>
        <p:nvSpPr>
          <p:cNvPr id="4" name="object 4"/>
          <p:cNvSpPr/>
          <p:nvPr/>
        </p:nvSpPr>
        <p:spPr>
          <a:xfrm>
            <a:off x="761993" y="15742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147" y="1015999"/>
            <a:ext cx="3089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290" dirty="0"/>
              <a:t>P</a:t>
            </a:r>
            <a:r>
              <a:rPr spc="-360" dirty="0"/>
              <a:t>r</a:t>
            </a:r>
            <a:r>
              <a:rPr spc="-395" dirty="0"/>
              <a:t>o</a:t>
            </a:r>
            <a:r>
              <a:rPr spc="-425" dirty="0"/>
              <a:t>ce</a:t>
            </a:r>
            <a:r>
              <a:rPr spc="-275" dirty="0"/>
              <a:t>s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3" name="object 3"/>
          <p:cNvSpPr txBox="1"/>
          <p:nvPr/>
        </p:nvSpPr>
        <p:spPr>
          <a:xfrm>
            <a:off x="916933" y="2735071"/>
            <a:ext cx="8149590" cy="330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708660" algn="l"/>
                <a:tab pos="2078355" algn="l"/>
                <a:tab pos="3291840" algn="l"/>
                <a:tab pos="3674745" algn="l"/>
                <a:tab pos="4253865" algn="l"/>
                <a:tab pos="4991100" algn="l"/>
                <a:tab pos="5413375" algn="l"/>
                <a:tab pos="6428105" algn="l"/>
                <a:tab pos="6987540" algn="l"/>
              </a:tabLst>
            </a:pP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ft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	p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ce</a:t>
            </a:r>
            <a:r>
              <a:rPr sz="2800" spc="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	w</a:t>
            </a:r>
            <a:r>
              <a:rPr sz="28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	p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du</a:t>
            </a:r>
            <a:r>
              <a:rPr sz="28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  software.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Why</a:t>
            </a:r>
            <a:r>
              <a:rPr sz="28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difficult to improve</a:t>
            </a:r>
            <a:r>
              <a:rPr sz="2800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software process</a:t>
            </a:r>
            <a:r>
              <a:rPr sz="28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076325" indent="-378460">
              <a:lnSpc>
                <a:spcPct val="100000"/>
              </a:lnSpc>
              <a:buClr>
                <a:srgbClr val="003200"/>
              </a:buClr>
              <a:buChar char="•"/>
              <a:tabLst>
                <a:tab pos="1076325" algn="l"/>
                <a:tab pos="1076960" algn="l"/>
              </a:tabLst>
            </a:pP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8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enough</a:t>
            </a:r>
            <a:r>
              <a:rPr sz="28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1108075" indent="-425450">
              <a:lnSpc>
                <a:spcPct val="100000"/>
              </a:lnSpc>
              <a:spcBef>
                <a:spcPts val="5"/>
              </a:spcBef>
              <a:buClr>
                <a:srgbClr val="650065"/>
              </a:buClr>
              <a:buChar char="•"/>
              <a:tabLst>
                <a:tab pos="1108075" algn="l"/>
                <a:tab pos="1108710" algn="l"/>
              </a:tabLst>
            </a:pP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Lack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knowledge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8257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3" y="2308350"/>
            <a:ext cx="4864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95"/>
              </a:spcBef>
              <a:buFont typeface="MS UI Gothic" panose="020B0600070205080204" charset="-128"/>
              <a:buChar char="❖"/>
              <a:tabLst>
                <a:tab pos="583565" algn="l"/>
                <a:tab pos="584200" algn="l"/>
              </a:tabLst>
            </a:pP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spc="-2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industry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3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Crisis!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2826" y="6723377"/>
            <a:ext cx="4090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Source: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Standish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International,</a:t>
            </a:r>
            <a:r>
              <a:rPr sz="12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Inc.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(CHAOS</a:t>
            </a:r>
            <a:r>
              <a:rPr sz="12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research)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22234" y="3782262"/>
            <a:ext cx="2550234" cy="19741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01713" y="5738552"/>
            <a:ext cx="1202055" cy="5969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63220" marR="5080" indent="-350520">
              <a:lnSpc>
                <a:spcPct val="106000"/>
              </a:lnSpc>
              <a:spcBef>
                <a:spcPts val="5"/>
              </a:spcBef>
            </a:pPr>
            <a:r>
              <a:rPr sz="1800" b="1" dirty="0"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18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5" dirty="0">
                <a:latin typeface="Times New Roman" panose="02020603050405020304"/>
                <a:cs typeface="Times New Roman" panose="02020603050405020304"/>
              </a:rPr>
              <a:t>budget </a:t>
            </a:r>
            <a:r>
              <a:rPr sz="1800" b="1" spc="-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spc="20" dirty="0">
                <a:latin typeface="Times New Roman" panose="02020603050405020304"/>
                <a:cs typeface="Times New Roman" panose="02020603050405020304"/>
              </a:rPr>
              <a:t>53%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0482" y="3208713"/>
            <a:ext cx="738505" cy="59690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8270" marR="5080" indent="-116205">
              <a:lnSpc>
                <a:spcPct val="106000"/>
              </a:lnSpc>
              <a:spcBef>
                <a:spcPts val="5"/>
              </a:spcBef>
            </a:pP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00" b="1" spc="3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b="1" spc="5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b="1" spc="3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b="1" spc="-2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b="1" spc="10" dirty="0">
                <a:latin typeface="Times New Roman" panose="02020603050405020304"/>
                <a:cs typeface="Times New Roman" panose="02020603050405020304"/>
              </a:rPr>
              <a:t>s  </a:t>
            </a:r>
            <a:r>
              <a:rPr sz="1800" b="1" spc="25" dirty="0">
                <a:latin typeface="Times New Roman" panose="02020603050405020304"/>
                <a:cs typeface="Times New Roman" panose="02020603050405020304"/>
              </a:rPr>
              <a:t>16%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1017" y="3606477"/>
            <a:ext cx="683895" cy="598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marR="5080" indent="-96520">
              <a:lnSpc>
                <a:spcPts val="2300"/>
              </a:lnSpc>
              <a:spcBef>
                <a:spcPts val="95"/>
              </a:spcBef>
            </a:pPr>
            <a:r>
              <a:rPr sz="1800" b="1" spc="-7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b="1" spc="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b="1" spc="3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b="1" spc="2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b="1" spc="-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00" b="1" spc="5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b="1" spc="10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1800" b="1" spc="25" dirty="0">
                <a:latin typeface="Times New Roman" panose="02020603050405020304"/>
                <a:cs typeface="Times New Roman" panose="02020603050405020304"/>
              </a:rPr>
              <a:t>31%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1768" y="709669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endParaRPr spc="-420" dirty="0"/>
          </a:p>
        </p:txBody>
      </p:sp>
      <p:sp>
        <p:nvSpPr>
          <p:cNvPr id="9" name="object 9"/>
          <p:cNvSpPr/>
          <p:nvPr/>
        </p:nvSpPr>
        <p:spPr>
          <a:xfrm>
            <a:off x="761993" y="1600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4644" y="3573779"/>
            <a:ext cx="4311650" cy="2783205"/>
            <a:chOff x="2104644" y="3573779"/>
            <a:chExt cx="4311650" cy="2783205"/>
          </a:xfrm>
        </p:grpSpPr>
        <p:sp>
          <p:nvSpPr>
            <p:cNvPr id="3" name="object 3"/>
            <p:cNvSpPr/>
            <p:nvPr/>
          </p:nvSpPr>
          <p:spPr>
            <a:xfrm>
              <a:off x="2438400" y="3573792"/>
              <a:ext cx="3446145" cy="2783205"/>
            </a:xfrm>
            <a:custGeom>
              <a:avLst/>
              <a:gdLst/>
              <a:ahLst/>
              <a:cxnLst/>
              <a:rect l="l" t="t" r="r" b="b"/>
              <a:pathLst>
                <a:path w="3446145" h="2783204">
                  <a:moveTo>
                    <a:pt x="3445764" y="2740152"/>
                  </a:moveTo>
                  <a:lnTo>
                    <a:pt x="3360420" y="2697480"/>
                  </a:lnTo>
                  <a:lnTo>
                    <a:pt x="3360420" y="2724912"/>
                  </a:lnTo>
                  <a:lnTo>
                    <a:pt x="56388" y="2724912"/>
                  </a:lnTo>
                  <a:lnTo>
                    <a:pt x="56388" y="85344"/>
                  </a:lnTo>
                  <a:lnTo>
                    <a:pt x="85344" y="85344"/>
                  </a:lnTo>
                  <a:lnTo>
                    <a:pt x="42672" y="0"/>
                  </a:lnTo>
                  <a:lnTo>
                    <a:pt x="0" y="85344"/>
                  </a:lnTo>
                  <a:lnTo>
                    <a:pt x="28956" y="85344"/>
                  </a:lnTo>
                  <a:lnTo>
                    <a:pt x="28956" y="2740152"/>
                  </a:lnTo>
                  <a:lnTo>
                    <a:pt x="42672" y="2740152"/>
                  </a:lnTo>
                  <a:lnTo>
                    <a:pt x="42672" y="2753868"/>
                  </a:lnTo>
                  <a:lnTo>
                    <a:pt x="3360420" y="2753868"/>
                  </a:lnTo>
                  <a:lnTo>
                    <a:pt x="3360420" y="2782824"/>
                  </a:lnTo>
                  <a:lnTo>
                    <a:pt x="3375660" y="2775204"/>
                  </a:lnTo>
                  <a:lnTo>
                    <a:pt x="3445764" y="2740152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481071" y="4139628"/>
              <a:ext cx="3510279" cy="1363980"/>
            </a:xfrm>
            <a:custGeom>
              <a:avLst/>
              <a:gdLst/>
              <a:ahLst/>
              <a:cxnLst/>
              <a:rect l="l" t="t" r="r" b="b"/>
              <a:pathLst>
                <a:path w="3510279" h="1363979">
                  <a:moveTo>
                    <a:pt x="0" y="738695"/>
                  </a:moveTo>
                  <a:lnTo>
                    <a:pt x="638555" y="738695"/>
                  </a:lnTo>
                </a:path>
                <a:path w="3510279" h="1363979">
                  <a:moveTo>
                    <a:pt x="638555" y="737171"/>
                  </a:moveTo>
                  <a:lnTo>
                    <a:pt x="673625" y="776792"/>
                  </a:lnTo>
                  <a:lnTo>
                    <a:pt x="716052" y="836275"/>
                  </a:lnTo>
                  <a:lnTo>
                    <a:pt x="739820" y="871736"/>
                  </a:lnTo>
                  <a:lnTo>
                    <a:pt x="765184" y="910089"/>
                  </a:lnTo>
                  <a:lnTo>
                    <a:pt x="792060" y="950642"/>
                  </a:lnTo>
                  <a:lnTo>
                    <a:pt x="820368" y="992703"/>
                  </a:lnTo>
                  <a:lnTo>
                    <a:pt x="850026" y="1035582"/>
                  </a:lnTo>
                  <a:lnTo>
                    <a:pt x="880953" y="1078588"/>
                  </a:lnTo>
                  <a:lnTo>
                    <a:pt x="913066" y="1121028"/>
                  </a:lnTo>
                  <a:lnTo>
                    <a:pt x="946284" y="1162212"/>
                  </a:lnTo>
                  <a:lnTo>
                    <a:pt x="980526" y="1201448"/>
                  </a:lnTo>
                  <a:lnTo>
                    <a:pt x="1015711" y="1238046"/>
                  </a:lnTo>
                  <a:lnTo>
                    <a:pt x="1051755" y="1271313"/>
                  </a:lnTo>
                  <a:lnTo>
                    <a:pt x="1088579" y="1300558"/>
                  </a:lnTo>
                  <a:lnTo>
                    <a:pt x="1126099" y="1325091"/>
                  </a:lnTo>
                  <a:lnTo>
                    <a:pt x="1164236" y="1344219"/>
                  </a:lnTo>
                  <a:lnTo>
                    <a:pt x="1202906" y="1357253"/>
                  </a:lnTo>
                  <a:lnTo>
                    <a:pt x="1242030" y="1363499"/>
                  </a:lnTo>
                  <a:lnTo>
                    <a:pt x="1281524" y="1362267"/>
                  </a:lnTo>
                  <a:lnTo>
                    <a:pt x="1321307" y="1352867"/>
                  </a:lnTo>
                  <a:lnTo>
                    <a:pt x="1374474" y="1327142"/>
                  </a:lnTo>
                  <a:lnTo>
                    <a:pt x="1430017" y="1286668"/>
                  </a:lnTo>
                  <a:lnTo>
                    <a:pt x="1458612" y="1261461"/>
                  </a:lnTo>
                  <a:lnTo>
                    <a:pt x="1487720" y="1233242"/>
                  </a:lnTo>
                  <a:lnTo>
                    <a:pt x="1517312" y="1202233"/>
                  </a:lnTo>
                  <a:lnTo>
                    <a:pt x="1547363" y="1168661"/>
                  </a:lnTo>
                  <a:lnTo>
                    <a:pt x="1577845" y="1132750"/>
                  </a:lnTo>
                  <a:lnTo>
                    <a:pt x="1608730" y="1094725"/>
                  </a:lnTo>
                  <a:lnTo>
                    <a:pt x="1639992" y="1054810"/>
                  </a:lnTo>
                  <a:lnTo>
                    <a:pt x="1671603" y="1013230"/>
                  </a:lnTo>
                  <a:lnTo>
                    <a:pt x="1703536" y="970210"/>
                  </a:lnTo>
                  <a:lnTo>
                    <a:pt x="1735763" y="925975"/>
                  </a:lnTo>
                  <a:lnTo>
                    <a:pt x="1768259" y="880749"/>
                  </a:lnTo>
                  <a:lnTo>
                    <a:pt x="1800994" y="834757"/>
                  </a:lnTo>
                  <a:lnTo>
                    <a:pt x="1833943" y="788225"/>
                  </a:lnTo>
                  <a:lnTo>
                    <a:pt x="1867078" y="741375"/>
                  </a:lnTo>
                  <a:lnTo>
                    <a:pt x="1900371" y="694434"/>
                  </a:lnTo>
                  <a:lnTo>
                    <a:pt x="1933795" y="647626"/>
                  </a:lnTo>
                  <a:lnTo>
                    <a:pt x="1967324" y="601176"/>
                  </a:lnTo>
                  <a:lnTo>
                    <a:pt x="2000930" y="555309"/>
                  </a:lnTo>
                  <a:lnTo>
                    <a:pt x="2034586" y="510249"/>
                  </a:lnTo>
                  <a:lnTo>
                    <a:pt x="2068264" y="466221"/>
                  </a:lnTo>
                  <a:lnTo>
                    <a:pt x="2101938" y="423449"/>
                  </a:lnTo>
                  <a:lnTo>
                    <a:pt x="2135579" y="382159"/>
                  </a:lnTo>
                  <a:lnTo>
                    <a:pt x="2169162" y="342576"/>
                  </a:lnTo>
                  <a:lnTo>
                    <a:pt x="2202658" y="304923"/>
                  </a:lnTo>
                  <a:lnTo>
                    <a:pt x="2236041" y="269426"/>
                  </a:lnTo>
                  <a:lnTo>
                    <a:pt x="2269283" y="236309"/>
                  </a:lnTo>
                  <a:lnTo>
                    <a:pt x="2302357" y="205798"/>
                  </a:lnTo>
                  <a:lnTo>
                    <a:pt x="2335236" y="178117"/>
                  </a:lnTo>
                  <a:lnTo>
                    <a:pt x="2367893" y="153490"/>
                  </a:lnTo>
                  <a:lnTo>
                    <a:pt x="2400299" y="132143"/>
                  </a:lnTo>
                  <a:lnTo>
                    <a:pt x="2448620" y="105084"/>
                  </a:lnTo>
                  <a:lnTo>
                    <a:pt x="2498422" y="81785"/>
                  </a:lnTo>
                  <a:lnTo>
                    <a:pt x="2549492" y="61996"/>
                  </a:lnTo>
                  <a:lnTo>
                    <a:pt x="2601619" y="45466"/>
                  </a:lnTo>
                  <a:lnTo>
                    <a:pt x="2654588" y="31945"/>
                  </a:lnTo>
                  <a:lnTo>
                    <a:pt x="2708189" y="21184"/>
                  </a:lnTo>
                  <a:lnTo>
                    <a:pt x="2762207" y="12931"/>
                  </a:lnTo>
                  <a:lnTo>
                    <a:pt x="2816430" y="6936"/>
                  </a:lnTo>
                  <a:lnTo>
                    <a:pt x="2870645" y="2949"/>
                  </a:lnTo>
                  <a:lnTo>
                    <a:pt x="2924641" y="721"/>
                  </a:lnTo>
                  <a:lnTo>
                    <a:pt x="2978203" y="0"/>
                  </a:lnTo>
                  <a:lnTo>
                    <a:pt x="3031120" y="536"/>
                  </a:lnTo>
                  <a:lnTo>
                    <a:pt x="3083179" y="2079"/>
                  </a:lnTo>
                  <a:lnTo>
                    <a:pt x="3134167" y="4379"/>
                  </a:lnTo>
                  <a:lnTo>
                    <a:pt x="3183871" y="7186"/>
                  </a:lnTo>
                  <a:lnTo>
                    <a:pt x="3232079" y="10249"/>
                  </a:lnTo>
                  <a:lnTo>
                    <a:pt x="3278578" y="13318"/>
                  </a:lnTo>
                  <a:lnTo>
                    <a:pt x="3323155" y="16142"/>
                  </a:lnTo>
                  <a:lnTo>
                    <a:pt x="3365598" y="18472"/>
                  </a:lnTo>
                  <a:lnTo>
                    <a:pt x="3405694" y="20058"/>
                  </a:lnTo>
                  <a:lnTo>
                    <a:pt x="3443229" y="20648"/>
                  </a:lnTo>
                  <a:lnTo>
                    <a:pt x="3477993" y="19993"/>
                  </a:lnTo>
                  <a:lnTo>
                    <a:pt x="3509771" y="17843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481072" y="3765816"/>
              <a:ext cx="3098800" cy="1900555"/>
            </a:xfrm>
            <a:custGeom>
              <a:avLst/>
              <a:gdLst/>
              <a:ahLst/>
              <a:cxnLst/>
              <a:rect l="l" t="t" r="r" b="b"/>
              <a:pathLst>
                <a:path w="3098800" h="1900554">
                  <a:moveTo>
                    <a:pt x="440436" y="601980"/>
                  </a:moveTo>
                  <a:lnTo>
                    <a:pt x="411480" y="577596"/>
                  </a:lnTo>
                  <a:lnTo>
                    <a:pt x="57823" y="1012278"/>
                  </a:lnTo>
                  <a:lnTo>
                    <a:pt x="27432" y="987552"/>
                  </a:lnTo>
                  <a:lnTo>
                    <a:pt x="0" y="1112520"/>
                  </a:lnTo>
                  <a:lnTo>
                    <a:pt x="45720" y="1092327"/>
                  </a:lnTo>
                  <a:lnTo>
                    <a:pt x="117348" y="1060704"/>
                  </a:lnTo>
                  <a:lnTo>
                    <a:pt x="86461" y="1035583"/>
                  </a:lnTo>
                  <a:lnTo>
                    <a:pt x="440436" y="601980"/>
                  </a:lnTo>
                  <a:close/>
                </a:path>
                <a:path w="3098800" h="1900554">
                  <a:moveTo>
                    <a:pt x="769620" y="1630680"/>
                  </a:moveTo>
                  <a:lnTo>
                    <a:pt x="745236" y="1504188"/>
                  </a:lnTo>
                  <a:lnTo>
                    <a:pt x="659892" y="1600200"/>
                  </a:lnTo>
                  <a:lnTo>
                    <a:pt x="695858" y="1610182"/>
                  </a:lnTo>
                  <a:lnTo>
                    <a:pt x="620268" y="1889760"/>
                  </a:lnTo>
                  <a:lnTo>
                    <a:pt x="656844" y="1900428"/>
                  </a:lnTo>
                  <a:lnTo>
                    <a:pt x="732561" y="1620380"/>
                  </a:lnTo>
                  <a:lnTo>
                    <a:pt x="737616" y="1621790"/>
                  </a:lnTo>
                  <a:lnTo>
                    <a:pt x="769620" y="1630680"/>
                  </a:lnTo>
                  <a:close/>
                </a:path>
                <a:path w="3098800" h="1900554">
                  <a:moveTo>
                    <a:pt x="984504" y="359664"/>
                  </a:moveTo>
                  <a:lnTo>
                    <a:pt x="949452" y="344424"/>
                  </a:lnTo>
                  <a:lnTo>
                    <a:pt x="673290" y="1021448"/>
                  </a:lnTo>
                  <a:lnTo>
                    <a:pt x="638556" y="1007364"/>
                  </a:lnTo>
                  <a:lnTo>
                    <a:pt x="647700" y="1135380"/>
                  </a:lnTo>
                  <a:lnTo>
                    <a:pt x="665988" y="1119124"/>
                  </a:lnTo>
                  <a:lnTo>
                    <a:pt x="743712" y="1050036"/>
                  </a:lnTo>
                  <a:lnTo>
                    <a:pt x="708177" y="1035608"/>
                  </a:lnTo>
                  <a:lnTo>
                    <a:pt x="984504" y="359664"/>
                  </a:lnTo>
                  <a:close/>
                </a:path>
                <a:path w="3098800" h="1900554">
                  <a:moveTo>
                    <a:pt x="2246376" y="1620012"/>
                  </a:moveTo>
                  <a:lnTo>
                    <a:pt x="2015032" y="1431772"/>
                  </a:lnTo>
                  <a:lnTo>
                    <a:pt x="2039112" y="1402080"/>
                  </a:lnTo>
                  <a:lnTo>
                    <a:pt x="1914144" y="1374648"/>
                  </a:lnTo>
                  <a:lnTo>
                    <a:pt x="1967484" y="1490472"/>
                  </a:lnTo>
                  <a:lnTo>
                    <a:pt x="1976628" y="1479181"/>
                  </a:lnTo>
                  <a:lnTo>
                    <a:pt x="1991207" y="1461185"/>
                  </a:lnTo>
                  <a:lnTo>
                    <a:pt x="2221992" y="1648968"/>
                  </a:lnTo>
                  <a:lnTo>
                    <a:pt x="2246376" y="1620012"/>
                  </a:lnTo>
                  <a:close/>
                </a:path>
                <a:path w="3098800" h="1900554">
                  <a:moveTo>
                    <a:pt x="3098292" y="27432"/>
                  </a:moveTo>
                  <a:lnTo>
                    <a:pt x="3072384" y="0"/>
                  </a:lnTo>
                  <a:lnTo>
                    <a:pt x="2730335" y="314261"/>
                  </a:lnTo>
                  <a:lnTo>
                    <a:pt x="2705100" y="286512"/>
                  </a:lnTo>
                  <a:lnTo>
                    <a:pt x="2659380" y="405384"/>
                  </a:lnTo>
                  <a:lnTo>
                    <a:pt x="2715768" y="389166"/>
                  </a:lnTo>
                  <a:lnTo>
                    <a:pt x="2781300" y="370332"/>
                  </a:lnTo>
                  <a:lnTo>
                    <a:pt x="2755709" y="342188"/>
                  </a:lnTo>
                  <a:lnTo>
                    <a:pt x="3098292" y="2743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821935" y="5401055"/>
              <a:ext cx="1594485" cy="260985"/>
            </a:xfrm>
            <a:custGeom>
              <a:avLst/>
              <a:gdLst/>
              <a:ahLst/>
              <a:cxnLst/>
              <a:rect l="l" t="t" r="r" b="b"/>
              <a:pathLst>
                <a:path w="1594485" h="260985">
                  <a:moveTo>
                    <a:pt x="1594103" y="260603"/>
                  </a:moveTo>
                  <a:lnTo>
                    <a:pt x="1594103" y="0"/>
                  </a:lnTo>
                  <a:lnTo>
                    <a:pt x="0" y="0"/>
                  </a:lnTo>
                  <a:lnTo>
                    <a:pt x="0" y="260603"/>
                  </a:lnTo>
                  <a:lnTo>
                    <a:pt x="1594103" y="2606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04644" y="3965447"/>
              <a:ext cx="114300" cy="652780"/>
            </a:xfrm>
            <a:custGeom>
              <a:avLst/>
              <a:gdLst/>
              <a:ahLst/>
              <a:cxnLst/>
              <a:rect l="l" t="t" r="r" b="b"/>
              <a:pathLst>
                <a:path w="114300" h="652779">
                  <a:moveTo>
                    <a:pt x="114300" y="114300"/>
                  </a:moveTo>
                  <a:lnTo>
                    <a:pt x="57912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96012"/>
                  </a:lnTo>
                  <a:lnTo>
                    <a:pt x="76200" y="96012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114300" h="652779">
                  <a:moveTo>
                    <a:pt x="76200" y="114300"/>
                  </a:moveTo>
                  <a:lnTo>
                    <a:pt x="76200" y="96012"/>
                  </a:lnTo>
                  <a:lnTo>
                    <a:pt x="38100" y="96012"/>
                  </a:lnTo>
                  <a:lnTo>
                    <a:pt x="38100" y="114300"/>
                  </a:lnTo>
                  <a:lnTo>
                    <a:pt x="76200" y="114300"/>
                  </a:lnTo>
                  <a:close/>
                </a:path>
                <a:path w="114300" h="652779">
                  <a:moveTo>
                    <a:pt x="76200" y="652272"/>
                  </a:moveTo>
                  <a:lnTo>
                    <a:pt x="76200" y="114300"/>
                  </a:lnTo>
                  <a:lnTo>
                    <a:pt x="38100" y="114300"/>
                  </a:lnTo>
                  <a:lnTo>
                    <a:pt x="38100" y="652272"/>
                  </a:lnTo>
                  <a:lnTo>
                    <a:pt x="76200" y="65227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2162555" y="5096255"/>
            <a:ext cx="0" cy="746760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0"/>
                </a:moveTo>
                <a:lnTo>
                  <a:pt x="0" y="746759"/>
                </a:lnTo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81730" y="5773925"/>
            <a:ext cx="954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12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curve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9233" y="5382257"/>
            <a:ext cx="1071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quit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here!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40451" y="3573779"/>
            <a:ext cx="1489075" cy="260985"/>
          </a:xfrm>
          <a:custGeom>
            <a:avLst/>
            <a:gdLst/>
            <a:ahLst/>
            <a:cxnLst/>
            <a:rect l="l" t="t" r="r" b="b"/>
            <a:pathLst>
              <a:path w="1489075" h="260985">
                <a:moveTo>
                  <a:pt x="1488947" y="260603"/>
                </a:moveTo>
                <a:lnTo>
                  <a:pt x="1488947" y="0"/>
                </a:lnTo>
                <a:lnTo>
                  <a:pt x="0" y="0"/>
                </a:lnTo>
                <a:lnTo>
                  <a:pt x="0" y="260603"/>
                </a:lnTo>
                <a:lnTo>
                  <a:pt x="1488947" y="260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127749" y="3554982"/>
            <a:ext cx="13417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Improved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future</a:t>
            </a:r>
            <a:r>
              <a:rPr sz="1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state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4532" y="3726179"/>
            <a:ext cx="1382395" cy="523240"/>
          </a:xfrm>
          <a:custGeom>
            <a:avLst/>
            <a:gdLst/>
            <a:ahLst/>
            <a:cxnLst/>
            <a:rect l="l" t="t" r="r" b="b"/>
            <a:pathLst>
              <a:path w="1382395" h="523239">
                <a:moveTo>
                  <a:pt x="1382267" y="522731"/>
                </a:moveTo>
                <a:lnTo>
                  <a:pt x="1382267" y="0"/>
                </a:lnTo>
                <a:lnTo>
                  <a:pt x="0" y="0"/>
                </a:lnTo>
                <a:lnTo>
                  <a:pt x="0" y="522731"/>
                </a:lnTo>
                <a:lnTo>
                  <a:pt x="1382267" y="522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513834" y="3707382"/>
            <a:ext cx="134366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472440" marR="5080" indent="-460375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1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improvement </a:t>
            </a:r>
            <a:r>
              <a:rPr sz="1200" spc="-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latin typeface="Times New Roman" panose="02020603050405020304"/>
                <a:cs typeface="Times New Roman" panose="02020603050405020304"/>
              </a:rPr>
              <a:t>begins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07563" y="3997451"/>
            <a:ext cx="745490" cy="262255"/>
          </a:xfrm>
          <a:custGeom>
            <a:avLst/>
            <a:gdLst/>
            <a:ahLst/>
            <a:cxnLst/>
            <a:rect l="l" t="t" r="r" b="b"/>
            <a:pathLst>
              <a:path w="745489" h="262254">
                <a:moveTo>
                  <a:pt x="745235" y="262127"/>
                </a:moveTo>
                <a:lnTo>
                  <a:pt x="745235" y="0"/>
                </a:lnTo>
                <a:lnTo>
                  <a:pt x="0" y="0"/>
                </a:lnTo>
                <a:lnTo>
                  <a:pt x="0" y="262127"/>
                </a:lnTo>
                <a:lnTo>
                  <a:pt x="745235" y="262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94862" y="4004562"/>
            <a:ext cx="710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Initial</a:t>
            </a:r>
            <a:r>
              <a:rPr sz="1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state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23993" y="4617720"/>
            <a:ext cx="957580" cy="260985"/>
          </a:xfrm>
          <a:custGeom>
            <a:avLst/>
            <a:gdLst/>
            <a:ahLst/>
            <a:cxnLst/>
            <a:rect l="l" t="t" r="r" b="b"/>
            <a:pathLst>
              <a:path w="957580" h="260985">
                <a:moveTo>
                  <a:pt x="957071" y="260603"/>
                </a:moveTo>
                <a:lnTo>
                  <a:pt x="957071" y="0"/>
                </a:lnTo>
                <a:lnTo>
                  <a:pt x="0" y="0"/>
                </a:lnTo>
                <a:lnTo>
                  <a:pt x="0" y="260603"/>
                </a:lnTo>
                <a:lnTo>
                  <a:pt x="957071" y="260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511299" y="4216398"/>
            <a:ext cx="1388745" cy="59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state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 panose="02020603050405020304"/>
                <a:cs typeface="Times New Roman" panose="02020603050405020304"/>
              </a:rPr>
              <a:t>Productivity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5482" y="6426197"/>
            <a:ext cx="34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ime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26307" y="6594347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>
                <a:moveTo>
                  <a:pt x="0" y="0"/>
                </a:moveTo>
                <a:lnTo>
                  <a:pt x="531875" y="0"/>
                </a:lnTo>
              </a:path>
            </a:pathLst>
          </a:custGeom>
          <a:ln w="38099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18432" y="6537959"/>
            <a:ext cx="532130" cy="114300"/>
          </a:xfrm>
          <a:custGeom>
            <a:avLst/>
            <a:gdLst/>
            <a:ahLst/>
            <a:cxnLst/>
            <a:rect l="l" t="t" r="r" b="b"/>
            <a:pathLst>
              <a:path w="532129" h="114300">
                <a:moveTo>
                  <a:pt x="435864" y="76200"/>
                </a:moveTo>
                <a:lnTo>
                  <a:pt x="435864" y="38100"/>
                </a:lnTo>
                <a:lnTo>
                  <a:pt x="0" y="38100"/>
                </a:lnTo>
                <a:lnTo>
                  <a:pt x="0" y="76200"/>
                </a:lnTo>
                <a:lnTo>
                  <a:pt x="435864" y="76200"/>
                </a:lnTo>
                <a:close/>
              </a:path>
              <a:path w="532129" h="114300">
                <a:moveTo>
                  <a:pt x="531876" y="56388"/>
                </a:moveTo>
                <a:lnTo>
                  <a:pt x="417576" y="0"/>
                </a:lnTo>
                <a:lnTo>
                  <a:pt x="417576" y="38100"/>
                </a:lnTo>
                <a:lnTo>
                  <a:pt x="435864" y="38100"/>
                </a:lnTo>
                <a:lnTo>
                  <a:pt x="435864" y="105034"/>
                </a:lnTo>
                <a:lnTo>
                  <a:pt x="531876" y="56388"/>
                </a:lnTo>
                <a:close/>
              </a:path>
              <a:path w="532129" h="114300">
                <a:moveTo>
                  <a:pt x="435864" y="105034"/>
                </a:moveTo>
                <a:lnTo>
                  <a:pt x="435864" y="76200"/>
                </a:lnTo>
                <a:lnTo>
                  <a:pt x="417576" y="76200"/>
                </a:lnTo>
                <a:lnTo>
                  <a:pt x="417576" y="114300"/>
                </a:lnTo>
                <a:lnTo>
                  <a:pt x="435864" y="10503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267459" y="2232150"/>
            <a:ext cx="4034790" cy="1137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6095" indent="-464185">
              <a:lnSpc>
                <a:spcPct val="100000"/>
              </a:lnSpc>
              <a:spcBef>
                <a:spcPts val="95"/>
              </a:spcBef>
              <a:buChar char="•"/>
              <a:tabLst>
                <a:tab pos="506095" algn="l"/>
                <a:tab pos="506730" algn="l"/>
              </a:tabLst>
            </a:pP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Wrong</a:t>
            </a:r>
            <a:r>
              <a:rPr sz="2800" spc="-3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motivations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501650" indent="-489585">
              <a:lnSpc>
                <a:spcPct val="100000"/>
              </a:lnSpc>
              <a:spcBef>
                <a:spcPts val="2040"/>
              </a:spcBef>
              <a:buChar char="•"/>
              <a:tabLst>
                <a:tab pos="501650" algn="l"/>
                <a:tab pos="501650" algn="l"/>
              </a:tabLst>
            </a:pPr>
            <a:r>
              <a:rPr sz="28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Insufficient</a:t>
            </a:r>
            <a:r>
              <a:rPr sz="2800" spc="-4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commitment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483347" y="958087"/>
            <a:ext cx="3089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290" dirty="0"/>
              <a:t>P</a:t>
            </a:r>
            <a:r>
              <a:rPr spc="-360" dirty="0"/>
              <a:t>r</a:t>
            </a:r>
            <a:r>
              <a:rPr spc="-395" dirty="0"/>
              <a:t>o</a:t>
            </a:r>
            <a:r>
              <a:rPr spc="-425" dirty="0"/>
              <a:t>ce</a:t>
            </a:r>
            <a:r>
              <a:rPr spc="-275" dirty="0"/>
              <a:t>s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24" name="object 24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880" y="929131"/>
            <a:ext cx="4560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229" dirty="0"/>
              <a:t>h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325" dirty="0"/>
              <a:t>a</a:t>
            </a:r>
            <a:r>
              <a:rPr spc="-425" dirty="0"/>
              <a:t>c</a:t>
            </a:r>
            <a:r>
              <a:rPr spc="180" dirty="0"/>
              <a:t>t</a:t>
            </a:r>
            <a:r>
              <a:rPr spc="-425" dirty="0"/>
              <a:t>e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265" dirty="0"/>
              <a:t>s</a:t>
            </a:r>
            <a:r>
              <a:rPr spc="170" dirty="0"/>
              <a:t>t</a:t>
            </a:r>
            <a:r>
              <a:rPr spc="-155" dirty="0"/>
              <a:t>i</a:t>
            </a:r>
            <a:r>
              <a:rPr spc="-409" dirty="0"/>
              <a:t>c</a:t>
            </a:r>
            <a:r>
              <a:rPr spc="-275" dirty="0"/>
              <a:t>s</a:t>
            </a:r>
            <a:r>
              <a:rPr spc="-295" dirty="0"/>
              <a:t>:</a:t>
            </a:r>
            <a:endParaRPr spc="-295" dirty="0"/>
          </a:p>
        </p:txBody>
      </p:sp>
      <p:sp>
        <p:nvSpPr>
          <p:cNvPr id="3" name="object 3"/>
          <p:cNvSpPr txBox="1"/>
          <p:nvPr/>
        </p:nvSpPr>
        <p:spPr>
          <a:xfrm>
            <a:off x="993133" y="2232151"/>
            <a:ext cx="36753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30" indent="-240665">
              <a:lnSpc>
                <a:spcPct val="100000"/>
              </a:lnSpc>
              <a:spcBef>
                <a:spcPts val="100"/>
              </a:spcBef>
              <a:buSzPct val="96000"/>
              <a:buFont typeface="MS UI Gothic" panose="020B0600070205080204" charset="-128"/>
              <a:buChar char="✓"/>
              <a:tabLst>
                <a:tab pos="253365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wear</a:t>
            </a:r>
            <a:r>
              <a:rPr sz="2400" spc="-2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out.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7647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3462528" y="3276600"/>
            <a:ext cx="4110354" cy="3357879"/>
            <a:chOff x="3462528" y="3276600"/>
            <a:chExt cx="4110354" cy="3357879"/>
          </a:xfrm>
        </p:grpSpPr>
        <p:sp>
          <p:nvSpPr>
            <p:cNvPr id="6" name="object 6"/>
            <p:cNvSpPr/>
            <p:nvPr/>
          </p:nvSpPr>
          <p:spPr>
            <a:xfrm>
              <a:off x="3962400" y="6629399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0" y="0"/>
                  </a:moveTo>
                  <a:lnTo>
                    <a:pt x="11429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62528" y="3276612"/>
              <a:ext cx="4081779" cy="3180715"/>
            </a:xfrm>
            <a:custGeom>
              <a:avLst/>
              <a:gdLst/>
              <a:ahLst/>
              <a:cxnLst/>
              <a:rect l="l" t="t" r="r" b="b"/>
              <a:pathLst>
                <a:path w="4081779" h="3180715">
                  <a:moveTo>
                    <a:pt x="4081272" y="3124200"/>
                  </a:moveTo>
                  <a:lnTo>
                    <a:pt x="3966972" y="3066288"/>
                  </a:lnTo>
                  <a:lnTo>
                    <a:pt x="3966972" y="3104388"/>
                  </a:lnTo>
                  <a:lnTo>
                    <a:pt x="56388" y="3104388"/>
                  </a:lnTo>
                  <a:lnTo>
                    <a:pt x="56388" y="85344"/>
                  </a:lnTo>
                  <a:lnTo>
                    <a:pt x="85344" y="85344"/>
                  </a:lnTo>
                  <a:lnTo>
                    <a:pt x="42672" y="0"/>
                  </a:lnTo>
                  <a:lnTo>
                    <a:pt x="0" y="85344"/>
                  </a:lnTo>
                  <a:lnTo>
                    <a:pt x="28956" y="85344"/>
                  </a:lnTo>
                  <a:lnTo>
                    <a:pt x="28956" y="3124200"/>
                  </a:lnTo>
                  <a:lnTo>
                    <a:pt x="42672" y="3124200"/>
                  </a:lnTo>
                  <a:lnTo>
                    <a:pt x="42672" y="3142488"/>
                  </a:lnTo>
                  <a:lnTo>
                    <a:pt x="3966972" y="3142488"/>
                  </a:lnTo>
                  <a:lnTo>
                    <a:pt x="3966972" y="3180588"/>
                  </a:lnTo>
                  <a:lnTo>
                    <a:pt x="3985260" y="3171558"/>
                  </a:lnTo>
                  <a:lnTo>
                    <a:pt x="4081272" y="3124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57600" y="4114799"/>
              <a:ext cx="3886200" cy="1979930"/>
            </a:xfrm>
            <a:custGeom>
              <a:avLst/>
              <a:gdLst/>
              <a:ahLst/>
              <a:cxnLst/>
              <a:rect l="l" t="t" r="r" b="b"/>
              <a:pathLst>
                <a:path w="3886200" h="1979929">
                  <a:moveTo>
                    <a:pt x="0" y="0"/>
                  </a:moveTo>
                  <a:lnTo>
                    <a:pt x="10150" y="53742"/>
                  </a:lnTo>
                  <a:lnTo>
                    <a:pt x="20325" y="107446"/>
                  </a:lnTo>
                  <a:lnTo>
                    <a:pt x="30556" y="161074"/>
                  </a:lnTo>
                  <a:lnTo>
                    <a:pt x="40875" y="214586"/>
                  </a:lnTo>
                  <a:lnTo>
                    <a:pt x="51311" y="267945"/>
                  </a:lnTo>
                  <a:lnTo>
                    <a:pt x="61895" y="321112"/>
                  </a:lnTo>
                  <a:lnTo>
                    <a:pt x="72659" y="374050"/>
                  </a:lnTo>
                  <a:lnTo>
                    <a:pt x="83633" y="426719"/>
                  </a:lnTo>
                  <a:lnTo>
                    <a:pt x="94847" y="479081"/>
                  </a:lnTo>
                  <a:lnTo>
                    <a:pt x="106334" y="531098"/>
                  </a:lnTo>
                  <a:lnTo>
                    <a:pt x="118122" y="582731"/>
                  </a:lnTo>
                  <a:lnTo>
                    <a:pt x="130244" y="633943"/>
                  </a:lnTo>
                  <a:lnTo>
                    <a:pt x="142729" y="684695"/>
                  </a:lnTo>
                  <a:lnTo>
                    <a:pt x="155610" y="734948"/>
                  </a:lnTo>
                  <a:lnTo>
                    <a:pt x="168916" y="784665"/>
                  </a:lnTo>
                  <a:lnTo>
                    <a:pt x="182678" y="833806"/>
                  </a:lnTo>
                  <a:lnTo>
                    <a:pt x="196927" y="882334"/>
                  </a:lnTo>
                  <a:lnTo>
                    <a:pt x="211694" y="930210"/>
                  </a:lnTo>
                  <a:lnTo>
                    <a:pt x="227009" y="977396"/>
                  </a:lnTo>
                  <a:lnTo>
                    <a:pt x="242904" y="1023853"/>
                  </a:lnTo>
                  <a:lnTo>
                    <a:pt x="259409" y="1069544"/>
                  </a:lnTo>
                  <a:lnTo>
                    <a:pt x="276555" y="1114429"/>
                  </a:lnTo>
                  <a:lnTo>
                    <a:pt x="294373" y="1158471"/>
                  </a:lnTo>
                  <a:lnTo>
                    <a:pt x="312893" y="1201631"/>
                  </a:lnTo>
                  <a:lnTo>
                    <a:pt x="332147" y="1243871"/>
                  </a:lnTo>
                  <a:lnTo>
                    <a:pt x="352164" y="1285152"/>
                  </a:lnTo>
                  <a:lnTo>
                    <a:pt x="372977" y="1325436"/>
                  </a:lnTo>
                  <a:lnTo>
                    <a:pt x="394615" y="1364685"/>
                  </a:lnTo>
                  <a:lnTo>
                    <a:pt x="417110" y="1402860"/>
                  </a:lnTo>
                  <a:lnTo>
                    <a:pt x="440491" y="1439924"/>
                  </a:lnTo>
                  <a:lnTo>
                    <a:pt x="464791" y="1475837"/>
                  </a:lnTo>
                  <a:lnTo>
                    <a:pt x="490039" y="1510561"/>
                  </a:lnTo>
                  <a:lnTo>
                    <a:pt x="516267" y="1544059"/>
                  </a:lnTo>
                  <a:lnTo>
                    <a:pt x="543506" y="1576291"/>
                  </a:lnTo>
                  <a:lnTo>
                    <a:pt x="571785" y="1607220"/>
                  </a:lnTo>
                  <a:lnTo>
                    <a:pt x="601136" y="1636806"/>
                  </a:lnTo>
                  <a:lnTo>
                    <a:pt x="631590" y="1665013"/>
                  </a:lnTo>
                  <a:lnTo>
                    <a:pt x="663177" y="1691800"/>
                  </a:lnTo>
                  <a:lnTo>
                    <a:pt x="695929" y="1717131"/>
                  </a:lnTo>
                  <a:lnTo>
                    <a:pt x="729875" y="1740966"/>
                  </a:lnTo>
                  <a:lnTo>
                    <a:pt x="765047" y="1763267"/>
                  </a:lnTo>
                  <a:lnTo>
                    <a:pt x="832353" y="1799907"/>
                  </a:lnTo>
                  <a:lnTo>
                    <a:pt x="868656" y="1816935"/>
                  </a:lnTo>
                  <a:lnTo>
                    <a:pt x="906619" y="1833104"/>
                  </a:lnTo>
                  <a:lnTo>
                    <a:pt x="946160" y="1848418"/>
                  </a:lnTo>
                  <a:lnTo>
                    <a:pt x="987199" y="1862877"/>
                  </a:lnTo>
                  <a:lnTo>
                    <a:pt x="1029655" y="1876483"/>
                  </a:lnTo>
                  <a:lnTo>
                    <a:pt x="1073448" y="1889239"/>
                  </a:lnTo>
                  <a:lnTo>
                    <a:pt x="1118496" y="1901147"/>
                  </a:lnTo>
                  <a:lnTo>
                    <a:pt x="1164720" y="1912208"/>
                  </a:lnTo>
                  <a:lnTo>
                    <a:pt x="1212038" y="1922424"/>
                  </a:lnTo>
                  <a:lnTo>
                    <a:pt x="1260370" y="1931798"/>
                  </a:lnTo>
                  <a:lnTo>
                    <a:pt x="1309635" y="1940332"/>
                  </a:lnTo>
                  <a:lnTo>
                    <a:pt x="1359752" y="1948026"/>
                  </a:lnTo>
                  <a:lnTo>
                    <a:pt x="1410641" y="1954884"/>
                  </a:lnTo>
                  <a:lnTo>
                    <a:pt x="1462221" y="1960908"/>
                  </a:lnTo>
                  <a:lnTo>
                    <a:pt x="1514411" y="1966098"/>
                  </a:lnTo>
                  <a:lnTo>
                    <a:pt x="1567131" y="1970458"/>
                  </a:lnTo>
                  <a:lnTo>
                    <a:pt x="1620299" y="1973989"/>
                  </a:lnTo>
                  <a:lnTo>
                    <a:pt x="1673836" y="1976694"/>
                  </a:lnTo>
                  <a:lnTo>
                    <a:pt x="1727660" y="1978573"/>
                  </a:lnTo>
                  <a:lnTo>
                    <a:pt x="1781691" y="1979630"/>
                  </a:lnTo>
                  <a:lnTo>
                    <a:pt x="1835848" y="1979866"/>
                  </a:lnTo>
                  <a:lnTo>
                    <a:pt x="1890050" y="1979283"/>
                  </a:lnTo>
                  <a:lnTo>
                    <a:pt x="1944217" y="1977883"/>
                  </a:lnTo>
                  <a:lnTo>
                    <a:pt x="1998268" y="1975668"/>
                  </a:lnTo>
                  <a:lnTo>
                    <a:pt x="2052123" y="1972640"/>
                  </a:lnTo>
                  <a:lnTo>
                    <a:pt x="2105699" y="1968801"/>
                  </a:lnTo>
                  <a:lnTo>
                    <a:pt x="2158918" y="1964153"/>
                  </a:lnTo>
                  <a:lnTo>
                    <a:pt x="2211698" y="1958698"/>
                  </a:lnTo>
                  <a:lnTo>
                    <a:pt x="2263959" y="1952438"/>
                  </a:lnTo>
                  <a:lnTo>
                    <a:pt x="2315619" y="1945375"/>
                  </a:lnTo>
                  <a:lnTo>
                    <a:pt x="2366598" y="1937511"/>
                  </a:lnTo>
                  <a:lnTo>
                    <a:pt x="2416816" y="1928847"/>
                  </a:lnTo>
                  <a:lnTo>
                    <a:pt x="2466192" y="1919386"/>
                  </a:lnTo>
                  <a:lnTo>
                    <a:pt x="2514644" y="1909130"/>
                  </a:lnTo>
                  <a:lnTo>
                    <a:pt x="2562093" y="1898081"/>
                  </a:lnTo>
                  <a:lnTo>
                    <a:pt x="2608457" y="1886241"/>
                  </a:lnTo>
                  <a:lnTo>
                    <a:pt x="2653657" y="1873611"/>
                  </a:lnTo>
                  <a:lnTo>
                    <a:pt x="2697610" y="1860194"/>
                  </a:lnTo>
                  <a:lnTo>
                    <a:pt x="2740237" y="1845991"/>
                  </a:lnTo>
                  <a:lnTo>
                    <a:pt x="2781457" y="1831005"/>
                  </a:lnTo>
                  <a:lnTo>
                    <a:pt x="2821189" y="1815238"/>
                  </a:lnTo>
                  <a:lnTo>
                    <a:pt x="2859353" y="1798691"/>
                  </a:lnTo>
                  <a:lnTo>
                    <a:pt x="2895867" y="1781367"/>
                  </a:lnTo>
                  <a:lnTo>
                    <a:pt x="2930651" y="1763267"/>
                  </a:lnTo>
                  <a:lnTo>
                    <a:pt x="2968262" y="1741126"/>
                  </a:lnTo>
                  <a:lnTo>
                    <a:pt x="3005049" y="1716062"/>
                  </a:lnTo>
                  <a:lnTo>
                    <a:pt x="3041021" y="1688227"/>
                  </a:lnTo>
                  <a:lnTo>
                    <a:pt x="3076185" y="1657770"/>
                  </a:lnTo>
                  <a:lnTo>
                    <a:pt x="3110551" y="1624844"/>
                  </a:lnTo>
                  <a:lnTo>
                    <a:pt x="3144126" y="1589599"/>
                  </a:lnTo>
                  <a:lnTo>
                    <a:pt x="3176918" y="1552185"/>
                  </a:lnTo>
                  <a:lnTo>
                    <a:pt x="3208938" y="1512754"/>
                  </a:lnTo>
                  <a:lnTo>
                    <a:pt x="3240191" y="1471456"/>
                  </a:lnTo>
                  <a:lnTo>
                    <a:pt x="3270688" y="1428442"/>
                  </a:lnTo>
                  <a:lnTo>
                    <a:pt x="3300436" y="1383864"/>
                  </a:lnTo>
                  <a:lnTo>
                    <a:pt x="3329444" y="1337871"/>
                  </a:lnTo>
                  <a:lnTo>
                    <a:pt x="3357719" y="1290616"/>
                  </a:lnTo>
                  <a:lnTo>
                    <a:pt x="3385272" y="1242248"/>
                  </a:lnTo>
                  <a:lnTo>
                    <a:pt x="3412108" y="1192918"/>
                  </a:lnTo>
                  <a:lnTo>
                    <a:pt x="3438238" y="1142778"/>
                  </a:lnTo>
                  <a:lnTo>
                    <a:pt x="3463670" y="1091978"/>
                  </a:lnTo>
                  <a:lnTo>
                    <a:pt x="3488411" y="1040670"/>
                  </a:lnTo>
                  <a:lnTo>
                    <a:pt x="3512471" y="989003"/>
                  </a:lnTo>
                  <a:lnTo>
                    <a:pt x="3535857" y="937129"/>
                  </a:lnTo>
                  <a:lnTo>
                    <a:pt x="3558578" y="885198"/>
                  </a:lnTo>
                  <a:lnTo>
                    <a:pt x="3580642" y="833362"/>
                  </a:lnTo>
                  <a:lnTo>
                    <a:pt x="3602058" y="781771"/>
                  </a:lnTo>
                  <a:lnTo>
                    <a:pt x="3622834" y="730577"/>
                  </a:lnTo>
                  <a:lnTo>
                    <a:pt x="3642978" y="679929"/>
                  </a:lnTo>
                  <a:lnTo>
                    <a:pt x="3662499" y="629979"/>
                  </a:lnTo>
                  <a:lnTo>
                    <a:pt x="3681405" y="580878"/>
                  </a:lnTo>
                  <a:lnTo>
                    <a:pt x="3699704" y="532777"/>
                  </a:lnTo>
                  <a:lnTo>
                    <a:pt x="3717405" y="485826"/>
                  </a:lnTo>
                  <a:lnTo>
                    <a:pt x="3734516" y="440176"/>
                  </a:lnTo>
                  <a:lnTo>
                    <a:pt x="3751046" y="395979"/>
                  </a:lnTo>
                  <a:lnTo>
                    <a:pt x="3767003" y="353384"/>
                  </a:lnTo>
                  <a:lnTo>
                    <a:pt x="3782394" y="312543"/>
                  </a:lnTo>
                  <a:lnTo>
                    <a:pt x="3797230" y="273607"/>
                  </a:lnTo>
                  <a:lnTo>
                    <a:pt x="3811517" y="236726"/>
                  </a:lnTo>
                  <a:lnTo>
                    <a:pt x="3838481" y="169735"/>
                  </a:lnTo>
                  <a:lnTo>
                    <a:pt x="3863353" y="112776"/>
                  </a:lnTo>
                  <a:lnTo>
                    <a:pt x="3875025" y="88435"/>
                  </a:lnTo>
                  <a:lnTo>
                    <a:pt x="3886199" y="67055"/>
                  </a:lnTo>
                </a:path>
              </a:pathLst>
            </a:custGeom>
            <a:ln w="571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67200" y="3733799"/>
              <a:ext cx="2438400" cy="2667000"/>
            </a:xfrm>
            <a:custGeom>
              <a:avLst/>
              <a:gdLst/>
              <a:ahLst/>
              <a:cxnLst/>
              <a:rect l="l" t="t" r="r" b="b"/>
              <a:pathLst>
                <a:path w="2438400" h="2667000">
                  <a:moveTo>
                    <a:pt x="2438399" y="0"/>
                  </a:moveTo>
                  <a:lnTo>
                    <a:pt x="2438399" y="2666999"/>
                  </a:lnTo>
                </a:path>
                <a:path w="2438400" h="2667000">
                  <a:moveTo>
                    <a:pt x="0" y="0"/>
                  </a:moveTo>
                  <a:lnTo>
                    <a:pt x="0" y="2666999"/>
                  </a:lnTo>
                </a:path>
              </a:pathLst>
            </a:custGeom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05200" y="3924312"/>
              <a:ext cx="3200400" cy="381000"/>
            </a:xfrm>
            <a:custGeom>
              <a:avLst/>
              <a:gdLst/>
              <a:ahLst/>
              <a:cxnLst/>
              <a:rect l="l" t="t" r="r" b="b"/>
              <a:pathLst>
                <a:path w="3200400" h="381000">
                  <a:moveTo>
                    <a:pt x="762000" y="38100"/>
                  </a:moveTo>
                  <a:lnTo>
                    <a:pt x="685800" y="0"/>
                  </a:lnTo>
                  <a:lnTo>
                    <a:pt x="685800" y="33528"/>
                  </a:lnTo>
                  <a:lnTo>
                    <a:pt x="76200" y="33528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59436" y="67818"/>
                  </a:lnTo>
                  <a:lnTo>
                    <a:pt x="76200" y="76200"/>
                  </a:lnTo>
                  <a:lnTo>
                    <a:pt x="76200" y="42672"/>
                  </a:lnTo>
                  <a:lnTo>
                    <a:pt x="685800" y="42672"/>
                  </a:lnTo>
                  <a:lnTo>
                    <a:pt x="685800" y="76200"/>
                  </a:lnTo>
                  <a:lnTo>
                    <a:pt x="702564" y="67818"/>
                  </a:lnTo>
                  <a:lnTo>
                    <a:pt x="762000" y="38100"/>
                  </a:lnTo>
                  <a:close/>
                </a:path>
                <a:path w="3200400" h="381000">
                  <a:moveTo>
                    <a:pt x="1376172" y="342900"/>
                  </a:moveTo>
                  <a:lnTo>
                    <a:pt x="1374648" y="339852"/>
                  </a:lnTo>
                  <a:lnTo>
                    <a:pt x="1371600" y="338328"/>
                  </a:lnTo>
                  <a:lnTo>
                    <a:pt x="838200" y="338328"/>
                  </a:lnTo>
                  <a:lnTo>
                    <a:pt x="838200" y="304800"/>
                  </a:lnTo>
                  <a:lnTo>
                    <a:pt x="762000" y="342900"/>
                  </a:lnTo>
                  <a:lnTo>
                    <a:pt x="821436" y="372618"/>
                  </a:lnTo>
                  <a:lnTo>
                    <a:pt x="838200" y="381000"/>
                  </a:lnTo>
                  <a:lnTo>
                    <a:pt x="838200" y="347472"/>
                  </a:lnTo>
                  <a:lnTo>
                    <a:pt x="1371600" y="347472"/>
                  </a:lnTo>
                  <a:lnTo>
                    <a:pt x="1374648" y="345948"/>
                  </a:lnTo>
                  <a:lnTo>
                    <a:pt x="1376172" y="342900"/>
                  </a:lnTo>
                  <a:close/>
                </a:path>
                <a:path w="3200400" h="381000">
                  <a:moveTo>
                    <a:pt x="3200400" y="342900"/>
                  </a:moveTo>
                  <a:lnTo>
                    <a:pt x="3124200" y="304800"/>
                  </a:lnTo>
                  <a:lnTo>
                    <a:pt x="3124200" y="338328"/>
                  </a:lnTo>
                  <a:lnTo>
                    <a:pt x="2667000" y="338328"/>
                  </a:lnTo>
                  <a:lnTo>
                    <a:pt x="2663952" y="339852"/>
                  </a:lnTo>
                  <a:lnTo>
                    <a:pt x="2662428" y="342900"/>
                  </a:lnTo>
                  <a:lnTo>
                    <a:pt x="2663952" y="345948"/>
                  </a:lnTo>
                  <a:lnTo>
                    <a:pt x="2667000" y="347472"/>
                  </a:lnTo>
                  <a:lnTo>
                    <a:pt x="3124200" y="347472"/>
                  </a:lnTo>
                  <a:lnTo>
                    <a:pt x="3124200" y="381000"/>
                  </a:lnTo>
                  <a:lnTo>
                    <a:pt x="3140964" y="372618"/>
                  </a:lnTo>
                  <a:lnTo>
                    <a:pt x="32004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76800" y="4038599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0"/>
                  </a:moveTo>
                  <a:lnTo>
                    <a:pt x="0" y="533399"/>
                  </a:lnTo>
                  <a:lnTo>
                    <a:pt x="1219199" y="533399"/>
                  </a:lnTo>
                  <a:lnTo>
                    <a:pt x="121919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897625" y="3977130"/>
            <a:ext cx="11188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Useful</a:t>
            </a:r>
            <a:r>
              <a:rPr sz="2000" b="1" spc="-8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life </a:t>
            </a:r>
            <a:r>
              <a:rPr sz="2000" b="1" spc="-48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phase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02853" y="3363568"/>
            <a:ext cx="1049020" cy="73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marR="5080" indent="-193675">
              <a:lnSpc>
                <a:spcPct val="117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Wear</a:t>
            </a:r>
            <a:r>
              <a:rPr sz="2000" b="1" spc="-9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out </a:t>
            </a:r>
            <a:r>
              <a:rPr sz="2000" b="1" spc="-48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phase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34230" y="3138930"/>
            <a:ext cx="8883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 marR="5080" indent="-12065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n-</a:t>
            </a:r>
            <a:r>
              <a:rPr sz="20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 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phase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1291" y="3972558"/>
            <a:ext cx="330200" cy="203136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405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Failure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Intensity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14800" y="6477000"/>
            <a:ext cx="2743200" cy="381000"/>
          </a:xfrm>
          <a:custGeom>
            <a:avLst/>
            <a:gdLst/>
            <a:ahLst/>
            <a:cxnLst/>
            <a:rect l="l" t="t" r="r" b="b"/>
            <a:pathLst>
              <a:path w="2743200" h="381000">
                <a:moveTo>
                  <a:pt x="0" y="0"/>
                </a:moveTo>
                <a:lnTo>
                  <a:pt x="0" y="380999"/>
                </a:lnTo>
                <a:lnTo>
                  <a:pt x="2743199" y="380999"/>
                </a:lnTo>
                <a:lnTo>
                  <a:pt x="2743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153657" y="6461249"/>
            <a:ext cx="666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62828" y="6591300"/>
            <a:ext cx="1148080" cy="76200"/>
          </a:xfrm>
          <a:custGeom>
            <a:avLst/>
            <a:gdLst/>
            <a:ahLst/>
            <a:cxnLst/>
            <a:rect l="l" t="t" r="r" b="b"/>
            <a:pathLst>
              <a:path w="1148079" h="76200">
                <a:moveTo>
                  <a:pt x="1088136" y="41148"/>
                </a:moveTo>
                <a:lnTo>
                  <a:pt x="1088136" y="35052"/>
                </a:lnTo>
                <a:lnTo>
                  <a:pt x="1083564" y="33528"/>
                </a:lnTo>
                <a:lnTo>
                  <a:pt x="4572" y="33528"/>
                </a:lnTo>
                <a:lnTo>
                  <a:pt x="1524" y="35052"/>
                </a:lnTo>
                <a:lnTo>
                  <a:pt x="0" y="38100"/>
                </a:lnTo>
                <a:lnTo>
                  <a:pt x="1524" y="41148"/>
                </a:lnTo>
                <a:lnTo>
                  <a:pt x="4572" y="42672"/>
                </a:lnTo>
                <a:lnTo>
                  <a:pt x="1083564" y="42672"/>
                </a:lnTo>
                <a:lnTo>
                  <a:pt x="1088136" y="41148"/>
                </a:lnTo>
                <a:close/>
              </a:path>
              <a:path w="1148079" h="76200">
                <a:moveTo>
                  <a:pt x="1147572" y="38100"/>
                </a:moveTo>
                <a:lnTo>
                  <a:pt x="1071372" y="0"/>
                </a:lnTo>
                <a:lnTo>
                  <a:pt x="1071372" y="33528"/>
                </a:lnTo>
                <a:lnTo>
                  <a:pt x="1083564" y="33528"/>
                </a:lnTo>
                <a:lnTo>
                  <a:pt x="1088136" y="35052"/>
                </a:lnTo>
                <a:lnTo>
                  <a:pt x="1088136" y="67818"/>
                </a:lnTo>
                <a:lnTo>
                  <a:pt x="1147572" y="38100"/>
                </a:lnTo>
                <a:close/>
              </a:path>
              <a:path w="1148079" h="76200">
                <a:moveTo>
                  <a:pt x="1088136" y="67818"/>
                </a:moveTo>
                <a:lnTo>
                  <a:pt x="1088136" y="41148"/>
                </a:lnTo>
                <a:lnTo>
                  <a:pt x="1083564" y="42672"/>
                </a:lnTo>
                <a:lnTo>
                  <a:pt x="1071372" y="42672"/>
                </a:lnTo>
                <a:lnTo>
                  <a:pt x="1071372" y="76200"/>
                </a:lnTo>
                <a:lnTo>
                  <a:pt x="1088136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86100" y="3505200"/>
            <a:ext cx="76200" cy="462280"/>
          </a:xfrm>
          <a:custGeom>
            <a:avLst/>
            <a:gdLst/>
            <a:ahLst/>
            <a:cxnLst/>
            <a:rect l="l" t="t" r="r" b="b"/>
            <a:pathLst>
              <a:path w="76200" h="46227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64008"/>
                </a:lnTo>
                <a:lnTo>
                  <a:pt x="35052" y="59436"/>
                </a:lnTo>
                <a:lnTo>
                  <a:pt x="41148" y="59436"/>
                </a:lnTo>
                <a:lnTo>
                  <a:pt x="42672" y="64008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  <a:path w="76200" h="462279">
                <a:moveTo>
                  <a:pt x="42672" y="76200"/>
                </a:moveTo>
                <a:lnTo>
                  <a:pt x="42672" y="64008"/>
                </a:lnTo>
                <a:lnTo>
                  <a:pt x="41148" y="59436"/>
                </a:lnTo>
                <a:lnTo>
                  <a:pt x="35052" y="59436"/>
                </a:lnTo>
                <a:lnTo>
                  <a:pt x="33528" y="64008"/>
                </a:lnTo>
                <a:lnTo>
                  <a:pt x="33528" y="76200"/>
                </a:lnTo>
                <a:lnTo>
                  <a:pt x="42672" y="76200"/>
                </a:lnTo>
                <a:close/>
              </a:path>
              <a:path w="76200" h="462279">
                <a:moveTo>
                  <a:pt x="42672" y="457200"/>
                </a:moveTo>
                <a:lnTo>
                  <a:pt x="42672" y="76200"/>
                </a:lnTo>
                <a:lnTo>
                  <a:pt x="33528" y="76200"/>
                </a:lnTo>
                <a:lnTo>
                  <a:pt x="33528" y="457200"/>
                </a:lnTo>
                <a:lnTo>
                  <a:pt x="35052" y="460248"/>
                </a:lnTo>
                <a:lnTo>
                  <a:pt x="38100" y="461772"/>
                </a:lnTo>
                <a:lnTo>
                  <a:pt x="41148" y="460248"/>
                </a:lnTo>
                <a:lnTo>
                  <a:pt x="42672" y="45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24200" y="6019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40692" y="3643463"/>
            <a:ext cx="4441268" cy="31370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3" y="1759711"/>
            <a:ext cx="4256405" cy="16256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647700" indent="-635635">
              <a:lnSpc>
                <a:spcPct val="100000"/>
              </a:lnSpc>
              <a:spcBef>
                <a:spcPts val="1420"/>
              </a:spcBef>
              <a:buFont typeface="MS UI Gothic" panose="020B0600070205080204" charset="-128"/>
              <a:buChar char="✓"/>
              <a:tabLst>
                <a:tab pos="647700" algn="l"/>
                <a:tab pos="648335" algn="l"/>
              </a:tabLst>
            </a:pP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-2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manufactured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95325" indent="-683260">
              <a:lnSpc>
                <a:spcPct val="100000"/>
              </a:lnSpc>
              <a:spcBef>
                <a:spcPts val="1320"/>
              </a:spcBef>
              <a:buFont typeface="MS UI Gothic" panose="020B0600070205080204" charset="-128"/>
              <a:buChar char="✓"/>
              <a:tabLst>
                <a:tab pos="695325" algn="l"/>
                <a:tab pos="695960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Reusability</a:t>
            </a:r>
            <a:r>
              <a:rPr sz="2400" spc="-3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components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647700" indent="-635635">
              <a:lnSpc>
                <a:spcPct val="100000"/>
              </a:lnSpc>
              <a:spcBef>
                <a:spcPts val="1320"/>
              </a:spcBef>
              <a:buFont typeface="MS UI Gothic" panose="020B0600070205080204" charset="-128"/>
              <a:buChar char="✓"/>
              <a:tabLst>
                <a:tab pos="647700" algn="l"/>
                <a:tab pos="648335" algn="l"/>
              </a:tabLst>
            </a:pP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flexible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0680" y="793495"/>
            <a:ext cx="4560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229" dirty="0"/>
              <a:t>h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325" dirty="0"/>
              <a:t>a</a:t>
            </a:r>
            <a:r>
              <a:rPr spc="-425" dirty="0"/>
              <a:t>c</a:t>
            </a:r>
            <a:r>
              <a:rPr spc="180" dirty="0"/>
              <a:t>t</a:t>
            </a:r>
            <a:r>
              <a:rPr spc="-425" dirty="0"/>
              <a:t>e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265" dirty="0"/>
              <a:t>s</a:t>
            </a:r>
            <a:r>
              <a:rPr spc="170" dirty="0"/>
              <a:t>t</a:t>
            </a:r>
            <a:r>
              <a:rPr spc="-155" dirty="0"/>
              <a:t>i</a:t>
            </a:r>
            <a:r>
              <a:rPr spc="-409" dirty="0"/>
              <a:t>c</a:t>
            </a:r>
            <a:r>
              <a:rPr spc="-275" dirty="0"/>
              <a:t>s</a:t>
            </a:r>
            <a:r>
              <a:rPr spc="-295" dirty="0"/>
              <a:t>:</a:t>
            </a:r>
            <a:endParaRPr spc="-295" dirty="0"/>
          </a:p>
        </p:txBody>
      </p:sp>
      <p:sp>
        <p:nvSpPr>
          <p:cNvPr id="5" name="object 5"/>
          <p:cNvSpPr/>
          <p:nvPr/>
        </p:nvSpPr>
        <p:spPr>
          <a:xfrm>
            <a:off x="761993" y="15742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3" y="1470151"/>
            <a:ext cx="796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Comparison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constructing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bridge vis-à-vis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writing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program.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7706" y="2043112"/>
          <a:ext cx="8607420" cy="4655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3159760"/>
                <a:gridCol w="294639"/>
                <a:gridCol w="507364"/>
                <a:gridCol w="2331085"/>
                <a:gridCol w="391159"/>
                <a:gridCol w="878204"/>
                <a:gridCol w="511809"/>
              </a:tblGrid>
              <a:tr h="579119">
                <a:tc>
                  <a:txBody>
                    <a:bodyPr/>
                    <a:lstStyle/>
                    <a:p>
                      <a:pPr marL="141605" marR="133350" indent="-3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.  </a:t>
                      </a: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255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Constructing</a:t>
                      </a:r>
                      <a:r>
                        <a:rPr sz="1600" b="1" spc="-2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b="1" spc="-1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bridge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2261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Writing</a:t>
                      </a:r>
                      <a:r>
                        <a:rPr sz="1600" b="1" spc="-2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b="1" spc="-2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b="1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program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09015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problem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is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well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understood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72085" marR="36195">
                        <a:lnSpc>
                          <a:spcPts val="1920"/>
                        </a:lnSpc>
                        <a:spcBef>
                          <a:spcPts val="20"/>
                        </a:spcBef>
                        <a:tabLst>
                          <a:tab pos="776605" algn="l"/>
                          <a:tab pos="1406525" algn="l"/>
                          <a:tab pos="2005330" algn="l"/>
                        </a:tabLst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Only	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some	parts	of 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understood,</a:t>
                      </a:r>
                      <a:r>
                        <a:rPr sz="1600" spc="-3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others are</a:t>
                      </a:r>
                      <a:r>
                        <a:rPr sz="1600" spc="-2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not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880"/>
                        </a:lnSpc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880"/>
                        </a:lnSpc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problem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880"/>
                        </a:lnSpc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7491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2.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There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r>
                        <a:rPr sz="1600" spc="2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many</a:t>
                      </a:r>
                      <a:r>
                        <a:rPr sz="1600" spc="-2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existing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bridges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225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67005" marR="235585">
                        <a:lnSpc>
                          <a:spcPts val="193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Every</a:t>
                      </a:r>
                      <a:r>
                        <a:rPr sz="1600" spc="15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program</a:t>
                      </a:r>
                      <a:r>
                        <a:rPr sz="1600" spc="14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is</a:t>
                      </a:r>
                      <a:r>
                        <a:rPr sz="1600" spc="17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different</a:t>
                      </a:r>
                      <a:r>
                        <a:rPr sz="1600" spc="17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600" spc="17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designed</a:t>
                      </a:r>
                      <a:r>
                        <a:rPr sz="1600" spc="18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special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applications.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07491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3.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37160" marR="160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600" spc="36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requirement</a:t>
                      </a:r>
                      <a:r>
                        <a:rPr sz="1600" spc="38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600" spc="35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spc="37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bridge</a:t>
                      </a:r>
                      <a:r>
                        <a:rPr sz="1600" spc="37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typically</a:t>
                      </a:r>
                      <a:r>
                        <a:rPr sz="1600" spc="36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do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not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change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much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during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construction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84150" marR="161290">
                        <a:lnSpc>
                          <a:spcPts val="1930"/>
                        </a:lnSpc>
                        <a:spcBef>
                          <a:spcPts val="35"/>
                        </a:spcBef>
                        <a:tabLst>
                          <a:tab pos="1465580" algn="l"/>
                          <a:tab pos="2329815" algn="l"/>
                          <a:tab pos="3056890" algn="l"/>
                          <a:tab pos="3739515" algn="l"/>
                        </a:tabLst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qu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600" spc="2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600" spc="-2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600" spc="1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ts	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y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y	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ng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	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du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	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spc="2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 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phases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development.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09015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4.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23190" marR="1778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600" spc="5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strength</a:t>
                      </a:r>
                      <a:r>
                        <a:rPr sz="1600" spc="5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600" spc="5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stability</a:t>
                      </a:r>
                      <a:r>
                        <a:rPr sz="1600" spc="5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600" spc="5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spc="6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bridge</a:t>
                      </a:r>
                      <a:r>
                        <a:rPr sz="1600" spc="6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can</a:t>
                      </a:r>
                      <a:r>
                        <a:rPr sz="1600" spc="8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be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calculated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with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reasonable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precision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96215" marR="161290">
                        <a:lnSpc>
                          <a:spcPts val="1920"/>
                        </a:lnSpc>
                        <a:spcBef>
                          <a:spcPts val="20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Not</a:t>
                      </a:r>
                      <a:r>
                        <a:rPr sz="1600" spc="14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possible</a:t>
                      </a:r>
                      <a:r>
                        <a:rPr sz="1600" spc="14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600" spc="16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calculate</a:t>
                      </a:r>
                      <a:r>
                        <a:rPr sz="1600" spc="15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correctness</a:t>
                      </a:r>
                      <a:r>
                        <a:rPr sz="1600" spc="14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600" spc="14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program</a:t>
                      </a:r>
                      <a:r>
                        <a:rPr sz="1600" spc="-3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with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existing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methods.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07491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 marR="71755">
                        <a:lnSpc>
                          <a:spcPct val="101000"/>
                        </a:lnSpc>
                        <a:spcBef>
                          <a:spcPts val="5"/>
                        </a:spcBef>
                        <a:tabLst>
                          <a:tab pos="781685" algn="l"/>
                          <a:tab pos="1032510" algn="l"/>
                          <a:tab pos="1713230" algn="l"/>
                          <a:tab pos="2672715" algn="l"/>
                        </a:tabLst>
                      </a:pP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n	a	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dg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	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s,	t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 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detailed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investigation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and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report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is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25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67005" marR="3162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When</a:t>
                      </a:r>
                      <a:r>
                        <a:rPr sz="1600" spc="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1600" spc="6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program</a:t>
                      </a:r>
                      <a:r>
                        <a:rPr sz="1600" spc="6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fails,</a:t>
                      </a:r>
                      <a:r>
                        <a:rPr sz="1600" spc="8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600" spc="9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reasons</a:t>
                      </a:r>
                      <a:r>
                        <a:rPr sz="1600" spc="9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r>
                        <a:rPr sz="1600" spc="8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often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unavailable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or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even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deliberately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concealed.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614171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6.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67640" marR="3143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Engineers</a:t>
                      </a:r>
                      <a:r>
                        <a:rPr sz="1600" spc="14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have</a:t>
                      </a:r>
                      <a:r>
                        <a:rPr sz="1600" spc="14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been</a:t>
                      </a:r>
                      <a:r>
                        <a:rPr sz="1600" spc="15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constructing</a:t>
                      </a:r>
                      <a:r>
                        <a:rPr sz="1600" spc="16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bridges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thousands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years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180975" marR="5302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Developers</a:t>
                      </a:r>
                      <a:r>
                        <a:rPr sz="1600" spc="27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have</a:t>
                      </a:r>
                      <a:r>
                        <a:rPr sz="1600" spc="27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been</a:t>
                      </a:r>
                      <a:r>
                        <a:rPr sz="1600" spc="27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writing</a:t>
                      </a:r>
                      <a:r>
                        <a:rPr sz="1600" spc="27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programs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50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years</a:t>
                      </a:r>
                      <a:r>
                        <a:rPr sz="1600" spc="-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or so.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922019"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7.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67640" marR="24003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Materials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(wood,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stone,iron,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steel)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techniques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(making joints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wood,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carving </a:t>
                      </a:r>
                      <a:r>
                        <a:rPr sz="1600" spc="-38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stone,</a:t>
                      </a:r>
                      <a:r>
                        <a:rPr sz="1600" spc="-1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casting iron)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change slowly.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Hardware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60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software</a:t>
                      </a:r>
                      <a:r>
                        <a:rPr sz="1600" spc="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changes</a:t>
                      </a:r>
                      <a:r>
                        <a:rPr sz="1600" spc="10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600" spc="-5" dirty="0">
                          <a:solidFill>
                            <a:srgbClr val="0000CC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rapidly.</a:t>
                      </a: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293" y="729481"/>
            <a:ext cx="8636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5480" algn="l"/>
                <a:tab pos="8622665" algn="l"/>
              </a:tabLst>
            </a:pPr>
            <a:r>
              <a:rPr i="0" u="heavy" spc="-5" dirty="0">
                <a:uFill>
                  <a:solidFill>
                    <a:srgbClr val="FF0000"/>
                  </a:solidFill>
                </a:u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u="heavy" spc="-170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spc="-395" dirty="0">
                <a:uFill>
                  <a:solidFill>
                    <a:srgbClr val="FF0000"/>
                  </a:solidFill>
                </a:uFill>
              </a:rPr>
              <a:t>o</a:t>
            </a:r>
            <a:r>
              <a:rPr u="heavy" spc="165" dirty="0">
                <a:uFill>
                  <a:solidFill>
                    <a:srgbClr val="FF0000"/>
                  </a:solidFill>
                </a:uFill>
              </a:rPr>
              <a:t>f</a:t>
            </a:r>
            <a:r>
              <a:rPr u="heavy" spc="18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u="heavy" spc="55" dirty="0">
                <a:uFill>
                  <a:solidFill>
                    <a:srgbClr val="FF0000"/>
                  </a:solidFill>
                </a:uFill>
              </a:rPr>
              <a:t>w</a:t>
            </a:r>
            <a:r>
              <a:rPr u="heavy" spc="-325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u="heavy" spc="-360" dirty="0">
                <a:uFill>
                  <a:solidFill>
                    <a:srgbClr val="FF0000"/>
                  </a:solidFill>
                </a:uFill>
              </a:rPr>
              <a:t>r</a:t>
            </a:r>
            <a:r>
              <a:rPr u="heavy" spc="-420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114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spc="-595" dirty="0">
                <a:uFill>
                  <a:solidFill>
                    <a:srgbClr val="FF0000"/>
                  </a:solidFill>
                </a:uFill>
              </a:rPr>
              <a:t>C</a:t>
            </a:r>
            <a:r>
              <a:rPr u="heavy" spc="-229" dirty="0">
                <a:uFill>
                  <a:solidFill>
                    <a:srgbClr val="FF0000"/>
                  </a:solidFill>
                </a:uFill>
              </a:rPr>
              <a:t>h</a:t>
            </a:r>
            <a:r>
              <a:rPr u="heavy" spc="-325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u="heavy" spc="-350" dirty="0">
                <a:uFill>
                  <a:solidFill>
                    <a:srgbClr val="FF0000"/>
                  </a:solidFill>
                </a:uFill>
              </a:rPr>
              <a:t>r</a:t>
            </a:r>
            <a:r>
              <a:rPr u="heavy" spc="-325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c</a:t>
            </a:r>
            <a:r>
              <a:rPr u="heavy" spc="18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360" dirty="0">
                <a:uFill>
                  <a:solidFill>
                    <a:srgbClr val="FF0000"/>
                  </a:solidFill>
                </a:uFill>
              </a:rPr>
              <a:t>r</a:t>
            </a:r>
            <a:r>
              <a:rPr u="heavy" spc="-155" dirty="0">
                <a:uFill>
                  <a:solidFill>
                    <a:srgbClr val="FF0000"/>
                  </a:solidFill>
                </a:uFill>
              </a:rPr>
              <a:t>i</a:t>
            </a:r>
            <a:r>
              <a:rPr u="heavy" spc="-265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spc="170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u="heavy" spc="-155" dirty="0">
                <a:uFill>
                  <a:solidFill>
                    <a:srgbClr val="FF0000"/>
                  </a:solidFill>
                </a:uFill>
              </a:rPr>
              <a:t>i</a:t>
            </a:r>
            <a:r>
              <a:rPr u="heavy" spc="-409" dirty="0">
                <a:uFill>
                  <a:solidFill>
                    <a:srgbClr val="FF0000"/>
                  </a:solidFill>
                </a:uFill>
              </a:rPr>
              <a:t>c</a:t>
            </a:r>
            <a:r>
              <a:rPr u="heavy" spc="-275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spc="-295" dirty="0">
                <a:uFill>
                  <a:solidFill>
                    <a:srgbClr val="FF0000"/>
                  </a:solidFill>
                </a:uFill>
              </a:rPr>
              <a:t>: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	</a:t>
            </a:r>
            <a:endParaRPr u="heavy" dirty="0">
              <a:uFill>
                <a:solidFill>
                  <a:srgbClr val="FF0000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95408" y="2076772"/>
            <a:ext cx="4486275" cy="4704080"/>
            <a:chOff x="2695408" y="2076772"/>
            <a:chExt cx="4486275" cy="4704080"/>
          </a:xfrm>
        </p:grpSpPr>
        <p:sp>
          <p:nvSpPr>
            <p:cNvPr id="3" name="object 3"/>
            <p:cNvSpPr/>
            <p:nvPr/>
          </p:nvSpPr>
          <p:spPr>
            <a:xfrm>
              <a:off x="4939283" y="2083307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685799"/>
                  </a:moveTo>
                  <a:lnTo>
                    <a:pt x="1546520" y="649669"/>
                  </a:lnTo>
                  <a:lnTo>
                    <a:pt x="1510460" y="614435"/>
                  </a:lnTo>
                  <a:lnTo>
                    <a:pt x="1473747" y="580104"/>
                  </a:lnTo>
                  <a:lnTo>
                    <a:pt x="1436398" y="546683"/>
                  </a:lnTo>
                  <a:lnTo>
                    <a:pt x="1398427" y="514179"/>
                  </a:lnTo>
                  <a:lnTo>
                    <a:pt x="1359852" y="482599"/>
                  </a:lnTo>
                  <a:lnTo>
                    <a:pt x="1320687" y="451951"/>
                  </a:lnTo>
                  <a:lnTo>
                    <a:pt x="1280950" y="422242"/>
                  </a:lnTo>
                  <a:lnTo>
                    <a:pt x="1240655" y="393477"/>
                  </a:lnTo>
                  <a:lnTo>
                    <a:pt x="1199818" y="365665"/>
                  </a:lnTo>
                  <a:lnTo>
                    <a:pt x="1158456" y="338813"/>
                  </a:lnTo>
                  <a:lnTo>
                    <a:pt x="1116583" y="312927"/>
                  </a:lnTo>
                  <a:lnTo>
                    <a:pt x="1074218" y="288016"/>
                  </a:lnTo>
                  <a:lnTo>
                    <a:pt x="1031374" y="264084"/>
                  </a:lnTo>
                  <a:lnTo>
                    <a:pt x="988067" y="241141"/>
                  </a:lnTo>
                  <a:lnTo>
                    <a:pt x="944315" y="219192"/>
                  </a:lnTo>
                  <a:lnTo>
                    <a:pt x="900132" y="198245"/>
                  </a:lnTo>
                  <a:lnTo>
                    <a:pt x="855535" y="178307"/>
                  </a:lnTo>
                  <a:lnTo>
                    <a:pt x="810539" y="159386"/>
                  </a:lnTo>
                  <a:lnTo>
                    <a:pt x="765160" y="141487"/>
                  </a:lnTo>
                  <a:lnTo>
                    <a:pt x="719415" y="124618"/>
                  </a:lnTo>
                  <a:lnTo>
                    <a:pt x="673318" y="108787"/>
                  </a:lnTo>
                  <a:lnTo>
                    <a:pt x="626886" y="93999"/>
                  </a:lnTo>
                  <a:lnTo>
                    <a:pt x="580135" y="80263"/>
                  </a:lnTo>
                  <a:lnTo>
                    <a:pt x="533081" y="67586"/>
                  </a:lnTo>
                  <a:lnTo>
                    <a:pt x="485739" y="55974"/>
                  </a:lnTo>
                  <a:lnTo>
                    <a:pt x="438126" y="45434"/>
                  </a:lnTo>
                  <a:lnTo>
                    <a:pt x="390256" y="35973"/>
                  </a:lnTo>
                  <a:lnTo>
                    <a:pt x="342147" y="27600"/>
                  </a:lnTo>
                  <a:lnTo>
                    <a:pt x="293814" y="20319"/>
                  </a:lnTo>
                  <a:lnTo>
                    <a:pt x="245273" y="14140"/>
                  </a:lnTo>
                  <a:lnTo>
                    <a:pt x="196539" y="9068"/>
                  </a:lnTo>
                  <a:lnTo>
                    <a:pt x="147629" y="5111"/>
                  </a:lnTo>
                  <a:lnTo>
                    <a:pt x="98559" y="2276"/>
                  </a:lnTo>
                  <a:lnTo>
                    <a:pt x="49343" y="570"/>
                  </a:lnTo>
                  <a:lnTo>
                    <a:pt x="0" y="0"/>
                  </a:lnTo>
                  <a:lnTo>
                    <a:pt x="0" y="2345435"/>
                  </a:lnTo>
                  <a:lnTo>
                    <a:pt x="1581911" y="685799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939271" y="2083303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685801"/>
                  </a:moveTo>
                  <a:lnTo>
                    <a:pt x="1546519" y="649670"/>
                  </a:lnTo>
                  <a:lnTo>
                    <a:pt x="1510459" y="614435"/>
                  </a:lnTo>
                  <a:lnTo>
                    <a:pt x="1473746" y="580103"/>
                  </a:lnTo>
                  <a:lnTo>
                    <a:pt x="1436397" y="546682"/>
                  </a:lnTo>
                  <a:lnTo>
                    <a:pt x="1398426" y="514178"/>
                  </a:lnTo>
                  <a:lnTo>
                    <a:pt x="1359851" y="482598"/>
                  </a:lnTo>
                  <a:lnTo>
                    <a:pt x="1320687" y="451949"/>
                  </a:lnTo>
                  <a:lnTo>
                    <a:pt x="1280949" y="422239"/>
                  </a:lnTo>
                  <a:lnTo>
                    <a:pt x="1240654" y="393475"/>
                  </a:lnTo>
                  <a:lnTo>
                    <a:pt x="1199818" y="365663"/>
                  </a:lnTo>
                  <a:lnTo>
                    <a:pt x="1158456" y="338810"/>
                  </a:lnTo>
                  <a:lnTo>
                    <a:pt x="1116584" y="312925"/>
                  </a:lnTo>
                  <a:lnTo>
                    <a:pt x="1074218" y="288013"/>
                  </a:lnTo>
                  <a:lnTo>
                    <a:pt x="1031374" y="264081"/>
                  </a:lnTo>
                  <a:lnTo>
                    <a:pt x="988068" y="241138"/>
                  </a:lnTo>
                  <a:lnTo>
                    <a:pt x="944316" y="219189"/>
                  </a:lnTo>
                  <a:lnTo>
                    <a:pt x="900134" y="198243"/>
                  </a:lnTo>
                  <a:lnTo>
                    <a:pt x="855537" y="178305"/>
                  </a:lnTo>
                  <a:lnTo>
                    <a:pt x="810541" y="159383"/>
                  </a:lnTo>
                  <a:lnTo>
                    <a:pt x="765162" y="141485"/>
                  </a:lnTo>
                  <a:lnTo>
                    <a:pt x="719417" y="124616"/>
                  </a:lnTo>
                  <a:lnTo>
                    <a:pt x="673320" y="108785"/>
                  </a:lnTo>
                  <a:lnTo>
                    <a:pt x="626889" y="93998"/>
                  </a:lnTo>
                  <a:lnTo>
                    <a:pt x="580138" y="80262"/>
                  </a:lnTo>
                  <a:lnTo>
                    <a:pt x="533084" y="67584"/>
                  </a:lnTo>
                  <a:lnTo>
                    <a:pt x="485742" y="55972"/>
                  </a:lnTo>
                  <a:lnTo>
                    <a:pt x="438128" y="45433"/>
                  </a:lnTo>
                  <a:lnTo>
                    <a:pt x="390259" y="35973"/>
                  </a:lnTo>
                  <a:lnTo>
                    <a:pt x="342150" y="27599"/>
                  </a:lnTo>
                  <a:lnTo>
                    <a:pt x="293816" y="20319"/>
                  </a:lnTo>
                  <a:lnTo>
                    <a:pt x="245275" y="14140"/>
                  </a:lnTo>
                  <a:lnTo>
                    <a:pt x="196541" y="9068"/>
                  </a:lnTo>
                  <a:lnTo>
                    <a:pt x="147630" y="5111"/>
                  </a:lnTo>
                  <a:lnTo>
                    <a:pt x="98560" y="2276"/>
                  </a:lnTo>
                  <a:lnTo>
                    <a:pt x="49344" y="570"/>
                  </a:lnTo>
                  <a:lnTo>
                    <a:pt x="0" y="0"/>
                  </a:lnTo>
                  <a:lnTo>
                    <a:pt x="0" y="2345442"/>
                  </a:lnTo>
                  <a:lnTo>
                    <a:pt x="1581911" y="685801"/>
                  </a:lnTo>
                  <a:close/>
                </a:path>
              </a:pathLst>
            </a:custGeom>
            <a:ln w="13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939283" y="2769107"/>
              <a:ext cx="2235835" cy="1659889"/>
            </a:xfrm>
            <a:custGeom>
              <a:avLst/>
              <a:gdLst/>
              <a:ahLst/>
              <a:cxnLst/>
              <a:rect l="l" t="t" r="r" b="b"/>
              <a:pathLst>
                <a:path w="2235834" h="1659889">
                  <a:moveTo>
                    <a:pt x="2235707" y="1659635"/>
                  </a:moveTo>
                  <a:lnTo>
                    <a:pt x="2235194" y="1609159"/>
                  </a:lnTo>
                  <a:lnTo>
                    <a:pt x="2233658" y="1558818"/>
                  </a:lnTo>
                  <a:lnTo>
                    <a:pt x="2231105" y="1508627"/>
                  </a:lnTo>
                  <a:lnTo>
                    <a:pt x="2227542" y="1458602"/>
                  </a:lnTo>
                  <a:lnTo>
                    <a:pt x="2222974" y="1408759"/>
                  </a:lnTo>
                  <a:lnTo>
                    <a:pt x="2217407" y="1359111"/>
                  </a:lnTo>
                  <a:lnTo>
                    <a:pt x="2210847" y="1309674"/>
                  </a:lnTo>
                  <a:lnTo>
                    <a:pt x="2203300" y="1260464"/>
                  </a:lnTo>
                  <a:lnTo>
                    <a:pt x="2194772" y="1211495"/>
                  </a:lnTo>
                  <a:lnTo>
                    <a:pt x="2185269" y="1162783"/>
                  </a:lnTo>
                  <a:lnTo>
                    <a:pt x="2174798" y="1114343"/>
                  </a:lnTo>
                  <a:lnTo>
                    <a:pt x="2163363" y="1066189"/>
                  </a:lnTo>
                  <a:lnTo>
                    <a:pt x="2150971" y="1018338"/>
                  </a:lnTo>
                  <a:lnTo>
                    <a:pt x="2137627" y="970805"/>
                  </a:lnTo>
                  <a:lnTo>
                    <a:pt x="2123339" y="923604"/>
                  </a:lnTo>
                  <a:lnTo>
                    <a:pt x="2108111" y="876750"/>
                  </a:lnTo>
                  <a:lnTo>
                    <a:pt x="2091950" y="830260"/>
                  </a:lnTo>
                  <a:lnTo>
                    <a:pt x="2074862" y="784147"/>
                  </a:lnTo>
                  <a:lnTo>
                    <a:pt x="2056852" y="738428"/>
                  </a:lnTo>
                  <a:lnTo>
                    <a:pt x="2037927" y="693117"/>
                  </a:lnTo>
                  <a:lnTo>
                    <a:pt x="2018093" y="648229"/>
                  </a:lnTo>
                  <a:lnTo>
                    <a:pt x="1997354" y="603780"/>
                  </a:lnTo>
                  <a:lnTo>
                    <a:pt x="1975719" y="559785"/>
                  </a:lnTo>
                  <a:lnTo>
                    <a:pt x="1953191" y="516259"/>
                  </a:lnTo>
                  <a:lnTo>
                    <a:pt x="1929778" y="473218"/>
                  </a:lnTo>
                  <a:lnTo>
                    <a:pt x="1905486" y="430675"/>
                  </a:lnTo>
                  <a:lnTo>
                    <a:pt x="1880319" y="388647"/>
                  </a:lnTo>
                  <a:lnTo>
                    <a:pt x="1854285" y="347149"/>
                  </a:lnTo>
                  <a:lnTo>
                    <a:pt x="1827389" y="306195"/>
                  </a:lnTo>
                  <a:lnTo>
                    <a:pt x="1799638" y="265801"/>
                  </a:lnTo>
                  <a:lnTo>
                    <a:pt x="1771036" y="225983"/>
                  </a:lnTo>
                  <a:lnTo>
                    <a:pt x="1741590" y="186755"/>
                  </a:lnTo>
                  <a:lnTo>
                    <a:pt x="1711307" y="148132"/>
                  </a:lnTo>
                  <a:lnTo>
                    <a:pt x="1680191" y="110130"/>
                  </a:lnTo>
                  <a:lnTo>
                    <a:pt x="1648249" y="72764"/>
                  </a:lnTo>
                  <a:lnTo>
                    <a:pt x="1615487" y="36049"/>
                  </a:lnTo>
                  <a:lnTo>
                    <a:pt x="1581911" y="0"/>
                  </a:lnTo>
                  <a:lnTo>
                    <a:pt x="0" y="1659635"/>
                  </a:lnTo>
                  <a:lnTo>
                    <a:pt x="2235707" y="1659635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939271" y="2769104"/>
              <a:ext cx="2235835" cy="1659889"/>
            </a:xfrm>
            <a:custGeom>
              <a:avLst/>
              <a:gdLst/>
              <a:ahLst/>
              <a:cxnLst/>
              <a:rect l="l" t="t" r="r" b="b"/>
              <a:pathLst>
                <a:path w="2235834" h="1659889">
                  <a:moveTo>
                    <a:pt x="2235710" y="1659640"/>
                  </a:moveTo>
                  <a:lnTo>
                    <a:pt x="2235197" y="1609164"/>
                  </a:lnTo>
                  <a:lnTo>
                    <a:pt x="2233661" y="1558822"/>
                  </a:lnTo>
                  <a:lnTo>
                    <a:pt x="2231108" y="1508632"/>
                  </a:lnTo>
                  <a:lnTo>
                    <a:pt x="2227545" y="1458607"/>
                  </a:lnTo>
                  <a:lnTo>
                    <a:pt x="2222977" y="1408763"/>
                  </a:lnTo>
                  <a:lnTo>
                    <a:pt x="2217410" y="1359115"/>
                  </a:lnTo>
                  <a:lnTo>
                    <a:pt x="2210850" y="1309678"/>
                  </a:lnTo>
                  <a:lnTo>
                    <a:pt x="2203303" y="1260467"/>
                  </a:lnTo>
                  <a:lnTo>
                    <a:pt x="2194776" y="1211498"/>
                  </a:lnTo>
                  <a:lnTo>
                    <a:pt x="2185273" y="1162786"/>
                  </a:lnTo>
                  <a:lnTo>
                    <a:pt x="2174801" y="1114346"/>
                  </a:lnTo>
                  <a:lnTo>
                    <a:pt x="2163367" y="1066192"/>
                  </a:lnTo>
                  <a:lnTo>
                    <a:pt x="2150975" y="1018341"/>
                  </a:lnTo>
                  <a:lnTo>
                    <a:pt x="2137631" y="970807"/>
                  </a:lnTo>
                  <a:lnTo>
                    <a:pt x="2123343" y="923606"/>
                  </a:lnTo>
                  <a:lnTo>
                    <a:pt x="2108116" y="876752"/>
                  </a:lnTo>
                  <a:lnTo>
                    <a:pt x="2091955" y="830262"/>
                  </a:lnTo>
                  <a:lnTo>
                    <a:pt x="2074866" y="784149"/>
                  </a:lnTo>
                  <a:lnTo>
                    <a:pt x="2056857" y="738429"/>
                  </a:lnTo>
                  <a:lnTo>
                    <a:pt x="2037931" y="693118"/>
                  </a:lnTo>
                  <a:lnTo>
                    <a:pt x="2018097" y="648230"/>
                  </a:lnTo>
                  <a:lnTo>
                    <a:pt x="1997359" y="603781"/>
                  </a:lnTo>
                  <a:lnTo>
                    <a:pt x="1975723" y="559786"/>
                  </a:lnTo>
                  <a:lnTo>
                    <a:pt x="1953195" y="516260"/>
                  </a:lnTo>
                  <a:lnTo>
                    <a:pt x="1929782" y="473218"/>
                  </a:lnTo>
                  <a:lnTo>
                    <a:pt x="1905490" y="430675"/>
                  </a:lnTo>
                  <a:lnTo>
                    <a:pt x="1880323" y="388647"/>
                  </a:lnTo>
                  <a:lnTo>
                    <a:pt x="1854289" y="347149"/>
                  </a:lnTo>
                  <a:lnTo>
                    <a:pt x="1827393" y="306195"/>
                  </a:lnTo>
                  <a:lnTo>
                    <a:pt x="1799640" y="265801"/>
                  </a:lnTo>
                  <a:lnTo>
                    <a:pt x="1771038" y="225983"/>
                  </a:lnTo>
                  <a:lnTo>
                    <a:pt x="1741592" y="186755"/>
                  </a:lnTo>
                  <a:lnTo>
                    <a:pt x="1711308" y="148132"/>
                  </a:lnTo>
                  <a:lnTo>
                    <a:pt x="1680192" y="110130"/>
                  </a:lnTo>
                  <a:lnTo>
                    <a:pt x="1648250" y="72764"/>
                  </a:lnTo>
                  <a:lnTo>
                    <a:pt x="1615487" y="36049"/>
                  </a:lnTo>
                  <a:lnTo>
                    <a:pt x="1581911" y="0"/>
                  </a:lnTo>
                  <a:lnTo>
                    <a:pt x="0" y="1659640"/>
                  </a:lnTo>
                  <a:lnTo>
                    <a:pt x="2235710" y="1659640"/>
                  </a:lnTo>
                  <a:close/>
                </a:path>
              </a:pathLst>
            </a:custGeom>
            <a:ln w="13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39284" y="4428744"/>
              <a:ext cx="2235835" cy="1658620"/>
            </a:xfrm>
            <a:custGeom>
              <a:avLst/>
              <a:gdLst/>
              <a:ahLst/>
              <a:cxnLst/>
              <a:rect l="l" t="t" r="r" b="b"/>
              <a:pathLst>
                <a:path w="2235834" h="1658620">
                  <a:moveTo>
                    <a:pt x="2235708" y="0"/>
                  </a:moveTo>
                  <a:lnTo>
                    <a:pt x="0" y="0"/>
                  </a:lnTo>
                  <a:lnTo>
                    <a:pt x="1581912" y="1658112"/>
                  </a:lnTo>
                  <a:lnTo>
                    <a:pt x="1615488" y="1622062"/>
                  </a:lnTo>
                  <a:lnTo>
                    <a:pt x="1648249" y="1585347"/>
                  </a:lnTo>
                  <a:lnTo>
                    <a:pt x="1680191" y="1547982"/>
                  </a:lnTo>
                  <a:lnTo>
                    <a:pt x="1711307" y="1509981"/>
                  </a:lnTo>
                  <a:lnTo>
                    <a:pt x="1741590" y="1471360"/>
                  </a:lnTo>
                  <a:lnTo>
                    <a:pt x="1771036" y="1432135"/>
                  </a:lnTo>
                  <a:lnTo>
                    <a:pt x="1799638" y="1392320"/>
                  </a:lnTo>
                  <a:lnTo>
                    <a:pt x="1827389" y="1351931"/>
                  </a:lnTo>
                  <a:lnTo>
                    <a:pt x="1854285" y="1310984"/>
                  </a:lnTo>
                  <a:lnTo>
                    <a:pt x="1880320" y="1269494"/>
                  </a:lnTo>
                  <a:lnTo>
                    <a:pt x="1905486" y="1227476"/>
                  </a:lnTo>
                  <a:lnTo>
                    <a:pt x="1929779" y="1184945"/>
                  </a:lnTo>
                  <a:lnTo>
                    <a:pt x="1953191" y="1141918"/>
                  </a:lnTo>
                  <a:lnTo>
                    <a:pt x="1975719" y="1098408"/>
                  </a:lnTo>
                  <a:lnTo>
                    <a:pt x="1997354" y="1054432"/>
                  </a:lnTo>
                  <a:lnTo>
                    <a:pt x="2018093" y="1010005"/>
                  </a:lnTo>
                  <a:lnTo>
                    <a:pt x="2037927" y="965142"/>
                  </a:lnTo>
                  <a:lnTo>
                    <a:pt x="2056852" y="919859"/>
                  </a:lnTo>
                  <a:lnTo>
                    <a:pt x="2074862" y="874170"/>
                  </a:lnTo>
                  <a:lnTo>
                    <a:pt x="2091950" y="828092"/>
                  </a:lnTo>
                  <a:lnTo>
                    <a:pt x="2108111" y="781639"/>
                  </a:lnTo>
                  <a:lnTo>
                    <a:pt x="2123339" y="734828"/>
                  </a:lnTo>
                  <a:lnTo>
                    <a:pt x="2137628" y="687672"/>
                  </a:lnTo>
                  <a:lnTo>
                    <a:pt x="2150971" y="640188"/>
                  </a:lnTo>
                  <a:lnTo>
                    <a:pt x="2163363" y="592392"/>
                  </a:lnTo>
                  <a:lnTo>
                    <a:pt x="2174798" y="544297"/>
                  </a:lnTo>
                  <a:lnTo>
                    <a:pt x="2185270" y="495920"/>
                  </a:lnTo>
                  <a:lnTo>
                    <a:pt x="2194772" y="447277"/>
                  </a:lnTo>
                  <a:lnTo>
                    <a:pt x="2203300" y="398381"/>
                  </a:lnTo>
                  <a:lnTo>
                    <a:pt x="2210847" y="349249"/>
                  </a:lnTo>
                  <a:lnTo>
                    <a:pt x="2217407" y="299897"/>
                  </a:lnTo>
                  <a:lnTo>
                    <a:pt x="2222974" y="250338"/>
                  </a:lnTo>
                  <a:lnTo>
                    <a:pt x="2227542" y="200590"/>
                  </a:lnTo>
                  <a:lnTo>
                    <a:pt x="2231106" y="150666"/>
                  </a:lnTo>
                  <a:lnTo>
                    <a:pt x="2233658" y="100583"/>
                  </a:lnTo>
                  <a:lnTo>
                    <a:pt x="2235194" y="50356"/>
                  </a:lnTo>
                  <a:lnTo>
                    <a:pt x="2235708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39271" y="4428745"/>
              <a:ext cx="2235835" cy="1658620"/>
            </a:xfrm>
            <a:custGeom>
              <a:avLst/>
              <a:gdLst/>
              <a:ahLst/>
              <a:cxnLst/>
              <a:rect l="l" t="t" r="r" b="b"/>
              <a:pathLst>
                <a:path w="2235834" h="1658620">
                  <a:moveTo>
                    <a:pt x="1581911" y="1658111"/>
                  </a:moveTo>
                  <a:lnTo>
                    <a:pt x="1615487" y="1622062"/>
                  </a:lnTo>
                  <a:lnTo>
                    <a:pt x="1648250" y="1585347"/>
                  </a:lnTo>
                  <a:lnTo>
                    <a:pt x="1680192" y="1547982"/>
                  </a:lnTo>
                  <a:lnTo>
                    <a:pt x="1711308" y="1509981"/>
                  </a:lnTo>
                  <a:lnTo>
                    <a:pt x="1741592" y="1471360"/>
                  </a:lnTo>
                  <a:lnTo>
                    <a:pt x="1771038" y="1432134"/>
                  </a:lnTo>
                  <a:lnTo>
                    <a:pt x="1799640" y="1392320"/>
                  </a:lnTo>
                  <a:lnTo>
                    <a:pt x="1827393" y="1351931"/>
                  </a:lnTo>
                  <a:lnTo>
                    <a:pt x="1854289" y="1310984"/>
                  </a:lnTo>
                  <a:lnTo>
                    <a:pt x="1880323" y="1269494"/>
                  </a:lnTo>
                  <a:lnTo>
                    <a:pt x="1905490" y="1227476"/>
                  </a:lnTo>
                  <a:lnTo>
                    <a:pt x="1929782" y="1184945"/>
                  </a:lnTo>
                  <a:lnTo>
                    <a:pt x="1953195" y="1141917"/>
                  </a:lnTo>
                  <a:lnTo>
                    <a:pt x="1975723" y="1098407"/>
                  </a:lnTo>
                  <a:lnTo>
                    <a:pt x="1997359" y="1054431"/>
                  </a:lnTo>
                  <a:lnTo>
                    <a:pt x="2018097" y="1010004"/>
                  </a:lnTo>
                  <a:lnTo>
                    <a:pt x="2037931" y="965141"/>
                  </a:lnTo>
                  <a:lnTo>
                    <a:pt x="2056857" y="919858"/>
                  </a:lnTo>
                  <a:lnTo>
                    <a:pt x="2074866" y="874169"/>
                  </a:lnTo>
                  <a:lnTo>
                    <a:pt x="2091955" y="828091"/>
                  </a:lnTo>
                  <a:lnTo>
                    <a:pt x="2108116" y="781638"/>
                  </a:lnTo>
                  <a:lnTo>
                    <a:pt x="2123343" y="734826"/>
                  </a:lnTo>
                  <a:lnTo>
                    <a:pt x="2137631" y="687671"/>
                  </a:lnTo>
                  <a:lnTo>
                    <a:pt x="2150975" y="640187"/>
                  </a:lnTo>
                  <a:lnTo>
                    <a:pt x="2163367" y="592390"/>
                  </a:lnTo>
                  <a:lnTo>
                    <a:pt x="2174801" y="544296"/>
                  </a:lnTo>
                  <a:lnTo>
                    <a:pt x="2185273" y="495919"/>
                  </a:lnTo>
                  <a:lnTo>
                    <a:pt x="2194776" y="447275"/>
                  </a:lnTo>
                  <a:lnTo>
                    <a:pt x="2203303" y="398380"/>
                  </a:lnTo>
                  <a:lnTo>
                    <a:pt x="2210850" y="349248"/>
                  </a:lnTo>
                  <a:lnTo>
                    <a:pt x="2217410" y="299895"/>
                  </a:lnTo>
                  <a:lnTo>
                    <a:pt x="2222977" y="250337"/>
                  </a:lnTo>
                  <a:lnTo>
                    <a:pt x="2227545" y="200589"/>
                  </a:lnTo>
                  <a:lnTo>
                    <a:pt x="2231108" y="150665"/>
                  </a:lnTo>
                  <a:lnTo>
                    <a:pt x="2233661" y="100583"/>
                  </a:lnTo>
                  <a:lnTo>
                    <a:pt x="2235197" y="50355"/>
                  </a:lnTo>
                  <a:lnTo>
                    <a:pt x="2235710" y="0"/>
                  </a:lnTo>
                  <a:lnTo>
                    <a:pt x="0" y="0"/>
                  </a:lnTo>
                  <a:lnTo>
                    <a:pt x="1581911" y="1658111"/>
                  </a:lnTo>
                  <a:close/>
                </a:path>
              </a:pathLst>
            </a:custGeom>
            <a:ln w="13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39283" y="4428744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1658111"/>
                  </a:moveTo>
                  <a:lnTo>
                    <a:pt x="0" y="0"/>
                  </a:lnTo>
                  <a:lnTo>
                    <a:pt x="0" y="2345435"/>
                  </a:lnTo>
                  <a:lnTo>
                    <a:pt x="49343" y="2344865"/>
                  </a:lnTo>
                  <a:lnTo>
                    <a:pt x="98559" y="2343159"/>
                  </a:lnTo>
                  <a:lnTo>
                    <a:pt x="147629" y="2340323"/>
                  </a:lnTo>
                  <a:lnTo>
                    <a:pt x="196539" y="2336365"/>
                  </a:lnTo>
                  <a:lnTo>
                    <a:pt x="245273" y="2331291"/>
                  </a:lnTo>
                  <a:lnTo>
                    <a:pt x="293814" y="2325108"/>
                  </a:lnTo>
                  <a:lnTo>
                    <a:pt x="342147" y="2317824"/>
                  </a:lnTo>
                  <a:lnTo>
                    <a:pt x="390256" y="2309445"/>
                  </a:lnTo>
                  <a:lnTo>
                    <a:pt x="438126" y="2299977"/>
                  </a:lnTo>
                  <a:lnTo>
                    <a:pt x="485739" y="2289429"/>
                  </a:lnTo>
                  <a:lnTo>
                    <a:pt x="533081" y="2277806"/>
                  </a:lnTo>
                  <a:lnTo>
                    <a:pt x="580135" y="2265115"/>
                  </a:lnTo>
                  <a:lnTo>
                    <a:pt x="626886" y="2251364"/>
                  </a:lnTo>
                  <a:lnTo>
                    <a:pt x="673318" y="2236559"/>
                  </a:lnTo>
                  <a:lnTo>
                    <a:pt x="719415" y="2220706"/>
                  </a:lnTo>
                  <a:lnTo>
                    <a:pt x="765160" y="2203814"/>
                  </a:lnTo>
                  <a:lnTo>
                    <a:pt x="810539" y="2185889"/>
                  </a:lnTo>
                  <a:lnTo>
                    <a:pt x="855535" y="2166937"/>
                  </a:lnTo>
                  <a:lnTo>
                    <a:pt x="900132" y="2146966"/>
                  </a:lnTo>
                  <a:lnTo>
                    <a:pt x="944315" y="2125982"/>
                  </a:lnTo>
                  <a:lnTo>
                    <a:pt x="988067" y="2103992"/>
                  </a:lnTo>
                  <a:lnTo>
                    <a:pt x="1031374" y="2081003"/>
                  </a:lnTo>
                  <a:lnTo>
                    <a:pt x="1074218" y="2057022"/>
                  </a:lnTo>
                  <a:lnTo>
                    <a:pt x="1116583" y="2032056"/>
                  </a:lnTo>
                  <a:lnTo>
                    <a:pt x="1158456" y="2006111"/>
                  </a:lnTo>
                  <a:lnTo>
                    <a:pt x="1199818" y="1979195"/>
                  </a:lnTo>
                  <a:lnTo>
                    <a:pt x="1240655" y="1951315"/>
                  </a:lnTo>
                  <a:lnTo>
                    <a:pt x="1280950" y="1922476"/>
                  </a:lnTo>
                  <a:lnTo>
                    <a:pt x="1320687" y="1892687"/>
                  </a:lnTo>
                  <a:lnTo>
                    <a:pt x="1359852" y="1861954"/>
                  </a:lnTo>
                  <a:lnTo>
                    <a:pt x="1398427" y="1830283"/>
                  </a:lnTo>
                  <a:lnTo>
                    <a:pt x="1436398" y="1797682"/>
                  </a:lnTo>
                  <a:lnTo>
                    <a:pt x="1473747" y="1764157"/>
                  </a:lnTo>
                  <a:lnTo>
                    <a:pt x="1510460" y="1729716"/>
                  </a:lnTo>
                  <a:lnTo>
                    <a:pt x="1546520" y="1694365"/>
                  </a:lnTo>
                  <a:lnTo>
                    <a:pt x="1581911" y="1658111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39271" y="4428745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0" y="2345426"/>
                  </a:moveTo>
                  <a:lnTo>
                    <a:pt x="49344" y="2344856"/>
                  </a:lnTo>
                  <a:lnTo>
                    <a:pt x="98560" y="2343149"/>
                  </a:lnTo>
                  <a:lnTo>
                    <a:pt x="147630" y="2340314"/>
                  </a:lnTo>
                  <a:lnTo>
                    <a:pt x="196541" y="2336355"/>
                  </a:lnTo>
                  <a:lnTo>
                    <a:pt x="245275" y="2331282"/>
                  </a:lnTo>
                  <a:lnTo>
                    <a:pt x="293816" y="2325100"/>
                  </a:lnTo>
                  <a:lnTo>
                    <a:pt x="342150" y="2317815"/>
                  </a:lnTo>
                  <a:lnTo>
                    <a:pt x="390259" y="2309436"/>
                  </a:lnTo>
                  <a:lnTo>
                    <a:pt x="438128" y="2299969"/>
                  </a:lnTo>
                  <a:lnTo>
                    <a:pt x="485742" y="2289421"/>
                  </a:lnTo>
                  <a:lnTo>
                    <a:pt x="533084" y="2277798"/>
                  </a:lnTo>
                  <a:lnTo>
                    <a:pt x="580138" y="2265108"/>
                  </a:lnTo>
                  <a:lnTo>
                    <a:pt x="626889" y="2251357"/>
                  </a:lnTo>
                  <a:lnTo>
                    <a:pt x="673320" y="2236552"/>
                  </a:lnTo>
                  <a:lnTo>
                    <a:pt x="719417" y="2220700"/>
                  </a:lnTo>
                  <a:lnTo>
                    <a:pt x="765162" y="2203808"/>
                  </a:lnTo>
                  <a:lnTo>
                    <a:pt x="810541" y="2185883"/>
                  </a:lnTo>
                  <a:lnTo>
                    <a:pt x="855537" y="2166932"/>
                  </a:lnTo>
                  <a:lnTo>
                    <a:pt x="900134" y="2146961"/>
                  </a:lnTo>
                  <a:lnTo>
                    <a:pt x="944316" y="2125977"/>
                  </a:lnTo>
                  <a:lnTo>
                    <a:pt x="988068" y="2103987"/>
                  </a:lnTo>
                  <a:lnTo>
                    <a:pt x="1031374" y="2080999"/>
                  </a:lnTo>
                  <a:lnTo>
                    <a:pt x="1074218" y="2057018"/>
                  </a:lnTo>
                  <a:lnTo>
                    <a:pt x="1116584" y="2032053"/>
                  </a:lnTo>
                  <a:lnTo>
                    <a:pt x="1158456" y="2006108"/>
                  </a:lnTo>
                  <a:lnTo>
                    <a:pt x="1199818" y="1979193"/>
                  </a:lnTo>
                  <a:lnTo>
                    <a:pt x="1240654" y="1951312"/>
                  </a:lnTo>
                  <a:lnTo>
                    <a:pt x="1280949" y="1922474"/>
                  </a:lnTo>
                  <a:lnTo>
                    <a:pt x="1320687" y="1892685"/>
                  </a:lnTo>
                  <a:lnTo>
                    <a:pt x="1359851" y="1861952"/>
                  </a:lnTo>
                  <a:lnTo>
                    <a:pt x="1398426" y="1830282"/>
                  </a:lnTo>
                  <a:lnTo>
                    <a:pt x="1436397" y="1797681"/>
                  </a:lnTo>
                  <a:lnTo>
                    <a:pt x="1473746" y="1764157"/>
                  </a:lnTo>
                  <a:lnTo>
                    <a:pt x="1510459" y="1729716"/>
                  </a:lnTo>
                  <a:lnTo>
                    <a:pt x="1546519" y="1694365"/>
                  </a:lnTo>
                  <a:lnTo>
                    <a:pt x="1581911" y="1658111"/>
                  </a:lnTo>
                  <a:lnTo>
                    <a:pt x="0" y="0"/>
                  </a:lnTo>
                  <a:lnTo>
                    <a:pt x="0" y="2345426"/>
                  </a:lnTo>
                  <a:close/>
                </a:path>
              </a:pathLst>
            </a:custGeom>
            <a:ln w="13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57372" y="4428744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2" y="2345436"/>
                  </a:moveTo>
                  <a:lnTo>
                    <a:pt x="1581912" y="0"/>
                  </a:lnTo>
                  <a:lnTo>
                    <a:pt x="0" y="1658112"/>
                  </a:lnTo>
                  <a:lnTo>
                    <a:pt x="35268" y="1694365"/>
                  </a:lnTo>
                  <a:lnTo>
                    <a:pt x="71211" y="1729716"/>
                  </a:lnTo>
                  <a:lnTo>
                    <a:pt x="107815" y="1764157"/>
                  </a:lnTo>
                  <a:lnTo>
                    <a:pt x="145062" y="1797682"/>
                  </a:lnTo>
                  <a:lnTo>
                    <a:pt x="182937" y="1830283"/>
                  </a:lnTo>
                  <a:lnTo>
                    <a:pt x="221424" y="1861954"/>
                  </a:lnTo>
                  <a:lnTo>
                    <a:pt x="260507" y="1892687"/>
                  </a:lnTo>
                  <a:lnTo>
                    <a:pt x="300171" y="1922476"/>
                  </a:lnTo>
                  <a:lnTo>
                    <a:pt x="340399" y="1951315"/>
                  </a:lnTo>
                  <a:lnTo>
                    <a:pt x="381176" y="1979196"/>
                  </a:lnTo>
                  <a:lnTo>
                    <a:pt x="422485" y="2006112"/>
                  </a:lnTo>
                  <a:lnTo>
                    <a:pt x="464312" y="2032056"/>
                  </a:lnTo>
                  <a:lnTo>
                    <a:pt x="506639" y="2057022"/>
                  </a:lnTo>
                  <a:lnTo>
                    <a:pt x="549451" y="2081003"/>
                  </a:lnTo>
                  <a:lnTo>
                    <a:pt x="592732" y="2103992"/>
                  </a:lnTo>
                  <a:lnTo>
                    <a:pt x="636467" y="2125982"/>
                  </a:lnTo>
                  <a:lnTo>
                    <a:pt x="680639" y="2146966"/>
                  </a:lnTo>
                  <a:lnTo>
                    <a:pt x="725233" y="2166937"/>
                  </a:lnTo>
                  <a:lnTo>
                    <a:pt x="770232" y="2185889"/>
                  </a:lnTo>
                  <a:lnTo>
                    <a:pt x="815622" y="2203814"/>
                  </a:lnTo>
                  <a:lnTo>
                    <a:pt x="861385" y="2220707"/>
                  </a:lnTo>
                  <a:lnTo>
                    <a:pt x="907506" y="2236559"/>
                  </a:lnTo>
                  <a:lnTo>
                    <a:pt x="953970" y="2251364"/>
                  </a:lnTo>
                  <a:lnTo>
                    <a:pt x="1000760" y="2265115"/>
                  </a:lnTo>
                  <a:lnTo>
                    <a:pt x="1047860" y="2277806"/>
                  </a:lnTo>
                  <a:lnTo>
                    <a:pt x="1095255" y="2289429"/>
                  </a:lnTo>
                  <a:lnTo>
                    <a:pt x="1142928" y="2299978"/>
                  </a:lnTo>
                  <a:lnTo>
                    <a:pt x="1190864" y="2309445"/>
                  </a:lnTo>
                  <a:lnTo>
                    <a:pt x="1239048" y="2317824"/>
                  </a:lnTo>
                  <a:lnTo>
                    <a:pt x="1287462" y="2325109"/>
                  </a:lnTo>
                  <a:lnTo>
                    <a:pt x="1336092" y="2331291"/>
                  </a:lnTo>
                  <a:lnTo>
                    <a:pt x="1384920" y="2336365"/>
                  </a:lnTo>
                  <a:lnTo>
                    <a:pt x="1433933" y="2340323"/>
                  </a:lnTo>
                  <a:lnTo>
                    <a:pt x="1483113" y="2343159"/>
                  </a:lnTo>
                  <a:lnTo>
                    <a:pt x="1532444" y="2344865"/>
                  </a:lnTo>
                  <a:lnTo>
                    <a:pt x="1581912" y="234543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57360" y="4428745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0" y="1658111"/>
                  </a:moveTo>
                  <a:lnTo>
                    <a:pt x="35268" y="1694365"/>
                  </a:lnTo>
                  <a:lnTo>
                    <a:pt x="71212" y="1729716"/>
                  </a:lnTo>
                  <a:lnTo>
                    <a:pt x="107816" y="1764157"/>
                  </a:lnTo>
                  <a:lnTo>
                    <a:pt x="145064" y="1797681"/>
                  </a:lnTo>
                  <a:lnTo>
                    <a:pt x="182939" y="1830282"/>
                  </a:lnTo>
                  <a:lnTo>
                    <a:pt x="221427" y="1861952"/>
                  </a:lnTo>
                  <a:lnTo>
                    <a:pt x="260510" y="1892685"/>
                  </a:lnTo>
                  <a:lnTo>
                    <a:pt x="300174" y="1922474"/>
                  </a:lnTo>
                  <a:lnTo>
                    <a:pt x="340403" y="1951312"/>
                  </a:lnTo>
                  <a:lnTo>
                    <a:pt x="381179" y="1979193"/>
                  </a:lnTo>
                  <a:lnTo>
                    <a:pt x="422489" y="2006108"/>
                  </a:lnTo>
                  <a:lnTo>
                    <a:pt x="464315" y="2032053"/>
                  </a:lnTo>
                  <a:lnTo>
                    <a:pt x="506642" y="2057018"/>
                  </a:lnTo>
                  <a:lnTo>
                    <a:pt x="549454" y="2080999"/>
                  </a:lnTo>
                  <a:lnTo>
                    <a:pt x="592735" y="2103987"/>
                  </a:lnTo>
                  <a:lnTo>
                    <a:pt x="636470" y="2125977"/>
                  </a:lnTo>
                  <a:lnTo>
                    <a:pt x="680642" y="2146961"/>
                  </a:lnTo>
                  <a:lnTo>
                    <a:pt x="725236" y="2166932"/>
                  </a:lnTo>
                  <a:lnTo>
                    <a:pt x="770235" y="2185883"/>
                  </a:lnTo>
                  <a:lnTo>
                    <a:pt x="815624" y="2203808"/>
                  </a:lnTo>
                  <a:lnTo>
                    <a:pt x="861387" y="2220700"/>
                  </a:lnTo>
                  <a:lnTo>
                    <a:pt x="907508" y="2236552"/>
                  </a:lnTo>
                  <a:lnTo>
                    <a:pt x="953971" y="2251357"/>
                  </a:lnTo>
                  <a:lnTo>
                    <a:pt x="1000761" y="2265108"/>
                  </a:lnTo>
                  <a:lnTo>
                    <a:pt x="1047861" y="2277798"/>
                  </a:lnTo>
                  <a:lnTo>
                    <a:pt x="1095255" y="2289421"/>
                  </a:lnTo>
                  <a:lnTo>
                    <a:pt x="1142928" y="2299969"/>
                  </a:lnTo>
                  <a:lnTo>
                    <a:pt x="1190865" y="2309436"/>
                  </a:lnTo>
                  <a:lnTo>
                    <a:pt x="1239048" y="2317815"/>
                  </a:lnTo>
                  <a:lnTo>
                    <a:pt x="1287462" y="2325100"/>
                  </a:lnTo>
                  <a:lnTo>
                    <a:pt x="1336091" y="2331282"/>
                  </a:lnTo>
                  <a:lnTo>
                    <a:pt x="1384920" y="2336355"/>
                  </a:lnTo>
                  <a:lnTo>
                    <a:pt x="1433932" y="2340314"/>
                  </a:lnTo>
                  <a:lnTo>
                    <a:pt x="1483112" y="2343149"/>
                  </a:lnTo>
                  <a:lnTo>
                    <a:pt x="1532443" y="2344856"/>
                  </a:lnTo>
                  <a:lnTo>
                    <a:pt x="1581911" y="2345426"/>
                  </a:lnTo>
                  <a:lnTo>
                    <a:pt x="1581911" y="0"/>
                  </a:lnTo>
                  <a:lnTo>
                    <a:pt x="0" y="1658111"/>
                  </a:lnTo>
                  <a:close/>
                </a:path>
              </a:pathLst>
            </a:custGeom>
            <a:ln w="13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702051" y="4428744"/>
              <a:ext cx="2237740" cy="1658620"/>
            </a:xfrm>
            <a:custGeom>
              <a:avLst/>
              <a:gdLst/>
              <a:ahLst/>
              <a:cxnLst/>
              <a:rect l="l" t="t" r="r" b="b"/>
              <a:pathLst>
                <a:path w="2237740" h="1658620">
                  <a:moveTo>
                    <a:pt x="2237231" y="0"/>
                  </a:moveTo>
                  <a:lnTo>
                    <a:pt x="0" y="0"/>
                  </a:lnTo>
                  <a:lnTo>
                    <a:pt x="513" y="50356"/>
                  </a:lnTo>
                  <a:lnTo>
                    <a:pt x="2049" y="100583"/>
                  </a:lnTo>
                  <a:lnTo>
                    <a:pt x="4602" y="150666"/>
                  </a:lnTo>
                  <a:lnTo>
                    <a:pt x="8167" y="200590"/>
                  </a:lnTo>
                  <a:lnTo>
                    <a:pt x="12737" y="250338"/>
                  </a:lnTo>
                  <a:lnTo>
                    <a:pt x="18307" y="299897"/>
                  </a:lnTo>
                  <a:lnTo>
                    <a:pt x="24870" y="349249"/>
                  </a:lnTo>
                  <a:lnTo>
                    <a:pt x="32422" y="398381"/>
                  </a:lnTo>
                  <a:lnTo>
                    <a:pt x="40957" y="447277"/>
                  </a:lnTo>
                  <a:lnTo>
                    <a:pt x="50468" y="495920"/>
                  </a:lnTo>
                  <a:lnTo>
                    <a:pt x="60949" y="544297"/>
                  </a:lnTo>
                  <a:lnTo>
                    <a:pt x="72396" y="592392"/>
                  </a:lnTo>
                  <a:lnTo>
                    <a:pt x="84802" y="640188"/>
                  </a:lnTo>
                  <a:lnTo>
                    <a:pt x="98162" y="687672"/>
                  </a:lnTo>
                  <a:lnTo>
                    <a:pt x="112469" y="734828"/>
                  </a:lnTo>
                  <a:lnTo>
                    <a:pt x="127719" y="781639"/>
                  </a:lnTo>
                  <a:lnTo>
                    <a:pt x="143904" y="828092"/>
                  </a:lnTo>
                  <a:lnTo>
                    <a:pt x="161020" y="874170"/>
                  </a:lnTo>
                  <a:lnTo>
                    <a:pt x="179061" y="919859"/>
                  </a:lnTo>
                  <a:lnTo>
                    <a:pt x="198021" y="965142"/>
                  </a:lnTo>
                  <a:lnTo>
                    <a:pt x="217893" y="1010005"/>
                  </a:lnTo>
                  <a:lnTo>
                    <a:pt x="238673" y="1054432"/>
                  </a:lnTo>
                  <a:lnTo>
                    <a:pt x="260354" y="1098408"/>
                  </a:lnTo>
                  <a:lnTo>
                    <a:pt x="282931" y="1141918"/>
                  </a:lnTo>
                  <a:lnTo>
                    <a:pt x="306399" y="1184945"/>
                  </a:lnTo>
                  <a:lnTo>
                    <a:pt x="330750" y="1227476"/>
                  </a:lnTo>
                  <a:lnTo>
                    <a:pt x="355980" y="1269494"/>
                  </a:lnTo>
                  <a:lnTo>
                    <a:pt x="382082" y="1310984"/>
                  </a:lnTo>
                  <a:lnTo>
                    <a:pt x="409051" y="1351931"/>
                  </a:lnTo>
                  <a:lnTo>
                    <a:pt x="436882" y="1392320"/>
                  </a:lnTo>
                  <a:lnTo>
                    <a:pt x="465567" y="1432134"/>
                  </a:lnTo>
                  <a:lnTo>
                    <a:pt x="495103" y="1471360"/>
                  </a:lnTo>
                  <a:lnTo>
                    <a:pt x="525482" y="1509981"/>
                  </a:lnTo>
                  <a:lnTo>
                    <a:pt x="556698" y="1547982"/>
                  </a:lnTo>
                  <a:lnTo>
                    <a:pt x="588748" y="1585347"/>
                  </a:lnTo>
                  <a:lnTo>
                    <a:pt x="621623" y="1622062"/>
                  </a:lnTo>
                  <a:lnTo>
                    <a:pt x="655319" y="1658111"/>
                  </a:lnTo>
                  <a:lnTo>
                    <a:pt x="22372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702043" y="4428745"/>
              <a:ext cx="2237740" cy="1658620"/>
            </a:xfrm>
            <a:custGeom>
              <a:avLst/>
              <a:gdLst/>
              <a:ahLst/>
              <a:cxnLst/>
              <a:rect l="l" t="t" r="r" b="b"/>
              <a:pathLst>
                <a:path w="2237740" h="1658620">
                  <a:moveTo>
                    <a:pt x="0" y="0"/>
                  </a:moveTo>
                  <a:lnTo>
                    <a:pt x="513" y="50355"/>
                  </a:lnTo>
                  <a:lnTo>
                    <a:pt x="2049" y="100583"/>
                  </a:lnTo>
                  <a:lnTo>
                    <a:pt x="4602" y="150665"/>
                  </a:lnTo>
                  <a:lnTo>
                    <a:pt x="8167" y="200589"/>
                  </a:lnTo>
                  <a:lnTo>
                    <a:pt x="12737" y="250337"/>
                  </a:lnTo>
                  <a:lnTo>
                    <a:pt x="18306" y="299895"/>
                  </a:lnTo>
                  <a:lnTo>
                    <a:pt x="24870" y="349248"/>
                  </a:lnTo>
                  <a:lnTo>
                    <a:pt x="32422" y="398380"/>
                  </a:lnTo>
                  <a:lnTo>
                    <a:pt x="40956" y="447275"/>
                  </a:lnTo>
                  <a:lnTo>
                    <a:pt x="50467" y="495919"/>
                  </a:lnTo>
                  <a:lnTo>
                    <a:pt x="60948" y="544296"/>
                  </a:lnTo>
                  <a:lnTo>
                    <a:pt x="72395" y="592390"/>
                  </a:lnTo>
                  <a:lnTo>
                    <a:pt x="84801" y="640187"/>
                  </a:lnTo>
                  <a:lnTo>
                    <a:pt x="98161" y="687671"/>
                  </a:lnTo>
                  <a:lnTo>
                    <a:pt x="112468" y="734826"/>
                  </a:lnTo>
                  <a:lnTo>
                    <a:pt x="127717" y="781638"/>
                  </a:lnTo>
                  <a:lnTo>
                    <a:pt x="143902" y="828091"/>
                  </a:lnTo>
                  <a:lnTo>
                    <a:pt x="161018" y="874169"/>
                  </a:lnTo>
                  <a:lnTo>
                    <a:pt x="179059" y="919858"/>
                  </a:lnTo>
                  <a:lnTo>
                    <a:pt x="198018" y="965141"/>
                  </a:lnTo>
                  <a:lnTo>
                    <a:pt x="217891" y="1010004"/>
                  </a:lnTo>
                  <a:lnTo>
                    <a:pt x="238670" y="1054431"/>
                  </a:lnTo>
                  <a:lnTo>
                    <a:pt x="260352" y="1098407"/>
                  </a:lnTo>
                  <a:lnTo>
                    <a:pt x="282929" y="1141917"/>
                  </a:lnTo>
                  <a:lnTo>
                    <a:pt x="306396" y="1184945"/>
                  </a:lnTo>
                  <a:lnTo>
                    <a:pt x="330747" y="1227476"/>
                  </a:lnTo>
                  <a:lnTo>
                    <a:pt x="355977" y="1269494"/>
                  </a:lnTo>
                  <a:lnTo>
                    <a:pt x="382079" y="1310984"/>
                  </a:lnTo>
                  <a:lnTo>
                    <a:pt x="409048" y="1351931"/>
                  </a:lnTo>
                  <a:lnTo>
                    <a:pt x="436878" y="1392320"/>
                  </a:lnTo>
                  <a:lnTo>
                    <a:pt x="465564" y="1432134"/>
                  </a:lnTo>
                  <a:lnTo>
                    <a:pt x="495099" y="1471360"/>
                  </a:lnTo>
                  <a:lnTo>
                    <a:pt x="525478" y="1509981"/>
                  </a:lnTo>
                  <a:lnTo>
                    <a:pt x="556695" y="1547982"/>
                  </a:lnTo>
                  <a:lnTo>
                    <a:pt x="588745" y="1585347"/>
                  </a:lnTo>
                  <a:lnTo>
                    <a:pt x="621620" y="1622062"/>
                  </a:lnTo>
                  <a:lnTo>
                    <a:pt x="655317" y="1658111"/>
                  </a:lnTo>
                  <a:lnTo>
                    <a:pt x="2237228" y="0"/>
                  </a:lnTo>
                  <a:lnTo>
                    <a:pt x="0" y="0"/>
                  </a:lnTo>
                  <a:close/>
                </a:path>
              </a:pathLst>
            </a:custGeom>
            <a:ln w="13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02051" y="2769107"/>
              <a:ext cx="2237740" cy="1659889"/>
            </a:xfrm>
            <a:custGeom>
              <a:avLst/>
              <a:gdLst/>
              <a:ahLst/>
              <a:cxnLst/>
              <a:rect l="l" t="t" r="r" b="b"/>
              <a:pathLst>
                <a:path w="2237740" h="1659889">
                  <a:moveTo>
                    <a:pt x="2237231" y="1659635"/>
                  </a:moveTo>
                  <a:lnTo>
                    <a:pt x="655319" y="0"/>
                  </a:lnTo>
                  <a:lnTo>
                    <a:pt x="621623" y="36049"/>
                  </a:lnTo>
                  <a:lnTo>
                    <a:pt x="588748" y="72764"/>
                  </a:lnTo>
                  <a:lnTo>
                    <a:pt x="556698" y="110130"/>
                  </a:lnTo>
                  <a:lnTo>
                    <a:pt x="525482" y="148132"/>
                  </a:lnTo>
                  <a:lnTo>
                    <a:pt x="495103" y="186755"/>
                  </a:lnTo>
                  <a:lnTo>
                    <a:pt x="465567" y="225983"/>
                  </a:lnTo>
                  <a:lnTo>
                    <a:pt x="436882" y="265801"/>
                  </a:lnTo>
                  <a:lnTo>
                    <a:pt x="409051" y="306195"/>
                  </a:lnTo>
                  <a:lnTo>
                    <a:pt x="382082" y="347149"/>
                  </a:lnTo>
                  <a:lnTo>
                    <a:pt x="355980" y="388647"/>
                  </a:lnTo>
                  <a:lnTo>
                    <a:pt x="330750" y="430675"/>
                  </a:lnTo>
                  <a:lnTo>
                    <a:pt x="306399" y="473218"/>
                  </a:lnTo>
                  <a:lnTo>
                    <a:pt x="282931" y="516259"/>
                  </a:lnTo>
                  <a:lnTo>
                    <a:pt x="260354" y="559785"/>
                  </a:lnTo>
                  <a:lnTo>
                    <a:pt x="238673" y="603780"/>
                  </a:lnTo>
                  <a:lnTo>
                    <a:pt x="217893" y="648229"/>
                  </a:lnTo>
                  <a:lnTo>
                    <a:pt x="198021" y="693117"/>
                  </a:lnTo>
                  <a:lnTo>
                    <a:pt x="179061" y="738428"/>
                  </a:lnTo>
                  <a:lnTo>
                    <a:pt x="161020" y="784147"/>
                  </a:lnTo>
                  <a:lnTo>
                    <a:pt x="143904" y="830260"/>
                  </a:lnTo>
                  <a:lnTo>
                    <a:pt x="127719" y="876750"/>
                  </a:lnTo>
                  <a:lnTo>
                    <a:pt x="112469" y="923604"/>
                  </a:lnTo>
                  <a:lnTo>
                    <a:pt x="98162" y="970805"/>
                  </a:lnTo>
                  <a:lnTo>
                    <a:pt x="84802" y="1018338"/>
                  </a:lnTo>
                  <a:lnTo>
                    <a:pt x="72396" y="1066189"/>
                  </a:lnTo>
                  <a:lnTo>
                    <a:pt x="60949" y="1114343"/>
                  </a:lnTo>
                  <a:lnTo>
                    <a:pt x="50468" y="1162783"/>
                  </a:lnTo>
                  <a:lnTo>
                    <a:pt x="40957" y="1211495"/>
                  </a:lnTo>
                  <a:lnTo>
                    <a:pt x="32422" y="1260464"/>
                  </a:lnTo>
                  <a:lnTo>
                    <a:pt x="24870" y="1309674"/>
                  </a:lnTo>
                  <a:lnTo>
                    <a:pt x="18307" y="1359111"/>
                  </a:lnTo>
                  <a:lnTo>
                    <a:pt x="12737" y="1408759"/>
                  </a:lnTo>
                  <a:lnTo>
                    <a:pt x="8167" y="1458602"/>
                  </a:lnTo>
                  <a:lnTo>
                    <a:pt x="4602" y="1508627"/>
                  </a:lnTo>
                  <a:lnTo>
                    <a:pt x="2049" y="1558818"/>
                  </a:lnTo>
                  <a:lnTo>
                    <a:pt x="513" y="1609159"/>
                  </a:lnTo>
                  <a:lnTo>
                    <a:pt x="0" y="1659635"/>
                  </a:lnTo>
                  <a:lnTo>
                    <a:pt x="2237231" y="1659635"/>
                  </a:lnTo>
                  <a:close/>
                </a:path>
              </a:pathLst>
            </a:custGeom>
            <a:solidFill>
              <a:srgbClr val="006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02043" y="2769104"/>
              <a:ext cx="2237740" cy="1659889"/>
            </a:xfrm>
            <a:custGeom>
              <a:avLst/>
              <a:gdLst/>
              <a:ahLst/>
              <a:cxnLst/>
              <a:rect l="l" t="t" r="r" b="b"/>
              <a:pathLst>
                <a:path w="2237740" h="1659889">
                  <a:moveTo>
                    <a:pt x="655317" y="0"/>
                  </a:moveTo>
                  <a:lnTo>
                    <a:pt x="621620" y="36049"/>
                  </a:lnTo>
                  <a:lnTo>
                    <a:pt x="588745" y="72764"/>
                  </a:lnTo>
                  <a:lnTo>
                    <a:pt x="556695" y="110130"/>
                  </a:lnTo>
                  <a:lnTo>
                    <a:pt x="525478" y="148132"/>
                  </a:lnTo>
                  <a:lnTo>
                    <a:pt x="495099" y="186755"/>
                  </a:lnTo>
                  <a:lnTo>
                    <a:pt x="465564" y="225983"/>
                  </a:lnTo>
                  <a:lnTo>
                    <a:pt x="436878" y="265801"/>
                  </a:lnTo>
                  <a:lnTo>
                    <a:pt x="409048" y="306195"/>
                  </a:lnTo>
                  <a:lnTo>
                    <a:pt x="382079" y="347149"/>
                  </a:lnTo>
                  <a:lnTo>
                    <a:pt x="355977" y="388647"/>
                  </a:lnTo>
                  <a:lnTo>
                    <a:pt x="330747" y="430675"/>
                  </a:lnTo>
                  <a:lnTo>
                    <a:pt x="306396" y="473218"/>
                  </a:lnTo>
                  <a:lnTo>
                    <a:pt x="282929" y="516260"/>
                  </a:lnTo>
                  <a:lnTo>
                    <a:pt x="260352" y="559786"/>
                  </a:lnTo>
                  <a:lnTo>
                    <a:pt x="238670" y="603781"/>
                  </a:lnTo>
                  <a:lnTo>
                    <a:pt x="217891" y="648230"/>
                  </a:lnTo>
                  <a:lnTo>
                    <a:pt x="198018" y="693118"/>
                  </a:lnTo>
                  <a:lnTo>
                    <a:pt x="179059" y="738429"/>
                  </a:lnTo>
                  <a:lnTo>
                    <a:pt x="161018" y="784149"/>
                  </a:lnTo>
                  <a:lnTo>
                    <a:pt x="143902" y="830262"/>
                  </a:lnTo>
                  <a:lnTo>
                    <a:pt x="127717" y="876752"/>
                  </a:lnTo>
                  <a:lnTo>
                    <a:pt x="112468" y="923606"/>
                  </a:lnTo>
                  <a:lnTo>
                    <a:pt x="98161" y="970807"/>
                  </a:lnTo>
                  <a:lnTo>
                    <a:pt x="84801" y="1018341"/>
                  </a:lnTo>
                  <a:lnTo>
                    <a:pt x="72395" y="1066192"/>
                  </a:lnTo>
                  <a:lnTo>
                    <a:pt x="60948" y="1114346"/>
                  </a:lnTo>
                  <a:lnTo>
                    <a:pt x="50467" y="1162786"/>
                  </a:lnTo>
                  <a:lnTo>
                    <a:pt x="40956" y="1211498"/>
                  </a:lnTo>
                  <a:lnTo>
                    <a:pt x="32422" y="1260467"/>
                  </a:lnTo>
                  <a:lnTo>
                    <a:pt x="24870" y="1309678"/>
                  </a:lnTo>
                  <a:lnTo>
                    <a:pt x="18306" y="1359115"/>
                  </a:lnTo>
                  <a:lnTo>
                    <a:pt x="12737" y="1408763"/>
                  </a:lnTo>
                  <a:lnTo>
                    <a:pt x="8167" y="1458607"/>
                  </a:lnTo>
                  <a:lnTo>
                    <a:pt x="4602" y="1508632"/>
                  </a:lnTo>
                  <a:lnTo>
                    <a:pt x="2049" y="1558822"/>
                  </a:lnTo>
                  <a:lnTo>
                    <a:pt x="513" y="1609164"/>
                  </a:lnTo>
                  <a:lnTo>
                    <a:pt x="0" y="1659640"/>
                  </a:lnTo>
                  <a:lnTo>
                    <a:pt x="2237228" y="1659640"/>
                  </a:lnTo>
                  <a:lnTo>
                    <a:pt x="655317" y="0"/>
                  </a:lnTo>
                  <a:close/>
                </a:path>
              </a:pathLst>
            </a:custGeom>
            <a:ln w="13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357371" y="2083307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2345435"/>
                  </a:moveTo>
                  <a:lnTo>
                    <a:pt x="1581911" y="0"/>
                  </a:lnTo>
                  <a:lnTo>
                    <a:pt x="1532444" y="570"/>
                  </a:lnTo>
                  <a:lnTo>
                    <a:pt x="1483113" y="2276"/>
                  </a:lnTo>
                  <a:lnTo>
                    <a:pt x="1433933" y="5111"/>
                  </a:lnTo>
                  <a:lnTo>
                    <a:pt x="1384920" y="9068"/>
                  </a:lnTo>
                  <a:lnTo>
                    <a:pt x="1336092" y="14140"/>
                  </a:lnTo>
                  <a:lnTo>
                    <a:pt x="1287462" y="20319"/>
                  </a:lnTo>
                  <a:lnTo>
                    <a:pt x="1239048" y="27600"/>
                  </a:lnTo>
                  <a:lnTo>
                    <a:pt x="1190864" y="35973"/>
                  </a:lnTo>
                  <a:lnTo>
                    <a:pt x="1142928" y="45434"/>
                  </a:lnTo>
                  <a:lnTo>
                    <a:pt x="1095255" y="55974"/>
                  </a:lnTo>
                  <a:lnTo>
                    <a:pt x="1047860" y="67586"/>
                  </a:lnTo>
                  <a:lnTo>
                    <a:pt x="1000759" y="80263"/>
                  </a:lnTo>
                  <a:lnTo>
                    <a:pt x="953970" y="93999"/>
                  </a:lnTo>
                  <a:lnTo>
                    <a:pt x="907506" y="108787"/>
                  </a:lnTo>
                  <a:lnTo>
                    <a:pt x="861385" y="124618"/>
                  </a:lnTo>
                  <a:lnTo>
                    <a:pt x="815622" y="141487"/>
                  </a:lnTo>
                  <a:lnTo>
                    <a:pt x="770232" y="159386"/>
                  </a:lnTo>
                  <a:lnTo>
                    <a:pt x="725233" y="178307"/>
                  </a:lnTo>
                  <a:lnTo>
                    <a:pt x="680639" y="198245"/>
                  </a:lnTo>
                  <a:lnTo>
                    <a:pt x="636467" y="219192"/>
                  </a:lnTo>
                  <a:lnTo>
                    <a:pt x="592732" y="241141"/>
                  </a:lnTo>
                  <a:lnTo>
                    <a:pt x="549451" y="264084"/>
                  </a:lnTo>
                  <a:lnTo>
                    <a:pt x="506639" y="288016"/>
                  </a:lnTo>
                  <a:lnTo>
                    <a:pt x="464311" y="312927"/>
                  </a:lnTo>
                  <a:lnTo>
                    <a:pt x="422485" y="338813"/>
                  </a:lnTo>
                  <a:lnTo>
                    <a:pt x="381176" y="365665"/>
                  </a:lnTo>
                  <a:lnTo>
                    <a:pt x="340399" y="393477"/>
                  </a:lnTo>
                  <a:lnTo>
                    <a:pt x="300171" y="422242"/>
                  </a:lnTo>
                  <a:lnTo>
                    <a:pt x="260507" y="451951"/>
                  </a:lnTo>
                  <a:lnTo>
                    <a:pt x="221424" y="482599"/>
                  </a:lnTo>
                  <a:lnTo>
                    <a:pt x="182937" y="514179"/>
                  </a:lnTo>
                  <a:lnTo>
                    <a:pt x="145062" y="546683"/>
                  </a:lnTo>
                  <a:lnTo>
                    <a:pt x="107815" y="580104"/>
                  </a:lnTo>
                  <a:lnTo>
                    <a:pt x="71211" y="614435"/>
                  </a:lnTo>
                  <a:lnTo>
                    <a:pt x="35268" y="649669"/>
                  </a:lnTo>
                  <a:lnTo>
                    <a:pt x="0" y="685799"/>
                  </a:lnTo>
                  <a:lnTo>
                    <a:pt x="1581911" y="2345435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357360" y="2083303"/>
              <a:ext cx="1582420" cy="2345690"/>
            </a:xfrm>
            <a:custGeom>
              <a:avLst/>
              <a:gdLst/>
              <a:ahLst/>
              <a:cxnLst/>
              <a:rect l="l" t="t" r="r" b="b"/>
              <a:pathLst>
                <a:path w="1582420" h="2345690">
                  <a:moveTo>
                    <a:pt x="1581911" y="0"/>
                  </a:moveTo>
                  <a:lnTo>
                    <a:pt x="1532443" y="570"/>
                  </a:lnTo>
                  <a:lnTo>
                    <a:pt x="1483112" y="2276"/>
                  </a:lnTo>
                  <a:lnTo>
                    <a:pt x="1433932" y="5111"/>
                  </a:lnTo>
                  <a:lnTo>
                    <a:pt x="1384920" y="9068"/>
                  </a:lnTo>
                  <a:lnTo>
                    <a:pt x="1336091" y="14140"/>
                  </a:lnTo>
                  <a:lnTo>
                    <a:pt x="1287462" y="20319"/>
                  </a:lnTo>
                  <a:lnTo>
                    <a:pt x="1239048" y="27599"/>
                  </a:lnTo>
                  <a:lnTo>
                    <a:pt x="1190865" y="35973"/>
                  </a:lnTo>
                  <a:lnTo>
                    <a:pt x="1142928" y="45433"/>
                  </a:lnTo>
                  <a:lnTo>
                    <a:pt x="1095255" y="55972"/>
                  </a:lnTo>
                  <a:lnTo>
                    <a:pt x="1047861" y="67584"/>
                  </a:lnTo>
                  <a:lnTo>
                    <a:pt x="1000761" y="80262"/>
                  </a:lnTo>
                  <a:lnTo>
                    <a:pt x="953971" y="93998"/>
                  </a:lnTo>
                  <a:lnTo>
                    <a:pt x="907508" y="108785"/>
                  </a:lnTo>
                  <a:lnTo>
                    <a:pt x="861387" y="124616"/>
                  </a:lnTo>
                  <a:lnTo>
                    <a:pt x="815624" y="141485"/>
                  </a:lnTo>
                  <a:lnTo>
                    <a:pt x="770235" y="159383"/>
                  </a:lnTo>
                  <a:lnTo>
                    <a:pt x="725236" y="178305"/>
                  </a:lnTo>
                  <a:lnTo>
                    <a:pt x="680642" y="198243"/>
                  </a:lnTo>
                  <a:lnTo>
                    <a:pt x="636470" y="219189"/>
                  </a:lnTo>
                  <a:lnTo>
                    <a:pt x="592735" y="241138"/>
                  </a:lnTo>
                  <a:lnTo>
                    <a:pt x="549454" y="264081"/>
                  </a:lnTo>
                  <a:lnTo>
                    <a:pt x="506642" y="288013"/>
                  </a:lnTo>
                  <a:lnTo>
                    <a:pt x="464315" y="312925"/>
                  </a:lnTo>
                  <a:lnTo>
                    <a:pt x="422489" y="338810"/>
                  </a:lnTo>
                  <a:lnTo>
                    <a:pt x="381179" y="365663"/>
                  </a:lnTo>
                  <a:lnTo>
                    <a:pt x="340403" y="393475"/>
                  </a:lnTo>
                  <a:lnTo>
                    <a:pt x="300174" y="422239"/>
                  </a:lnTo>
                  <a:lnTo>
                    <a:pt x="260510" y="451949"/>
                  </a:lnTo>
                  <a:lnTo>
                    <a:pt x="221427" y="482598"/>
                  </a:lnTo>
                  <a:lnTo>
                    <a:pt x="182939" y="514178"/>
                  </a:lnTo>
                  <a:lnTo>
                    <a:pt x="145064" y="546682"/>
                  </a:lnTo>
                  <a:lnTo>
                    <a:pt x="107816" y="580103"/>
                  </a:lnTo>
                  <a:lnTo>
                    <a:pt x="71212" y="614435"/>
                  </a:lnTo>
                  <a:lnTo>
                    <a:pt x="35268" y="649670"/>
                  </a:lnTo>
                  <a:lnTo>
                    <a:pt x="0" y="685801"/>
                  </a:lnTo>
                  <a:lnTo>
                    <a:pt x="1581911" y="2345442"/>
                  </a:lnTo>
                  <a:lnTo>
                    <a:pt x="1581911" y="0"/>
                  </a:lnTo>
                  <a:close/>
                </a:path>
              </a:pathLst>
            </a:custGeom>
            <a:ln w="13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766818" y="2518663"/>
            <a:ext cx="999490" cy="5765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99060">
              <a:lnSpc>
                <a:spcPts val="1930"/>
              </a:lnSpc>
              <a:spcBef>
                <a:spcPts val="56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S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2030" y="2518663"/>
            <a:ext cx="999490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algn="ctr">
              <a:lnSpc>
                <a:spcPct val="80000"/>
              </a:lnSpc>
              <a:spcBef>
                <a:spcPts val="580"/>
              </a:spcBef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Real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S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48957" y="3649470"/>
            <a:ext cx="1198880" cy="5765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11125" marR="5080" indent="-99060">
              <a:lnSpc>
                <a:spcPts val="1930"/>
              </a:lnSpc>
              <a:spcBef>
                <a:spcPts val="56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Em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dd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 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7178" y="3522978"/>
            <a:ext cx="1499870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1905" algn="ctr">
              <a:lnSpc>
                <a:spcPct val="8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Engineering </a:t>
            </a: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2000" b="1" spc="-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Scientific </a:t>
            </a:r>
            <a:r>
              <a:rPr sz="2000" b="1" spc="-48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82898" y="4618734"/>
            <a:ext cx="1218565" cy="5746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1920" marR="5080" indent="-109855">
              <a:lnSpc>
                <a:spcPct val="8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Web</a:t>
            </a:r>
            <a:r>
              <a:rPr sz="2000" b="1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2000" b="1" spc="-48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84522" y="5414261"/>
            <a:ext cx="1280160" cy="82041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 indent="3175" algn="ctr">
              <a:lnSpc>
                <a:spcPct val="80000"/>
              </a:lnSpc>
              <a:spcBef>
                <a:spcPts val="58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Artificial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I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ll</a:t>
            </a:r>
            <a:r>
              <a:rPr sz="2000" b="1" spc="-2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Software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92698" y="5626097"/>
            <a:ext cx="1085215" cy="7778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 indent="635" algn="ctr">
              <a:lnSpc>
                <a:spcPct val="80000"/>
              </a:lnSpc>
              <a:spcBef>
                <a:spcPts val="550"/>
              </a:spcBef>
            </a:pP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Personal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1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900" b="1" spc="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put</a:t>
            </a:r>
            <a:r>
              <a:rPr sz="1900" b="1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r  Software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01357" y="4728462"/>
            <a:ext cx="999490" cy="5765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20955">
              <a:lnSpc>
                <a:spcPts val="1930"/>
              </a:lnSpc>
              <a:spcBef>
                <a:spcPts val="56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Business </a:t>
            </a:r>
            <a:r>
              <a:rPr sz="2000" b="1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887720" y="805687"/>
            <a:ext cx="6128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240" dirty="0"/>
              <a:t>h</a:t>
            </a:r>
            <a:r>
              <a:rPr spc="-325" dirty="0"/>
              <a:t>a</a:t>
            </a:r>
            <a:r>
              <a:rPr spc="-165" dirty="0"/>
              <a:t>n</a:t>
            </a:r>
            <a:r>
              <a:rPr spc="-400" dirty="0"/>
              <a:t>g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125" dirty="0"/>
              <a:t>N</a:t>
            </a:r>
            <a:r>
              <a:rPr spc="-315" dirty="0"/>
              <a:t>a</a:t>
            </a:r>
            <a:r>
              <a:rPr spc="170" dirty="0"/>
              <a:t>t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endParaRPr spc="-420" dirty="0"/>
          </a:p>
        </p:txBody>
      </p:sp>
      <p:sp>
        <p:nvSpPr>
          <p:cNvPr id="28" name="object 28"/>
          <p:cNvSpPr/>
          <p:nvPr/>
        </p:nvSpPr>
        <p:spPr>
          <a:xfrm>
            <a:off x="761993" y="17526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7720" y="805687"/>
            <a:ext cx="6128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240" dirty="0"/>
              <a:t>h</a:t>
            </a:r>
            <a:r>
              <a:rPr spc="-325" dirty="0"/>
              <a:t>a</a:t>
            </a:r>
            <a:r>
              <a:rPr spc="-165" dirty="0"/>
              <a:t>n</a:t>
            </a:r>
            <a:r>
              <a:rPr spc="-400" dirty="0"/>
              <a:t>g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125" dirty="0"/>
              <a:t>N</a:t>
            </a:r>
            <a:r>
              <a:rPr spc="-315" dirty="0"/>
              <a:t>a</a:t>
            </a:r>
            <a:r>
              <a:rPr spc="170" dirty="0"/>
              <a:t>t</a:t>
            </a:r>
            <a:r>
              <a:rPr spc="-170" dirty="0"/>
              <a:t>u</a:t>
            </a:r>
            <a:r>
              <a:rPr spc="-350" dirty="0"/>
              <a:t>r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70" dirty="0"/>
              <a:t>S</a:t>
            </a:r>
            <a:r>
              <a:rPr spc="-39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endParaRPr spc="-420" dirty="0"/>
          </a:p>
        </p:txBody>
      </p:sp>
      <p:sp>
        <p:nvSpPr>
          <p:cNvPr id="3" name="object 3"/>
          <p:cNvSpPr/>
          <p:nvPr/>
        </p:nvSpPr>
        <p:spPr>
          <a:xfrm>
            <a:off x="761993" y="17526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6933" y="2613150"/>
            <a:ext cx="7649209" cy="35140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02945">
              <a:lnSpc>
                <a:spcPct val="100000"/>
              </a:lnSpc>
              <a:spcBef>
                <a:spcPts val="80"/>
              </a:spcBef>
            </a:pP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Trend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8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emerged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provide source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code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to</a:t>
            </a:r>
            <a:r>
              <a:rPr sz="28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spc="-68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organizations.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spcBef>
                <a:spcPts val="2255"/>
              </a:spcBef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Software where source codes are available are known </a:t>
            </a:r>
            <a:r>
              <a:rPr sz="2800" spc="-6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 open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software.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88265">
              <a:lnSpc>
                <a:spcPct val="100000"/>
              </a:lnSpc>
              <a:spcBef>
                <a:spcPts val="1675"/>
              </a:spcBef>
            </a:pP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8265" marR="243205">
              <a:lnSpc>
                <a:spcPct val="100000"/>
              </a:lnSpc>
              <a:spcBef>
                <a:spcPts val="1425"/>
              </a:spcBef>
            </a:pP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Open </a:t>
            </a:r>
            <a:r>
              <a:rPr sz="2400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400" spc="-10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software:</a:t>
            </a:r>
            <a:r>
              <a:rPr sz="2400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LINUX,</a:t>
            </a:r>
            <a:r>
              <a:rPr sz="2400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MySQL, </a:t>
            </a: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PHP,</a:t>
            </a:r>
            <a:r>
              <a:rPr sz="2400" spc="10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office, </a:t>
            </a:r>
            <a:r>
              <a:rPr sz="2400" spc="-58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Apache webserver</a:t>
            </a:r>
            <a:r>
              <a:rPr sz="2400" spc="-10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8939" y="3885945"/>
            <a:ext cx="4953635" cy="1677035"/>
            <a:chOff x="1218939" y="3885945"/>
            <a:chExt cx="4953635" cy="1677035"/>
          </a:xfrm>
        </p:grpSpPr>
        <p:sp>
          <p:nvSpPr>
            <p:cNvPr id="3" name="object 3"/>
            <p:cNvSpPr/>
            <p:nvPr/>
          </p:nvSpPr>
          <p:spPr>
            <a:xfrm>
              <a:off x="1225289" y="3892295"/>
              <a:ext cx="4940935" cy="1664335"/>
            </a:xfrm>
            <a:custGeom>
              <a:avLst/>
              <a:gdLst/>
              <a:ahLst/>
              <a:cxnLst/>
              <a:rect l="l" t="t" r="r" b="b"/>
              <a:pathLst>
                <a:path w="4940935" h="1664335">
                  <a:moveTo>
                    <a:pt x="4940813" y="1386839"/>
                  </a:moveTo>
                  <a:lnTo>
                    <a:pt x="4940813" y="554735"/>
                  </a:lnTo>
                  <a:lnTo>
                    <a:pt x="4938083" y="532093"/>
                  </a:lnTo>
                  <a:lnTo>
                    <a:pt x="4916876" y="488336"/>
                  </a:lnTo>
                  <a:lnTo>
                    <a:pt x="4876091" y="447103"/>
                  </a:lnTo>
                  <a:lnTo>
                    <a:pt x="4817430" y="408979"/>
                  </a:lnTo>
                  <a:lnTo>
                    <a:pt x="4781927" y="391265"/>
                  </a:lnTo>
                  <a:lnTo>
                    <a:pt x="4742593" y="374548"/>
                  </a:lnTo>
                  <a:lnTo>
                    <a:pt x="4699640" y="358901"/>
                  </a:lnTo>
                  <a:lnTo>
                    <a:pt x="4653282" y="344398"/>
                  </a:lnTo>
                  <a:lnTo>
                    <a:pt x="4603729" y="331110"/>
                  </a:lnTo>
                  <a:lnTo>
                    <a:pt x="4551196" y="319111"/>
                  </a:lnTo>
                  <a:lnTo>
                    <a:pt x="4495894" y="308475"/>
                  </a:lnTo>
                  <a:lnTo>
                    <a:pt x="4438036" y="299275"/>
                  </a:lnTo>
                  <a:lnTo>
                    <a:pt x="4377836" y="291583"/>
                  </a:lnTo>
                  <a:lnTo>
                    <a:pt x="4315504" y="285474"/>
                  </a:lnTo>
                  <a:lnTo>
                    <a:pt x="4251255" y="281019"/>
                  </a:lnTo>
                  <a:lnTo>
                    <a:pt x="4185301" y="278293"/>
                  </a:lnTo>
                  <a:lnTo>
                    <a:pt x="4117854" y="277367"/>
                  </a:lnTo>
                  <a:lnTo>
                    <a:pt x="4529333" y="0"/>
                  </a:lnTo>
                  <a:lnTo>
                    <a:pt x="3704850" y="277367"/>
                  </a:lnTo>
                  <a:lnTo>
                    <a:pt x="822966" y="277367"/>
                  </a:lnTo>
                  <a:lnTo>
                    <a:pt x="755518" y="278293"/>
                  </a:lnTo>
                  <a:lnTo>
                    <a:pt x="689564" y="281019"/>
                  </a:lnTo>
                  <a:lnTo>
                    <a:pt x="625314" y="285474"/>
                  </a:lnTo>
                  <a:lnTo>
                    <a:pt x="562983" y="291583"/>
                  </a:lnTo>
                  <a:lnTo>
                    <a:pt x="502782" y="299275"/>
                  </a:lnTo>
                  <a:lnTo>
                    <a:pt x="444924" y="308475"/>
                  </a:lnTo>
                  <a:lnTo>
                    <a:pt x="389622" y="319111"/>
                  </a:lnTo>
                  <a:lnTo>
                    <a:pt x="337088" y="331110"/>
                  </a:lnTo>
                  <a:lnTo>
                    <a:pt x="287535" y="344398"/>
                  </a:lnTo>
                  <a:lnTo>
                    <a:pt x="241176" y="358901"/>
                  </a:lnTo>
                  <a:lnTo>
                    <a:pt x="198222" y="374548"/>
                  </a:lnTo>
                  <a:lnTo>
                    <a:pt x="158888" y="391265"/>
                  </a:lnTo>
                  <a:lnTo>
                    <a:pt x="123385" y="408979"/>
                  </a:lnTo>
                  <a:lnTo>
                    <a:pt x="64723" y="447103"/>
                  </a:lnTo>
                  <a:lnTo>
                    <a:pt x="23938" y="488336"/>
                  </a:lnTo>
                  <a:lnTo>
                    <a:pt x="2730" y="532093"/>
                  </a:lnTo>
                  <a:lnTo>
                    <a:pt x="0" y="554735"/>
                  </a:lnTo>
                  <a:lnTo>
                    <a:pt x="0" y="1386839"/>
                  </a:lnTo>
                  <a:lnTo>
                    <a:pt x="10780" y="1431639"/>
                  </a:lnTo>
                  <a:lnTo>
                    <a:pt x="41989" y="1474207"/>
                  </a:lnTo>
                  <a:lnTo>
                    <a:pt x="91925" y="1513959"/>
                  </a:lnTo>
                  <a:lnTo>
                    <a:pt x="158888" y="1550310"/>
                  </a:lnTo>
                  <a:lnTo>
                    <a:pt x="198222" y="1567027"/>
                  </a:lnTo>
                  <a:lnTo>
                    <a:pt x="241176" y="1582673"/>
                  </a:lnTo>
                  <a:lnTo>
                    <a:pt x="287535" y="1597177"/>
                  </a:lnTo>
                  <a:lnTo>
                    <a:pt x="337088" y="1610465"/>
                  </a:lnTo>
                  <a:lnTo>
                    <a:pt x="389622" y="1622464"/>
                  </a:lnTo>
                  <a:lnTo>
                    <a:pt x="444924" y="1633100"/>
                  </a:lnTo>
                  <a:lnTo>
                    <a:pt x="502782" y="1642300"/>
                  </a:lnTo>
                  <a:lnTo>
                    <a:pt x="562983" y="1649992"/>
                  </a:lnTo>
                  <a:lnTo>
                    <a:pt x="625314" y="1656101"/>
                  </a:lnTo>
                  <a:lnTo>
                    <a:pt x="689564" y="1660556"/>
                  </a:lnTo>
                  <a:lnTo>
                    <a:pt x="755518" y="1663282"/>
                  </a:lnTo>
                  <a:lnTo>
                    <a:pt x="822966" y="1664207"/>
                  </a:lnTo>
                  <a:lnTo>
                    <a:pt x="4117854" y="1664207"/>
                  </a:lnTo>
                  <a:lnTo>
                    <a:pt x="4185301" y="1663282"/>
                  </a:lnTo>
                  <a:lnTo>
                    <a:pt x="4251255" y="1660556"/>
                  </a:lnTo>
                  <a:lnTo>
                    <a:pt x="4315504" y="1656101"/>
                  </a:lnTo>
                  <a:lnTo>
                    <a:pt x="4377836" y="1649992"/>
                  </a:lnTo>
                  <a:lnTo>
                    <a:pt x="4438036" y="1642300"/>
                  </a:lnTo>
                  <a:lnTo>
                    <a:pt x="4495894" y="1633100"/>
                  </a:lnTo>
                  <a:lnTo>
                    <a:pt x="4551196" y="1622464"/>
                  </a:lnTo>
                  <a:lnTo>
                    <a:pt x="4603729" y="1610465"/>
                  </a:lnTo>
                  <a:lnTo>
                    <a:pt x="4653282" y="1597177"/>
                  </a:lnTo>
                  <a:lnTo>
                    <a:pt x="4699640" y="1582673"/>
                  </a:lnTo>
                  <a:lnTo>
                    <a:pt x="4742593" y="1567027"/>
                  </a:lnTo>
                  <a:lnTo>
                    <a:pt x="4781927" y="1550310"/>
                  </a:lnTo>
                  <a:lnTo>
                    <a:pt x="4817430" y="1532596"/>
                  </a:lnTo>
                  <a:lnTo>
                    <a:pt x="4876091" y="1494472"/>
                  </a:lnTo>
                  <a:lnTo>
                    <a:pt x="4916876" y="1453239"/>
                  </a:lnTo>
                  <a:lnTo>
                    <a:pt x="4938083" y="1409482"/>
                  </a:lnTo>
                  <a:lnTo>
                    <a:pt x="4940813" y="13868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25289" y="3892295"/>
              <a:ext cx="4940935" cy="1664335"/>
            </a:xfrm>
            <a:custGeom>
              <a:avLst/>
              <a:gdLst/>
              <a:ahLst/>
              <a:cxnLst/>
              <a:rect l="l" t="t" r="r" b="b"/>
              <a:pathLst>
                <a:path w="4940935" h="1664335">
                  <a:moveTo>
                    <a:pt x="822966" y="277367"/>
                  </a:moveTo>
                  <a:lnTo>
                    <a:pt x="755518" y="278293"/>
                  </a:lnTo>
                  <a:lnTo>
                    <a:pt x="689564" y="281019"/>
                  </a:lnTo>
                  <a:lnTo>
                    <a:pt x="625314" y="285474"/>
                  </a:lnTo>
                  <a:lnTo>
                    <a:pt x="562983" y="291583"/>
                  </a:lnTo>
                  <a:lnTo>
                    <a:pt x="502782" y="299275"/>
                  </a:lnTo>
                  <a:lnTo>
                    <a:pt x="444924" y="308475"/>
                  </a:lnTo>
                  <a:lnTo>
                    <a:pt x="389622" y="319111"/>
                  </a:lnTo>
                  <a:lnTo>
                    <a:pt x="337088" y="331110"/>
                  </a:lnTo>
                  <a:lnTo>
                    <a:pt x="287535" y="344398"/>
                  </a:lnTo>
                  <a:lnTo>
                    <a:pt x="241176" y="358901"/>
                  </a:lnTo>
                  <a:lnTo>
                    <a:pt x="198222" y="374548"/>
                  </a:lnTo>
                  <a:lnTo>
                    <a:pt x="158888" y="391265"/>
                  </a:lnTo>
                  <a:lnTo>
                    <a:pt x="123385" y="408979"/>
                  </a:lnTo>
                  <a:lnTo>
                    <a:pt x="64723" y="447103"/>
                  </a:lnTo>
                  <a:lnTo>
                    <a:pt x="23938" y="488336"/>
                  </a:lnTo>
                  <a:lnTo>
                    <a:pt x="2730" y="532093"/>
                  </a:lnTo>
                  <a:lnTo>
                    <a:pt x="0" y="554735"/>
                  </a:lnTo>
                  <a:lnTo>
                    <a:pt x="0" y="1386839"/>
                  </a:lnTo>
                  <a:lnTo>
                    <a:pt x="10780" y="1431639"/>
                  </a:lnTo>
                  <a:lnTo>
                    <a:pt x="41989" y="1474207"/>
                  </a:lnTo>
                  <a:lnTo>
                    <a:pt x="91925" y="1513959"/>
                  </a:lnTo>
                  <a:lnTo>
                    <a:pt x="158888" y="1550310"/>
                  </a:lnTo>
                  <a:lnTo>
                    <a:pt x="198222" y="1567027"/>
                  </a:lnTo>
                  <a:lnTo>
                    <a:pt x="241176" y="1582673"/>
                  </a:lnTo>
                  <a:lnTo>
                    <a:pt x="287535" y="1597177"/>
                  </a:lnTo>
                  <a:lnTo>
                    <a:pt x="337088" y="1610465"/>
                  </a:lnTo>
                  <a:lnTo>
                    <a:pt x="389622" y="1622464"/>
                  </a:lnTo>
                  <a:lnTo>
                    <a:pt x="444924" y="1633100"/>
                  </a:lnTo>
                  <a:lnTo>
                    <a:pt x="502782" y="1642300"/>
                  </a:lnTo>
                  <a:lnTo>
                    <a:pt x="562983" y="1649992"/>
                  </a:lnTo>
                  <a:lnTo>
                    <a:pt x="625314" y="1656101"/>
                  </a:lnTo>
                  <a:lnTo>
                    <a:pt x="689564" y="1660556"/>
                  </a:lnTo>
                  <a:lnTo>
                    <a:pt x="755518" y="1663282"/>
                  </a:lnTo>
                  <a:lnTo>
                    <a:pt x="822966" y="1664207"/>
                  </a:lnTo>
                  <a:lnTo>
                    <a:pt x="4117854" y="1664207"/>
                  </a:lnTo>
                  <a:lnTo>
                    <a:pt x="4185301" y="1663282"/>
                  </a:lnTo>
                  <a:lnTo>
                    <a:pt x="4251255" y="1660556"/>
                  </a:lnTo>
                  <a:lnTo>
                    <a:pt x="4315504" y="1656101"/>
                  </a:lnTo>
                  <a:lnTo>
                    <a:pt x="4377836" y="1649992"/>
                  </a:lnTo>
                  <a:lnTo>
                    <a:pt x="4438036" y="1642300"/>
                  </a:lnTo>
                  <a:lnTo>
                    <a:pt x="4495894" y="1633100"/>
                  </a:lnTo>
                  <a:lnTo>
                    <a:pt x="4551196" y="1622464"/>
                  </a:lnTo>
                  <a:lnTo>
                    <a:pt x="4603729" y="1610465"/>
                  </a:lnTo>
                  <a:lnTo>
                    <a:pt x="4653282" y="1597177"/>
                  </a:lnTo>
                  <a:lnTo>
                    <a:pt x="4699640" y="1582673"/>
                  </a:lnTo>
                  <a:lnTo>
                    <a:pt x="4742593" y="1567027"/>
                  </a:lnTo>
                  <a:lnTo>
                    <a:pt x="4781927" y="1550310"/>
                  </a:lnTo>
                  <a:lnTo>
                    <a:pt x="4817430" y="1532596"/>
                  </a:lnTo>
                  <a:lnTo>
                    <a:pt x="4876091" y="1494472"/>
                  </a:lnTo>
                  <a:lnTo>
                    <a:pt x="4916876" y="1453239"/>
                  </a:lnTo>
                  <a:lnTo>
                    <a:pt x="4938083" y="1409482"/>
                  </a:lnTo>
                  <a:lnTo>
                    <a:pt x="4940813" y="1386839"/>
                  </a:lnTo>
                  <a:lnTo>
                    <a:pt x="4940813" y="554735"/>
                  </a:lnTo>
                  <a:lnTo>
                    <a:pt x="4930033" y="509936"/>
                  </a:lnTo>
                  <a:lnTo>
                    <a:pt x="4898824" y="467368"/>
                  </a:lnTo>
                  <a:lnTo>
                    <a:pt x="4848889" y="427616"/>
                  </a:lnTo>
                  <a:lnTo>
                    <a:pt x="4781927" y="391265"/>
                  </a:lnTo>
                  <a:lnTo>
                    <a:pt x="4742593" y="374548"/>
                  </a:lnTo>
                  <a:lnTo>
                    <a:pt x="4699640" y="358901"/>
                  </a:lnTo>
                  <a:lnTo>
                    <a:pt x="4653282" y="344398"/>
                  </a:lnTo>
                  <a:lnTo>
                    <a:pt x="4603729" y="331110"/>
                  </a:lnTo>
                  <a:lnTo>
                    <a:pt x="4551196" y="319111"/>
                  </a:lnTo>
                  <a:lnTo>
                    <a:pt x="4495894" y="308475"/>
                  </a:lnTo>
                  <a:lnTo>
                    <a:pt x="4438036" y="299275"/>
                  </a:lnTo>
                  <a:lnTo>
                    <a:pt x="4377836" y="291583"/>
                  </a:lnTo>
                  <a:lnTo>
                    <a:pt x="4315504" y="285474"/>
                  </a:lnTo>
                  <a:lnTo>
                    <a:pt x="4251255" y="281019"/>
                  </a:lnTo>
                  <a:lnTo>
                    <a:pt x="4185301" y="278293"/>
                  </a:lnTo>
                  <a:lnTo>
                    <a:pt x="4117854" y="277367"/>
                  </a:lnTo>
                  <a:lnTo>
                    <a:pt x="4529333" y="0"/>
                  </a:lnTo>
                  <a:lnTo>
                    <a:pt x="3704850" y="277367"/>
                  </a:lnTo>
                  <a:lnTo>
                    <a:pt x="822966" y="277367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93133" y="2456178"/>
            <a:ext cx="7762875" cy="302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Management </a:t>
            </a:r>
            <a:r>
              <a:rPr sz="32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32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32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confident about good </a:t>
            </a:r>
            <a:r>
              <a:rPr sz="32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standards</a:t>
            </a:r>
            <a:r>
              <a:rPr sz="32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2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clear</a:t>
            </a:r>
            <a:r>
              <a:rPr sz="32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procedures</a:t>
            </a:r>
            <a:r>
              <a:rPr sz="32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company.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292735" marR="2737485" algn="ctr">
              <a:lnSpc>
                <a:spcPct val="100000"/>
              </a:lnSpc>
              <a:spcBef>
                <a:spcPts val="2145"/>
              </a:spcBef>
            </a:pPr>
            <a:r>
              <a:rPr sz="2800" i="1" spc="12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But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9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taste</a:t>
            </a:r>
            <a:r>
              <a:rPr sz="2800" i="1" spc="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2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4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any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14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food</a:t>
            </a:r>
            <a:r>
              <a:rPr sz="2800" i="1" spc="8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item </a:t>
            </a:r>
            <a:r>
              <a:rPr sz="2800" i="1" spc="-60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is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1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in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8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4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eating;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R="2355850" algn="ctr">
              <a:lnSpc>
                <a:spcPct val="100000"/>
              </a:lnSpc>
            </a:pPr>
            <a:r>
              <a:rPr sz="2800" i="1" spc="10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not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1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in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9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Recipe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45" dirty="0">
                <a:solidFill>
                  <a:srgbClr val="7F0000"/>
                </a:solidFill>
                <a:latin typeface="Cambria" panose="02040503050406030204"/>
                <a:cs typeface="Cambria" panose="02040503050406030204"/>
              </a:rPr>
              <a:t>!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88223" y="34991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71688" y="37505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28076" y="42382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39502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33698" y="747775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9899" y="4084065"/>
            <a:ext cx="5578475" cy="2440940"/>
            <a:chOff x="1279899" y="4084065"/>
            <a:chExt cx="5578475" cy="2440940"/>
          </a:xfrm>
        </p:grpSpPr>
        <p:sp>
          <p:nvSpPr>
            <p:cNvPr id="3" name="object 3"/>
            <p:cNvSpPr/>
            <p:nvPr/>
          </p:nvSpPr>
          <p:spPr>
            <a:xfrm>
              <a:off x="1286249" y="4090415"/>
              <a:ext cx="5565775" cy="2428240"/>
            </a:xfrm>
            <a:custGeom>
              <a:avLst/>
              <a:gdLst/>
              <a:ahLst/>
              <a:cxnLst/>
              <a:rect l="l" t="t" r="r" b="b"/>
              <a:pathLst>
                <a:path w="5565775" h="2428240">
                  <a:moveTo>
                    <a:pt x="5565653" y="2023871"/>
                  </a:moveTo>
                  <a:lnTo>
                    <a:pt x="5565653" y="809243"/>
                  </a:lnTo>
                  <a:lnTo>
                    <a:pt x="5563320" y="780466"/>
                  </a:lnTo>
                  <a:lnTo>
                    <a:pt x="5545129" y="724588"/>
                  </a:lnTo>
                  <a:lnTo>
                    <a:pt x="5509955" y="671406"/>
                  </a:lnTo>
                  <a:lnTo>
                    <a:pt x="5459062" y="621475"/>
                  </a:lnTo>
                  <a:lnTo>
                    <a:pt x="5428115" y="597900"/>
                  </a:lnTo>
                  <a:lnTo>
                    <a:pt x="5393713" y="575345"/>
                  </a:lnTo>
                  <a:lnTo>
                    <a:pt x="5356011" y="553880"/>
                  </a:lnTo>
                  <a:lnTo>
                    <a:pt x="5315169" y="533572"/>
                  </a:lnTo>
                  <a:lnTo>
                    <a:pt x="5271344" y="514492"/>
                  </a:lnTo>
                  <a:lnTo>
                    <a:pt x="5224694" y="496708"/>
                  </a:lnTo>
                  <a:lnTo>
                    <a:pt x="5175377" y="480290"/>
                  </a:lnTo>
                  <a:lnTo>
                    <a:pt x="5123550" y="465306"/>
                  </a:lnTo>
                  <a:lnTo>
                    <a:pt x="5069372" y="451827"/>
                  </a:lnTo>
                  <a:lnTo>
                    <a:pt x="5013000" y="439920"/>
                  </a:lnTo>
                  <a:lnTo>
                    <a:pt x="4954592" y="429655"/>
                  </a:lnTo>
                  <a:lnTo>
                    <a:pt x="4894306" y="421102"/>
                  </a:lnTo>
                  <a:lnTo>
                    <a:pt x="4832300" y="414329"/>
                  </a:lnTo>
                  <a:lnTo>
                    <a:pt x="4768731" y="409405"/>
                  </a:lnTo>
                  <a:lnTo>
                    <a:pt x="4703758" y="406400"/>
                  </a:lnTo>
                  <a:lnTo>
                    <a:pt x="4637537" y="405383"/>
                  </a:lnTo>
                  <a:lnTo>
                    <a:pt x="5102357" y="0"/>
                  </a:lnTo>
                  <a:lnTo>
                    <a:pt x="4174242" y="405383"/>
                  </a:lnTo>
                  <a:lnTo>
                    <a:pt x="926598" y="405383"/>
                  </a:lnTo>
                  <a:lnTo>
                    <a:pt x="860386" y="406400"/>
                  </a:lnTo>
                  <a:lnTo>
                    <a:pt x="795436" y="409405"/>
                  </a:lnTo>
                  <a:lnTo>
                    <a:pt x="731906" y="414329"/>
                  </a:lnTo>
                  <a:lnTo>
                    <a:pt x="669951" y="421102"/>
                  </a:lnTo>
                  <a:lnTo>
                    <a:pt x="609727" y="429655"/>
                  </a:lnTo>
                  <a:lnTo>
                    <a:pt x="551391" y="439920"/>
                  </a:lnTo>
                  <a:lnTo>
                    <a:pt x="495099" y="451827"/>
                  </a:lnTo>
                  <a:lnTo>
                    <a:pt x="441008" y="465306"/>
                  </a:lnTo>
                  <a:lnTo>
                    <a:pt x="389274" y="480290"/>
                  </a:lnTo>
                  <a:lnTo>
                    <a:pt x="340052" y="496708"/>
                  </a:lnTo>
                  <a:lnTo>
                    <a:pt x="293501" y="514492"/>
                  </a:lnTo>
                  <a:lnTo>
                    <a:pt x="249775" y="533572"/>
                  </a:lnTo>
                  <a:lnTo>
                    <a:pt x="209031" y="553880"/>
                  </a:lnTo>
                  <a:lnTo>
                    <a:pt x="171425" y="575345"/>
                  </a:lnTo>
                  <a:lnTo>
                    <a:pt x="137114" y="597900"/>
                  </a:lnTo>
                  <a:lnTo>
                    <a:pt x="106255" y="621475"/>
                  </a:lnTo>
                  <a:lnTo>
                    <a:pt x="55514" y="671406"/>
                  </a:lnTo>
                  <a:lnTo>
                    <a:pt x="20454" y="724588"/>
                  </a:lnTo>
                  <a:lnTo>
                    <a:pt x="2324" y="780466"/>
                  </a:lnTo>
                  <a:lnTo>
                    <a:pt x="0" y="809243"/>
                  </a:lnTo>
                  <a:lnTo>
                    <a:pt x="0" y="2023871"/>
                  </a:lnTo>
                  <a:lnTo>
                    <a:pt x="9194" y="2080890"/>
                  </a:lnTo>
                  <a:lnTo>
                    <a:pt x="35946" y="2135489"/>
                  </a:lnTo>
                  <a:lnTo>
                    <a:pt x="79003" y="2187115"/>
                  </a:lnTo>
                  <a:lnTo>
                    <a:pt x="137114" y="2235215"/>
                  </a:lnTo>
                  <a:lnTo>
                    <a:pt x="171425" y="2257769"/>
                  </a:lnTo>
                  <a:lnTo>
                    <a:pt x="209031" y="2279235"/>
                  </a:lnTo>
                  <a:lnTo>
                    <a:pt x="249775" y="2299543"/>
                  </a:lnTo>
                  <a:lnTo>
                    <a:pt x="293501" y="2318623"/>
                  </a:lnTo>
                  <a:lnTo>
                    <a:pt x="340052" y="2336407"/>
                  </a:lnTo>
                  <a:lnTo>
                    <a:pt x="389274" y="2352825"/>
                  </a:lnTo>
                  <a:lnTo>
                    <a:pt x="441008" y="2367809"/>
                  </a:lnTo>
                  <a:lnTo>
                    <a:pt x="495099" y="2381288"/>
                  </a:lnTo>
                  <a:lnTo>
                    <a:pt x="551391" y="2393195"/>
                  </a:lnTo>
                  <a:lnTo>
                    <a:pt x="609727" y="2403460"/>
                  </a:lnTo>
                  <a:lnTo>
                    <a:pt x="669951" y="2412013"/>
                  </a:lnTo>
                  <a:lnTo>
                    <a:pt x="731906" y="2418786"/>
                  </a:lnTo>
                  <a:lnTo>
                    <a:pt x="795436" y="2423710"/>
                  </a:lnTo>
                  <a:lnTo>
                    <a:pt x="860386" y="2426714"/>
                  </a:lnTo>
                  <a:lnTo>
                    <a:pt x="926598" y="2427731"/>
                  </a:lnTo>
                  <a:lnTo>
                    <a:pt x="4637537" y="2427731"/>
                  </a:lnTo>
                  <a:lnTo>
                    <a:pt x="4703758" y="2426714"/>
                  </a:lnTo>
                  <a:lnTo>
                    <a:pt x="4768731" y="2423710"/>
                  </a:lnTo>
                  <a:lnTo>
                    <a:pt x="4832300" y="2418786"/>
                  </a:lnTo>
                  <a:lnTo>
                    <a:pt x="4894306" y="2412013"/>
                  </a:lnTo>
                  <a:lnTo>
                    <a:pt x="4954592" y="2403460"/>
                  </a:lnTo>
                  <a:lnTo>
                    <a:pt x="5013000" y="2393195"/>
                  </a:lnTo>
                  <a:lnTo>
                    <a:pt x="5069372" y="2381288"/>
                  </a:lnTo>
                  <a:lnTo>
                    <a:pt x="5123550" y="2367809"/>
                  </a:lnTo>
                  <a:lnTo>
                    <a:pt x="5175377" y="2352825"/>
                  </a:lnTo>
                  <a:lnTo>
                    <a:pt x="5224694" y="2336407"/>
                  </a:lnTo>
                  <a:lnTo>
                    <a:pt x="5271344" y="2318623"/>
                  </a:lnTo>
                  <a:lnTo>
                    <a:pt x="5315169" y="2299543"/>
                  </a:lnTo>
                  <a:lnTo>
                    <a:pt x="5356011" y="2279235"/>
                  </a:lnTo>
                  <a:lnTo>
                    <a:pt x="5393713" y="2257769"/>
                  </a:lnTo>
                  <a:lnTo>
                    <a:pt x="5428115" y="2235215"/>
                  </a:lnTo>
                  <a:lnTo>
                    <a:pt x="5459062" y="2211640"/>
                  </a:lnTo>
                  <a:lnTo>
                    <a:pt x="5509955" y="2161708"/>
                  </a:lnTo>
                  <a:lnTo>
                    <a:pt x="5545129" y="2108527"/>
                  </a:lnTo>
                  <a:lnTo>
                    <a:pt x="5563320" y="2052649"/>
                  </a:lnTo>
                  <a:lnTo>
                    <a:pt x="5565653" y="20238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86249" y="4090415"/>
              <a:ext cx="5565775" cy="2428240"/>
            </a:xfrm>
            <a:custGeom>
              <a:avLst/>
              <a:gdLst/>
              <a:ahLst/>
              <a:cxnLst/>
              <a:rect l="l" t="t" r="r" b="b"/>
              <a:pathLst>
                <a:path w="5565775" h="2428240">
                  <a:moveTo>
                    <a:pt x="926598" y="405383"/>
                  </a:moveTo>
                  <a:lnTo>
                    <a:pt x="860386" y="406400"/>
                  </a:lnTo>
                  <a:lnTo>
                    <a:pt x="795436" y="409405"/>
                  </a:lnTo>
                  <a:lnTo>
                    <a:pt x="731906" y="414329"/>
                  </a:lnTo>
                  <a:lnTo>
                    <a:pt x="669951" y="421102"/>
                  </a:lnTo>
                  <a:lnTo>
                    <a:pt x="609727" y="429655"/>
                  </a:lnTo>
                  <a:lnTo>
                    <a:pt x="551391" y="439920"/>
                  </a:lnTo>
                  <a:lnTo>
                    <a:pt x="495099" y="451827"/>
                  </a:lnTo>
                  <a:lnTo>
                    <a:pt x="441008" y="465306"/>
                  </a:lnTo>
                  <a:lnTo>
                    <a:pt x="389274" y="480290"/>
                  </a:lnTo>
                  <a:lnTo>
                    <a:pt x="340052" y="496708"/>
                  </a:lnTo>
                  <a:lnTo>
                    <a:pt x="293501" y="514492"/>
                  </a:lnTo>
                  <a:lnTo>
                    <a:pt x="249775" y="533572"/>
                  </a:lnTo>
                  <a:lnTo>
                    <a:pt x="209031" y="553880"/>
                  </a:lnTo>
                  <a:lnTo>
                    <a:pt x="171425" y="575345"/>
                  </a:lnTo>
                  <a:lnTo>
                    <a:pt x="137114" y="597900"/>
                  </a:lnTo>
                  <a:lnTo>
                    <a:pt x="106255" y="621475"/>
                  </a:lnTo>
                  <a:lnTo>
                    <a:pt x="55514" y="671406"/>
                  </a:lnTo>
                  <a:lnTo>
                    <a:pt x="20454" y="724588"/>
                  </a:lnTo>
                  <a:lnTo>
                    <a:pt x="2324" y="780466"/>
                  </a:lnTo>
                  <a:lnTo>
                    <a:pt x="0" y="809243"/>
                  </a:lnTo>
                  <a:lnTo>
                    <a:pt x="0" y="2023871"/>
                  </a:lnTo>
                  <a:lnTo>
                    <a:pt x="9194" y="2080890"/>
                  </a:lnTo>
                  <a:lnTo>
                    <a:pt x="35946" y="2135489"/>
                  </a:lnTo>
                  <a:lnTo>
                    <a:pt x="79003" y="2187115"/>
                  </a:lnTo>
                  <a:lnTo>
                    <a:pt x="137114" y="2235215"/>
                  </a:lnTo>
                  <a:lnTo>
                    <a:pt x="171425" y="2257769"/>
                  </a:lnTo>
                  <a:lnTo>
                    <a:pt x="209031" y="2279235"/>
                  </a:lnTo>
                  <a:lnTo>
                    <a:pt x="249775" y="2299543"/>
                  </a:lnTo>
                  <a:lnTo>
                    <a:pt x="293501" y="2318623"/>
                  </a:lnTo>
                  <a:lnTo>
                    <a:pt x="340052" y="2336407"/>
                  </a:lnTo>
                  <a:lnTo>
                    <a:pt x="389274" y="2352825"/>
                  </a:lnTo>
                  <a:lnTo>
                    <a:pt x="441008" y="2367809"/>
                  </a:lnTo>
                  <a:lnTo>
                    <a:pt x="495099" y="2381288"/>
                  </a:lnTo>
                  <a:lnTo>
                    <a:pt x="551391" y="2393195"/>
                  </a:lnTo>
                  <a:lnTo>
                    <a:pt x="609727" y="2403460"/>
                  </a:lnTo>
                  <a:lnTo>
                    <a:pt x="669951" y="2412013"/>
                  </a:lnTo>
                  <a:lnTo>
                    <a:pt x="731906" y="2418786"/>
                  </a:lnTo>
                  <a:lnTo>
                    <a:pt x="795436" y="2423710"/>
                  </a:lnTo>
                  <a:lnTo>
                    <a:pt x="860386" y="2426714"/>
                  </a:lnTo>
                  <a:lnTo>
                    <a:pt x="926598" y="2427731"/>
                  </a:lnTo>
                  <a:lnTo>
                    <a:pt x="4637537" y="2427731"/>
                  </a:lnTo>
                  <a:lnTo>
                    <a:pt x="4703758" y="2426714"/>
                  </a:lnTo>
                  <a:lnTo>
                    <a:pt x="4768731" y="2423710"/>
                  </a:lnTo>
                  <a:lnTo>
                    <a:pt x="4832300" y="2418786"/>
                  </a:lnTo>
                  <a:lnTo>
                    <a:pt x="4894306" y="2412013"/>
                  </a:lnTo>
                  <a:lnTo>
                    <a:pt x="4954592" y="2403460"/>
                  </a:lnTo>
                  <a:lnTo>
                    <a:pt x="5013000" y="2393195"/>
                  </a:lnTo>
                  <a:lnTo>
                    <a:pt x="5069372" y="2381288"/>
                  </a:lnTo>
                  <a:lnTo>
                    <a:pt x="5123550" y="2367809"/>
                  </a:lnTo>
                  <a:lnTo>
                    <a:pt x="5175377" y="2352825"/>
                  </a:lnTo>
                  <a:lnTo>
                    <a:pt x="5224694" y="2336407"/>
                  </a:lnTo>
                  <a:lnTo>
                    <a:pt x="5271344" y="2318623"/>
                  </a:lnTo>
                  <a:lnTo>
                    <a:pt x="5315169" y="2299543"/>
                  </a:lnTo>
                  <a:lnTo>
                    <a:pt x="5356011" y="2279235"/>
                  </a:lnTo>
                  <a:lnTo>
                    <a:pt x="5393713" y="2257769"/>
                  </a:lnTo>
                  <a:lnTo>
                    <a:pt x="5428115" y="2235215"/>
                  </a:lnTo>
                  <a:lnTo>
                    <a:pt x="5459062" y="2211640"/>
                  </a:lnTo>
                  <a:lnTo>
                    <a:pt x="5509955" y="2161708"/>
                  </a:lnTo>
                  <a:lnTo>
                    <a:pt x="5545129" y="2108527"/>
                  </a:lnTo>
                  <a:lnTo>
                    <a:pt x="5563320" y="2052649"/>
                  </a:lnTo>
                  <a:lnTo>
                    <a:pt x="5565653" y="2023871"/>
                  </a:lnTo>
                  <a:lnTo>
                    <a:pt x="5565653" y="809243"/>
                  </a:lnTo>
                  <a:lnTo>
                    <a:pt x="5556426" y="752225"/>
                  </a:lnTo>
                  <a:lnTo>
                    <a:pt x="5529586" y="697626"/>
                  </a:lnTo>
                  <a:lnTo>
                    <a:pt x="5486394" y="646000"/>
                  </a:lnTo>
                  <a:lnTo>
                    <a:pt x="5428115" y="597900"/>
                  </a:lnTo>
                  <a:lnTo>
                    <a:pt x="5393713" y="575345"/>
                  </a:lnTo>
                  <a:lnTo>
                    <a:pt x="5356011" y="553880"/>
                  </a:lnTo>
                  <a:lnTo>
                    <a:pt x="5315169" y="533572"/>
                  </a:lnTo>
                  <a:lnTo>
                    <a:pt x="5271344" y="514492"/>
                  </a:lnTo>
                  <a:lnTo>
                    <a:pt x="5224694" y="496708"/>
                  </a:lnTo>
                  <a:lnTo>
                    <a:pt x="5175377" y="480290"/>
                  </a:lnTo>
                  <a:lnTo>
                    <a:pt x="5123550" y="465306"/>
                  </a:lnTo>
                  <a:lnTo>
                    <a:pt x="5069372" y="451827"/>
                  </a:lnTo>
                  <a:lnTo>
                    <a:pt x="5013000" y="439920"/>
                  </a:lnTo>
                  <a:lnTo>
                    <a:pt x="4954592" y="429655"/>
                  </a:lnTo>
                  <a:lnTo>
                    <a:pt x="4894306" y="421102"/>
                  </a:lnTo>
                  <a:lnTo>
                    <a:pt x="4832300" y="414329"/>
                  </a:lnTo>
                  <a:lnTo>
                    <a:pt x="4768731" y="409405"/>
                  </a:lnTo>
                  <a:lnTo>
                    <a:pt x="4703758" y="406400"/>
                  </a:lnTo>
                  <a:lnTo>
                    <a:pt x="4637537" y="405383"/>
                  </a:lnTo>
                  <a:lnTo>
                    <a:pt x="5102357" y="0"/>
                  </a:lnTo>
                  <a:lnTo>
                    <a:pt x="4174242" y="405383"/>
                  </a:lnTo>
                  <a:lnTo>
                    <a:pt x="926598" y="405383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145533" y="2227578"/>
            <a:ext cx="7767320" cy="410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Company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has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latest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computers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state-of- 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the-art software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tools, 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so we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shouldn’t worry 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about</a:t>
            </a:r>
            <a:r>
              <a:rPr sz="3200" spc="-2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 quality of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 product.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498475" marR="2503805" indent="721995">
              <a:lnSpc>
                <a:spcPct val="100000"/>
              </a:lnSpc>
              <a:spcBef>
                <a:spcPts val="5"/>
              </a:spcBef>
              <a:tabLst>
                <a:tab pos="4255135" algn="l"/>
              </a:tabLst>
            </a:pPr>
            <a:r>
              <a:rPr sz="2800" i="1" spc="4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8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infrastructure	</a:t>
            </a:r>
            <a:r>
              <a:rPr sz="2800" i="1" spc="1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is </a:t>
            </a:r>
            <a:r>
              <a:rPr sz="2800" i="1" spc="1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only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one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2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several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8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factors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752600" marR="2805430" indent="-954405">
              <a:lnSpc>
                <a:spcPct val="100000"/>
              </a:lnSpc>
              <a:spcBef>
                <a:spcPts val="10"/>
              </a:spcBef>
            </a:pPr>
            <a:r>
              <a:rPr sz="2800" i="1" spc="9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that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3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determine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3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quality </a:t>
            </a:r>
            <a:r>
              <a:rPr sz="2800" i="1" spc="-60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2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product!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21623" y="39563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05088" y="42077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61476" y="46954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62800" y="44074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03802" y="721867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2075178"/>
            <a:ext cx="799528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Addition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3200" spc="79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specialists,</a:t>
            </a:r>
            <a:r>
              <a:rPr sz="3200" spc="79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those 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higher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skills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longer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experience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3200" spc="-78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bring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schedule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back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on</a:t>
            </a:r>
            <a:r>
              <a:rPr sz="3200" spc="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2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track!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3931" y="4748529"/>
            <a:ext cx="6555740" cy="1277620"/>
            <a:chOff x="773931" y="4748529"/>
            <a:chExt cx="6555740" cy="1277620"/>
          </a:xfrm>
        </p:grpSpPr>
        <p:sp>
          <p:nvSpPr>
            <p:cNvPr id="4" name="object 4"/>
            <p:cNvSpPr/>
            <p:nvPr/>
          </p:nvSpPr>
          <p:spPr>
            <a:xfrm>
              <a:off x="780281" y="4754879"/>
              <a:ext cx="6543040" cy="1264920"/>
            </a:xfrm>
            <a:custGeom>
              <a:avLst/>
              <a:gdLst/>
              <a:ahLst/>
              <a:cxnLst/>
              <a:rect l="l" t="t" r="r" b="b"/>
              <a:pathLst>
                <a:path w="6543040" h="1264920">
                  <a:moveTo>
                    <a:pt x="6542537" y="1054607"/>
                  </a:moveTo>
                  <a:lnTo>
                    <a:pt x="6542537" y="420623"/>
                  </a:lnTo>
                  <a:lnTo>
                    <a:pt x="6540024" y="406262"/>
                  </a:lnTo>
                  <a:lnTo>
                    <a:pt x="6503626" y="364828"/>
                  </a:lnTo>
                  <a:lnTo>
                    <a:pt x="6456932" y="338899"/>
                  </a:lnTo>
                  <a:lnTo>
                    <a:pt x="6393806" y="314621"/>
                  </a:lnTo>
                  <a:lnTo>
                    <a:pt x="6356487" y="303180"/>
                  </a:lnTo>
                  <a:lnTo>
                    <a:pt x="6315547" y="292248"/>
                  </a:lnTo>
                  <a:lnTo>
                    <a:pt x="6271147" y="281855"/>
                  </a:lnTo>
                  <a:lnTo>
                    <a:pt x="6223450" y="272033"/>
                  </a:lnTo>
                  <a:lnTo>
                    <a:pt x="6172617" y="262815"/>
                  </a:lnTo>
                  <a:lnTo>
                    <a:pt x="6118812" y="254232"/>
                  </a:lnTo>
                  <a:lnTo>
                    <a:pt x="6062195" y="246316"/>
                  </a:lnTo>
                  <a:lnTo>
                    <a:pt x="6002929" y="239098"/>
                  </a:lnTo>
                  <a:lnTo>
                    <a:pt x="5941175" y="232611"/>
                  </a:lnTo>
                  <a:lnTo>
                    <a:pt x="5877097" y="226885"/>
                  </a:lnTo>
                  <a:lnTo>
                    <a:pt x="5810856" y="221953"/>
                  </a:lnTo>
                  <a:lnTo>
                    <a:pt x="5742614" y="217847"/>
                  </a:lnTo>
                  <a:lnTo>
                    <a:pt x="5672533" y="214598"/>
                  </a:lnTo>
                  <a:lnTo>
                    <a:pt x="5600775" y="212238"/>
                  </a:lnTo>
                  <a:lnTo>
                    <a:pt x="5527503" y="210798"/>
                  </a:lnTo>
                  <a:lnTo>
                    <a:pt x="5452877" y="210311"/>
                  </a:lnTo>
                  <a:lnTo>
                    <a:pt x="5998469" y="0"/>
                  </a:lnTo>
                  <a:lnTo>
                    <a:pt x="4907285" y="210311"/>
                  </a:lnTo>
                  <a:lnTo>
                    <a:pt x="1091190" y="210311"/>
                  </a:lnTo>
                  <a:lnTo>
                    <a:pt x="1016556" y="210798"/>
                  </a:lnTo>
                  <a:lnTo>
                    <a:pt x="943261" y="212238"/>
                  </a:lnTo>
                  <a:lnTo>
                    <a:pt x="871467" y="214598"/>
                  </a:lnTo>
                  <a:lnTo>
                    <a:pt x="801338" y="217847"/>
                  </a:lnTo>
                  <a:lnTo>
                    <a:pt x="733037" y="221953"/>
                  </a:lnTo>
                  <a:lnTo>
                    <a:pt x="666728" y="226885"/>
                  </a:lnTo>
                  <a:lnTo>
                    <a:pt x="602574" y="232611"/>
                  </a:lnTo>
                  <a:lnTo>
                    <a:pt x="540739" y="239098"/>
                  </a:lnTo>
                  <a:lnTo>
                    <a:pt x="481386" y="246316"/>
                  </a:lnTo>
                  <a:lnTo>
                    <a:pt x="424677" y="254232"/>
                  </a:lnTo>
                  <a:lnTo>
                    <a:pt x="370778" y="262815"/>
                  </a:lnTo>
                  <a:lnTo>
                    <a:pt x="319850" y="272033"/>
                  </a:lnTo>
                  <a:lnTo>
                    <a:pt x="272057" y="281855"/>
                  </a:lnTo>
                  <a:lnTo>
                    <a:pt x="227564" y="292248"/>
                  </a:lnTo>
                  <a:lnTo>
                    <a:pt x="186532" y="303180"/>
                  </a:lnTo>
                  <a:lnTo>
                    <a:pt x="149126" y="314621"/>
                  </a:lnTo>
                  <a:lnTo>
                    <a:pt x="85844" y="338899"/>
                  </a:lnTo>
                  <a:lnTo>
                    <a:pt x="39024" y="364828"/>
                  </a:lnTo>
                  <a:lnTo>
                    <a:pt x="9973" y="392154"/>
                  </a:lnTo>
                  <a:lnTo>
                    <a:pt x="0" y="420623"/>
                  </a:lnTo>
                  <a:lnTo>
                    <a:pt x="0" y="1054607"/>
                  </a:lnTo>
                  <a:lnTo>
                    <a:pt x="22196" y="1096898"/>
                  </a:lnTo>
                  <a:lnTo>
                    <a:pt x="60294" y="1123558"/>
                  </a:lnTo>
                  <a:lnTo>
                    <a:pt x="115509" y="1148693"/>
                  </a:lnTo>
                  <a:lnTo>
                    <a:pt x="186532" y="1172051"/>
                  </a:lnTo>
                  <a:lnTo>
                    <a:pt x="227564" y="1182983"/>
                  </a:lnTo>
                  <a:lnTo>
                    <a:pt x="272057" y="1193376"/>
                  </a:lnTo>
                  <a:lnTo>
                    <a:pt x="319850" y="1203197"/>
                  </a:lnTo>
                  <a:lnTo>
                    <a:pt x="370778" y="1212416"/>
                  </a:lnTo>
                  <a:lnTo>
                    <a:pt x="424677" y="1220999"/>
                  </a:lnTo>
                  <a:lnTo>
                    <a:pt x="481386" y="1228915"/>
                  </a:lnTo>
                  <a:lnTo>
                    <a:pt x="540739" y="1236133"/>
                  </a:lnTo>
                  <a:lnTo>
                    <a:pt x="602574" y="1242620"/>
                  </a:lnTo>
                  <a:lnTo>
                    <a:pt x="666728" y="1248346"/>
                  </a:lnTo>
                  <a:lnTo>
                    <a:pt x="733037" y="1253278"/>
                  </a:lnTo>
                  <a:lnTo>
                    <a:pt x="801338" y="1257384"/>
                  </a:lnTo>
                  <a:lnTo>
                    <a:pt x="871467" y="1260633"/>
                  </a:lnTo>
                  <a:lnTo>
                    <a:pt x="943261" y="1262993"/>
                  </a:lnTo>
                  <a:lnTo>
                    <a:pt x="1016556" y="1264433"/>
                  </a:lnTo>
                  <a:lnTo>
                    <a:pt x="1091190" y="1264919"/>
                  </a:lnTo>
                  <a:lnTo>
                    <a:pt x="5452877" y="1264919"/>
                  </a:lnTo>
                  <a:lnTo>
                    <a:pt x="5527503" y="1264433"/>
                  </a:lnTo>
                  <a:lnTo>
                    <a:pt x="5600775" y="1262993"/>
                  </a:lnTo>
                  <a:lnTo>
                    <a:pt x="5672533" y="1260633"/>
                  </a:lnTo>
                  <a:lnTo>
                    <a:pt x="5742614" y="1257384"/>
                  </a:lnTo>
                  <a:lnTo>
                    <a:pt x="5810856" y="1253278"/>
                  </a:lnTo>
                  <a:lnTo>
                    <a:pt x="5877097" y="1248346"/>
                  </a:lnTo>
                  <a:lnTo>
                    <a:pt x="5941175" y="1242620"/>
                  </a:lnTo>
                  <a:lnTo>
                    <a:pt x="6002929" y="1236133"/>
                  </a:lnTo>
                  <a:lnTo>
                    <a:pt x="6062195" y="1228915"/>
                  </a:lnTo>
                  <a:lnTo>
                    <a:pt x="6118812" y="1220999"/>
                  </a:lnTo>
                  <a:lnTo>
                    <a:pt x="6172617" y="1212416"/>
                  </a:lnTo>
                  <a:lnTo>
                    <a:pt x="6223450" y="1203197"/>
                  </a:lnTo>
                  <a:lnTo>
                    <a:pt x="6271147" y="1193376"/>
                  </a:lnTo>
                  <a:lnTo>
                    <a:pt x="6315547" y="1182983"/>
                  </a:lnTo>
                  <a:lnTo>
                    <a:pt x="6356487" y="1172051"/>
                  </a:lnTo>
                  <a:lnTo>
                    <a:pt x="6393806" y="1160610"/>
                  </a:lnTo>
                  <a:lnTo>
                    <a:pt x="6456932" y="1136332"/>
                  </a:lnTo>
                  <a:lnTo>
                    <a:pt x="6503626" y="1110403"/>
                  </a:lnTo>
                  <a:lnTo>
                    <a:pt x="6532594" y="1083077"/>
                  </a:lnTo>
                  <a:lnTo>
                    <a:pt x="6540024" y="1068969"/>
                  </a:lnTo>
                  <a:lnTo>
                    <a:pt x="6542537" y="10546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80281" y="4754879"/>
              <a:ext cx="6543040" cy="1264920"/>
            </a:xfrm>
            <a:custGeom>
              <a:avLst/>
              <a:gdLst/>
              <a:ahLst/>
              <a:cxnLst/>
              <a:rect l="l" t="t" r="r" b="b"/>
              <a:pathLst>
                <a:path w="6543040" h="1264920">
                  <a:moveTo>
                    <a:pt x="1091190" y="210311"/>
                  </a:moveTo>
                  <a:lnTo>
                    <a:pt x="1016556" y="210798"/>
                  </a:lnTo>
                  <a:lnTo>
                    <a:pt x="943261" y="212238"/>
                  </a:lnTo>
                  <a:lnTo>
                    <a:pt x="871467" y="214598"/>
                  </a:lnTo>
                  <a:lnTo>
                    <a:pt x="801338" y="217847"/>
                  </a:lnTo>
                  <a:lnTo>
                    <a:pt x="733037" y="221953"/>
                  </a:lnTo>
                  <a:lnTo>
                    <a:pt x="666728" y="226885"/>
                  </a:lnTo>
                  <a:lnTo>
                    <a:pt x="602574" y="232611"/>
                  </a:lnTo>
                  <a:lnTo>
                    <a:pt x="540739" y="239098"/>
                  </a:lnTo>
                  <a:lnTo>
                    <a:pt x="481386" y="246316"/>
                  </a:lnTo>
                  <a:lnTo>
                    <a:pt x="424677" y="254232"/>
                  </a:lnTo>
                  <a:lnTo>
                    <a:pt x="370778" y="262815"/>
                  </a:lnTo>
                  <a:lnTo>
                    <a:pt x="319850" y="272033"/>
                  </a:lnTo>
                  <a:lnTo>
                    <a:pt x="272057" y="281855"/>
                  </a:lnTo>
                  <a:lnTo>
                    <a:pt x="227564" y="292248"/>
                  </a:lnTo>
                  <a:lnTo>
                    <a:pt x="186532" y="303180"/>
                  </a:lnTo>
                  <a:lnTo>
                    <a:pt x="149126" y="314621"/>
                  </a:lnTo>
                  <a:lnTo>
                    <a:pt x="85844" y="338899"/>
                  </a:lnTo>
                  <a:lnTo>
                    <a:pt x="39024" y="364828"/>
                  </a:lnTo>
                  <a:lnTo>
                    <a:pt x="9973" y="392154"/>
                  </a:lnTo>
                  <a:lnTo>
                    <a:pt x="0" y="420623"/>
                  </a:lnTo>
                  <a:lnTo>
                    <a:pt x="0" y="1054607"/>
                  </a:lnTo>
                  <a:lnTo>
                    <a:pt x="22196" y="1096898"/>
                  </a:lnTo>
                  <a:lnTo>
                    <a:pt x="60294" y="1123558"/>
                  </a:lnTo>
                  <a:lnTo>
                    <a:pt x="115509" y="1148693"/>
                  </a:lnTo>
                  <a:lnTo>
                    <a:pt x="186532" y="1172051"/>
                  </a:lnTo>
                  <a:lnTo>
                    <a:pt x="227564" y="1182983"/>
                  </a:lnTo>
                  <a:lnTo>
                    <a:pt x="272057" y="1193376"/>
                  </a:lnTo>
                  <a:lnTo>
                    <a:pt x="319850" y="1203197"/>
                  </a:lnTo>
                  <a:lnTo>
                    <a:pt x="370778" y="1212416"/>
                  </a:lnTo>
                  <a:lnTo>
                    <a:pt x="424677" y="1220999"/>
                  </a:lnTo>
                  <a:lnTo>
                    <a:pt x="481386" y="1228915"/>
                  </a:lnTo>
                  <a:lnTo>
                    <a:pt x="540739" y="1236133"/>
                  </a:lnTo>
                  <a:lnTo>
                    <a:pt x="602574" y="1242620"/>
                  </a:lnTo>
                  <a:lnTo>
                    <a:pt x="666728" y="1248346"/>
                  </a:lnTo>
                  <a:lnTo>
                    <a:pt x="733037" y="1253278"/>
                  </a:lnTo>
                  <a:lnTo>
                    <a:pt x="801338" y="1257384"/>
                  </a:lnTo>
                  <a:lnTo>
                    <a:pt x="871467" y="1260633"/>
                  </a:lnTo>
                  <a:lnTo>
                    <a:pt x="943261" y="1262993"/>
                  </a:lnTo>
                  <a:lnTo>
                    <a:pt x="1016556" y="1264433"/>
                  </a:lnTo>
                  <a:lnTo>
                    <a:pt x="1091190" y="1264919"/>
                  </a:lnTo>
                  <a:lnTo>
                    <a:pt x="5452877" y="1264919"/>
                  </a:lnTo>
                  <a:lnTo>
                    <a:pt x="5527503" y="1264433"/>
                  </a:lnTo>
                  <a:lnTo>
                    <a:pt x="5600775" y="1262993"/>
                  </a:lnTo>
                  <a:lnTo>
                    <a:pt x="5672533" y="1260633"/>
                  </a:lnTo>
                  <a:lnTo>
                    <a:pt x="5742614" y="1257384"/>
                  </a:lnTo>
                  <a:lnTo>
                    <a:pt x="5810856" y="1253278"/>
                  </a:lnTo>
                  <a:lnTo>
                    <a:pt x="5877097" y="1248346"/>
                  </a:lnTo>
                  <a:lnTo>
                    <a:pt x="5941175" y="1242620"/>
                  </a:lnTo>
                  <a:lnTo>
                    <a:pt x="6002929" y="1236133"/>
                  </a:lnTo>
                  <a:lnTo>
                    <a:pt x="6062195" y="1228915"/>
                  </a:lnTo>
                  <a:lnTo>
                    <a:pt x="6118812" y="1220999"/>
                  </a:lnTo>
                  <a:lnTo>
                    <a:pt x="6172617" y="1212416"/>
                  </a:lnTo>
                  <a:lnTo>
                    <a:pt x="6223450" y="1203197"/>
                  </a:lnTo>
                  <a:lnTo>
                    <a:pt x="6271147" y="1193376"/>
                  </a:lnTo>
                  <a:lnTo>
                    <a:pt x="6315547" y="1182983"/>
                  </a:lnTo>
                  <a:lnTo>
                    <a:pt x="6356487" y="1172051"/>
                  </a:lnTo>
                  <a:lnTo>
                    <a:pt x="6393806" y="1160610"/>
                  </a:lnTo>
                  <a:lnTo>
                    <a:pt x="6456932" y="1136332"/>
                  </a:lnTo>
                  <a:lnTo>
                    <a:pt x="6503626" y="1110403"/>
                  </a:lnTo>
                  <a:lnTo>
                    <a:pt x="6532594" y="1083077"/>
                  </a:lnTo>
                  <a:lnTo>
                    <a:pt x="6542537" y="1054607"/>
                  </a:lnTo>
                  <a:lnTo>
                    <a:pt x="6542537" y="420623"/>
                  </a:lnTo>
                  <a:lnTo>
                    <a:pt x="6520407" y="378332"/>
                  </a:lnTo>
                  <a:lnTo>
                    <a:pt x="6482414" y="351673"/>
                  </a:lnTo>
                  <a:lnTo>
                    <a:pt x="6427342" y="326538"/>
                  </a:lnTo>
                  <a:lnTo>
                    <a:pt x="6356487" y="303180"/>
                  </a:lnTo>
                  <a:lnTo>
                    <a:pt x="6315547" y="292248"/>
                  </a:lnTo>
                  <a:lnTo>
                    <a:pt x="6271147" y="281855"/>
                  </a:lnTo>
                  <a:lnTo>
                    <a:pt x="6223450" y="272033"/>
                  </a:lnTo>
                  <a:lnTo>
                    <a:pt x="6172617" y="262815"/>
                  </a:lnTo>
                  <a:lnTo>
                    <a:pt x="6118812" y="254232"/>
                  </a:lnTo>
                  <a:lnTo>
                    <a:pt x="6062195" y="246316"/>
                  </a:lnTo>
                  <a:lnTo>
                    <a:pt x="6002929" y="239098"/>
                  </a:lnTo>
                  <a:lnTo>
                    <a:pt x="5941175" y="232611"/>
                  </a:lnTo>
                  <a:lnTo>
                    <a:pt x="5877097" y="226885"/>
                  </a:lnTo>
                  <a:lnTo>
                    <a:pt x="5810856" y="221953"/>
                  </a:lnTo>
                  <a:lnTo>
                    <a:pt x="5742614" y="217847"/>
                  </a:lnTo>
                  <a:lnTo>
                    <a:pt x="5672533" y="214598"/>
                  </a:lnTo>
                  <a:lnTo>
                    <a:pt x="5600775" y="212238"/>
                  </a:lnTo>
                  <a:lnTo>
                    <a:pt x="5527503" y="210798"/>
                  </a:lnTo>
                  <a:lnTo>
                    <a:pt x="5452877" y="210311"/>
                  </a:lnTo>
                  <a:lnTo>
                    <a:pt x="5998469" y="0"/>
                  </a:lnTo>
                  <a:lnTo>
                    <a:pt x="4907285" y="210311"/>
                  </a:lnTo>
                  <a:lnTo>
                    <a:pt x="1091190" y="210311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76019" y="5016498"/>
            <a:ext cx="57486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0645" algn="ctr">
              <a:lnSpc>
                <a:spcPct val="100000"/>
              </a:lnSpc>
              <a:spcBef>
                <a:spcPts val="95"/>
              </a:spcBef>
            </a:pPr>
            <a:r>
              <a:rPr sz="2800" i="1" spc="114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Unfortunately,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algn="ctr">
              <a:lnSpc>
                <a:spcPct val="100000"/>
              </a:lnSpc>
            </a:pPr>
            <a:r>
              <a:rPr sz="2800" i="1" spc="9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that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4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may</a:t>
            </a:r>
            <a:r>
              <a:rPr sz="2800" i="1" spc="9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3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further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14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delay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schedule!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97823" y="39563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81288" y="42077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837676" y="46954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39000" y="44074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9898" y="747775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65353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3" y="2917950"/>
            <a:ext cx="3816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spc="-2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easy </a:t>
            </a:r>
            <a:r>
              <a:rPr sz="28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to change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10400" y="3727703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69223" y="32766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52688" y="35280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09076" y="40157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086351" y="4935982"/>
            <a:ext cx="5648960" cy="698500"/>
            <a:chOff x="1086351" y="4935982"/>
            <a:chExt cx="5648960" cy="698500"/>
          </a:xfrm>
        </p:grpSpPr>
        <p:sp>
          <p:nvSpPr>
            <p:cNvPr id="8" name="object 8"/>
            <p:cNvSpPr/>
            <p:nvPr/>
          </p:nvSpPr>
          <p:spPr>
            <a:xfrm>
              <a:off x="1092701" y="4942332"/>
              <a:ext cx="5636260" cy="685800"/>
            </a:xfrm>
            <a:custGeom>
              <a:avLst/>
              <a:gdLst/>
              <a:ahLst/>
              <a:cxnLst/>
              <a:rect l="l" t="t" r="r" b="b"/>
              <a:pathLst>
                <a:path w="5636259" h="685800">
                  <a:moveTo>
                    <a:pt x="5635757" y="571499"/>
                  </a:moveTo>
                  <a:lnTo>
                    <a:pt x="5635757" y="228599"/>
                  </a:lnTo>
                  <a:lnTo>
                    <a:pt x="5632643" y="219106"/>
                  </a:lnTo>
                  <a:lnTo>
                    <a:pt x="5587855" y="192133"/>
                  </a:lnTo>
                  <a:lnTo>
                    <a:pt x="5530871" y="175683"/>
                  </a:lnTo>
                  <a:lnTo>
                    <a:pt x="5454438" y="160714"/>
                  </a:lnTo>
                  <a:lnTo>
                    <a:pt x="5409531" y="153854"/>
                  </a:lnTo>
                  <a:lnTo>
                    <a:pt x="5360485" y="147446"/>
                  </a:lnTo>
                  <a:lnTo>
                    <a:pt x="5307541" y="141519"/>
                  </a:lnTo>
                  <a:lnTo>
                    <a:pt x="5250941" y="136099"/>
                  </a:lnTo>
                  <a:lnTo>
                    <a:pt x="5190926" y="131214"/>
                  </a:lnTo>
                  <a:lnTo>
                    <a:pt x="5127737" y="126891"/>
                  </a:lnTo>
                  <a:lnTo>
                    <a:pt x="5061614" y="123158"/>
                  </a:lnTo>
                  <a:lnTo>
                    <a:pt x="4992800" y="120042"/>
                  </a:lnTo>
                  <a:lnTo>
                    <a:pt x="4921535" y="117571"/>
                  </a:lnTo>
                  <a:lnTo>
                    <a:pt x="4848061" y="115772"/>
                  </a:lnTo>
                  <a:lnTo>
                    <a:pt x="4772619" y="114672"/>
                  </a:lnTo>
                  <a:lnTo>
                    <a:pt x="4695449" y="114299"/>
                  </a:lnTo>
                  <a:lnTo>
                    <a:pt x="4677161" y="0"/>
                  </a:lnTo>
                  <a:lnTo>
                    <a:pt x="4226058" y="114299"/>
                  </a:lnTo>
                  <a:lnTo>
                    <a:pt x="938790" y="114299"/>
                  </a:lnTo>
                  <a:lnTo>
                    <a:pt x="861837" y="114672"/>
                  </a:lnTo>
                  <a:lnTo>
                    <a:pt x="786589" y="115772"/>
                  </a:lnTo>
                  <a:lnTo>
                    <a:pt x="713289" y="117571"/>
                  </a:lnTo>
                  <a:lnTo>
                    <a:pt x="642180" y="120042"/>
                  </a:lnTo>
                  <a:lnTo>
                    <a:pt x="573502" y="123158"/>
                  </a:lnTo>
                  <a:lnTo>
                    <a:pt x="507500" y="126891"/>
                  </a:lnTo>
                  <a:lnTo>
                    <a:pt x="444414" y="131214"/>
                  </a:lnTo>
                  <a:lnTo>
                    <a:pt x="384488" y="136099"/>
                  </a:lnTo>
                  <a:lnTo>
                    <a:pt x="327963" y="141519"/>
                  </a:lnTo>
                  <a:lnTo>
                    <a:pt x="275082" y="147446"/>
                  </a:lnTo>
                  <a:lnTo>
                    <a:pt x="226088" y="153854"/>
                  </a:lnTo>
                  <a:lnTo>
                    <a:pt x="181222" y="160714"/>
                  </a:lnTo>
                  <a:lnTo>
                    <a:pt x="140727" y="168000"/>
                  </a:lnTo>
                  <a:lnTo>
                    <a:pt x="73818" y="183737"/>
                  </a:lnTo>
                  <a:lnTo>
                    <a:pt x="27301" y="200845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27301" y="598758"/>
                  </a:lnTo>
                  <a:lnTo>
                    <a:pt x="73818" y="615719"/>
                  </a:lnTo>
                  <a:lnTo>
                    <a:pt x="140727" y="631423"/>
                  </a:lnTo>
                  <a:lnTo>
                    <a:pt x="181222" y="638726"/>
                  </a:lnTo>
                  <a:lnTo>
                    <a:pt x="226088" y="645622"/>
                  </a:lnTo>
                  <a:lnTo>
                    <a:pt x="275082" y="652081"/>
                  </a:lnTo>
                  <a:lnTo>
                    <a:pt x="327963" y="658071"/>
                  </a:lnTo>
                  <a:lnTo>
                    <a:pt x="384488" y="663561"/>
                  </a:lnTo>
                  <a:lnTo>
                    <a:pt x="444414" y="668521"/>
                  </a:lnTo>
                  <a:lnTo>
                    <a:pt x="507500" y="672920"/>
                  </a:lnTo>
                  <a:lnTo>
                    <a:pt x="573502" y="676727"/>
                  </a:lnTo>
                  <a:lnTo>
                    <a:pt x="642180" y="679911"/>
                  </a:lnTo>
                  <a:lnTo>
                    <a:pt x="713289" y="682441"/>
                  </a:lnTo>
                  <a:lnTo>
                    <a:pt x="786589" y="684286"/>
                  </a:lnTo>
                  <a:lnTo>
                    <a:pt x="861837" y="685416"/>
                  </a:lnTo>
                  <a:lnTo>
                    <a:pt x="938790" y="685799"/>
                  </a:lnTo>
                  <a:lnTo>
                    <a:pt x="4695449" y="685799"/>
                  </a:lnTo>
                  <a:lnTo>
                    <a:pt x="4772619" y="685416"/>
                  </a:lnTo>
                  <a:lnTo>
                    <a:pt x="4848061" y="684286"/>
                  </a:lnTo>
                  <a:lnTo>
                    <a:pt x="4921535" y="682441"/>
                  </a:lnTo>
                  <a:lnTo>
                    <a:pt x="4992800" y="679911"/>
                  </a:lnTo>
                  <a:lnTo>
                    <a:pt x="5061614" y="676727"/>
                  </a:lnTo>
                  <a:lnTo>
                    <a:pt x="5127737" y="672920"/>
                  </a:lnTo>
                  <a:lnTo>
                    <a:pt x="5190926" y="668521"/>
                  </a:lnTo>
                  <a:lnTo>
                    <a:pt x="5250941" y="663561"/>
                  </a:lnTo>
                  <a:lnTo>
                    <a:pt x="5307541" y="658071"/>
                  </a:lnTo>
                  <a:lnTo>
                    <a:pt x="5360485" y="652081"/>
                  </a:lnTo>
                  <a:lnTo>
                    <a:pt x="5409531" y="645622"/>
                  </a:lnTo>
                  <a:lnTo>
                    <a:pt x="5454438" y="638726"/>
                  </a:lnTo>
                  <a:lnTo>
                    <a:pt x="5494965" y="631423"/>
                  </a:lnTo>
                  <a:lnTo>
                    <a:pt x="5561915" y="615719"/>
                  </a:lnTo>
                  <a:lnTo>
                    <a:pt x="5608451" y="598758"/>
                  </a:lnTo>
                  <a:lnTo>
                    <a:pt x="5632643" y="580787"/>
                  </a:lnTo>
                  <a:lnTo>
                    <a:pt x="5635757" y="571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2701" y="4942332"/>
              <a:ext cx="5636260" cy="685800"/>
            </a:xfrm>
            <a:custGeom>
              <a:avLst/>
              <a:gdLst/>
              <a:ahLst/>
              <a:cxnLst/>
              <a:rect l="l" t="t" r="r" b="b"/>
              <a:pathLst>
                <a:path w="5636259" h="685800">
                  <a:moveTo>
                    <a:pt x="938790" y="114299"/>
                  </a:moveTo>
                  <a:lnTo>
                    <a:pt x="861837" y="114672"/>
                  </a:lnTo>
                  <a:lnTo>
                    <a:pt x="786589" y="115772"/>
                  </a:lnTo>
                  <a:lnTo>
                    <a:pt x="713289" y="117571"/>
                  </a:lnTo>
                  <a:lnTo>
                    <a:pt x="642180" y="120042"/>
                  </a:lnTo>
                  <a:lnTo>
                    <a:pt x="573502" y="123158"/>
                  </a:lnTo>
                  <a:lnTo>
                    <a:pt x="507500" y="126891"/>
                  </a:lnTo>
                  <a:lnTo>
                    <a:pt x="444414" y="131214"/>
                  </a:lnTo>
                  <a:lnTo>
                    <a:pt x="384488" y="136099"/>
                  </a:lnTo>
                  <a:lnTo>
                    <a:pt x="327963" y="141519"/>
                  </a:lnTo>
                  <a:lnTo>
                    <a:pt x="275082" y="147446"/>
                  </a:lnTo>
                  <a:lnTo>
                    <a:pt x="226088" y="153854"/>
                  </a:lnTo>
                  <a:lnTo>
                    <a:pt x="181222" y="160714"/>
                  </a:lnTo>
                  <a:lnTo>
                    <a:pt x="140727" y="168000"/>
                  </a:lnTo>
                  <a:lnTo>
                    <a:pt x="73818" y="183737"/>
                  </a:lnTo>
                  <a:lnTo>
                    <a:pt x="27301" y="200845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27301" y="598758"/>
                  </a:lnTo>
                  <a:lnTo>
                    <a:pt x="73818" y="615719"/>
                  </a:lnTo>
                  <a:lnTo>
                    <a:pt x="140727" y="631423"/>
                  </a:lnTo>
                  <a:lnTo>
                    <a:pt x="181222" y="638726"/>
                  </a:lnTo>
                  <a:lnTo>
                    <a:pt x="226088" y="645622"/>
                  </a:lnTo>
                  <a:lnTo>
                    <a:pt x="275082" y="652081"/>
                  </a:lnTo>
                  <a:lnTo>
                    <a:pt x="327963" y="658071"/>
                  </a:lnTo>
                  <a:lnTo>
                    <a:pt x="384488" y="663561"/>
                  </a:lnTo>
                  <a:lnTo>
                    <a:pt x="444414" y="668521"/>
                  </a:lnTo>
                  <a:lnTo>
                    <a:pt x="507500" y="672920"/>
                  </a:lnTo>
                  <a:lnTo>
                    <a:pt x="573502" y="676727"/>
                  </a:lnTo>
                  <a:lnTo>
                    <a:pt x="642180" y="679911"/>
                  </a:lnTo>
                  <a:lnTo>
                    <a:pt x="713289" y="682441"/>
                  </a:lnTo>
                  <a:lnTo>
                    <a:pt x="786589" y="684286"/>
                  </a:lnTo>
                  <a:lnTo>
                    <a:pt x="861837" y="685416"/>
                  </a:lnTo>
                  <a:lnTo>
                    <a:pt x="938790" y="685799"/>
                  </a:lnTo>
                  <a:lnTo>
                    <a:pt x="4695449" y="685799"/>
                  </a:lnTo>
                  <a:lnTo>
                    <a:pt x="4772619" y="685416"/>
                  </a:lnTo>
                  <a:lnTo>
                    <a:pt x="4848061" y="684286"/>
                  </a:lnTo>
                  <a:lnTo>
                    <a:pt x="4921535" y="682441"/>
                  </a:lnTo>
                  <a:lnTo>
                    <a:pt x="4992800" y="679911"/>
                  </a:lnTo>
                  <a:lnTo>
                    <a:pt x="5061614" y="676727"/>
                  </a:lnTo>
                  <a:lnTo>
                    <a:pt x="5127737" y="672920"/>
                  </a:lnTo>
                  <a:lnTo>
                    <a:pt x="5190926" y="668521"/>
                  </a:lnTo>
                  <a:lnTo>
                    <a:pt x="5250941" y="663561"/>
                  </a:lnTo>
                  <a:lnTo>
                    <a:pt x="5307541" y="658071"/>
                  </a:lnTo>
                  <a:lnTo>
                    <a:pt x="5360485" y="652081"/>
                  </a:lnTo>
                  <a:lnTo>
                    <a:pt x="5409531" y="645622"/>
                  </a:lnTo>
                  <a:lnTo>
                    <a:pt x="5454438" y="638726"/>
                  </a:lnTo>
                  <a:lnTo>
                    <a:pt x="5494965" y="631423"/>
                  </a:lnTo>
                  <a:lnTo>
                    <a:pt x="5561915" y="615719"/>
                  </a:lnTo>
                  <a:lnTo>
                    <a:pt x="5608451" y="598758"/>
                  </a:lnTo>
                  <a:lnTo>
                    <a:pt x="5635757" y="571499"/>
                  </a:lnTo>
                  <a:lnTo>
                    <a:pt x="5635757" y="228599"/>
                  </a:lnTo>
                  <a:lnTo>
                    <a:pt x="5608451" y="200845"/>
                  </a:lnTo>
                  <a:lnTo>
                    <a:pt x="5561915" y="183737"/>
                  </a:lnTo>
                  <a:lnTo>
                    <a:pt x="5494965" y="168000"/>
                  </a:lnTo>
                  <a:lnTo>
                    <a:pt x="5454438" y="160714"/>
                  </a:lnTo>
                  <a:lnTo>
                    <a:pt x="5409531" y="153854"/>
                  </a:lnTo>
                  <a:lnTo>
                    <a:pt x="5360485" y="147446"/>
                  </a:lnTo>
                  <a:lnTo>
                    <a:pt x="5307541" y="141519"/>
                  </a:lnTo>
                  <a:lnTo>
                    <a:pt x="5250941" y="136099"/>
                  </a:lnTo>
                  <a:lnTo>
                    <a:pt x="5190926" y="131214"/>
                  </a:lnTo>
                  <a:lnTo>
                    <a:pt x="5127737" y="126891"/>
                  </a:lnTo>
                  <a:lnTo>
                    <a:pt x="5061614" y="123158"/>
                  </a:lnTo>
                  <a:lnTo>
                    <a:pt x="4992800" y="120042"/>
                  </a:lnTo>
                  <a:lnTo>
                    <a:pt x="4921535" y="117571"/>
                  </a:lnTo>
                  <a:lnTo>
                    <a:pt x="4848061" y="115772"/>
                  </a:lnTo>
                  <a:lnTo>
                    <a:pt x="4772619" y="114672"/>
                  </a:lnTo>
                  <a:lnTo>
                    <a:pt x="4695449" y="114299"/>
                  </a:lnTo>
                  <a:lnTo>
                    <a:pt x="4677161" y="0"/>
                  </a:lnTo>
                  <a:lnTo>
                    <a:pt x="4226058" y="114299"/>
                  </a:lnTo>
                  <a:lnTo>
                    <a:pt x="938790" y="114299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441195" y="5078981"/>
            <a:ext cx="4841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4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0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reality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is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5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totally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different.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9898" y="900175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7526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3905" y="6194549"/>
            <a:ext cx="57078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54965">
              <a:lnSpc>
                <a:spcPct val="100000"/>
              </a:lnSpc>
              <a:spcBef>
                <a:spcPts val="100"/>
              </a:spcBef>
              <a:buFont typeface="Times New Roman" panose="02020603050405020304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b="1" spc="-3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b="1" spc="-3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28,000</a:t>
            </a:r>
            <a:r>
              <a:rPr sz="2000" b="1" spc="-1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projects </a:t>
            </a:r>
            <a:r>
              <a:rPr sz="2000" b="1" spc="-484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smtClean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completed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0669" y="2828034"/>
            <a:ext cx="2466340" cy="246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 MT"/>
                <a:cs typeface="Arial MT"/>
              </a:rPr>
              <a:t>This is </a:t>
            </a:r>
            <a:r>
              <a:rPr sz="3200" spc="-10" dirty="0">
                <a:latin typeface="Arial MT"/>
                <a:cs typeface="Arial MT"/>
              </a:rPr>
              <a:t>the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SORRY</a:t>
            </a:r>
            <a:r>
              <a:rPr sz="3200" spc="-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state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of Software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Engineering </a:t>
            </a:r>
            <a:r>
              <a:rPr sz="3200" spc="-5" dirty="0">
                <a:latin typeface="Arial MT"/>
                <a:cs typeface="Arial MT"/>
              </a:rPr>
              <a:t> Today!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09222" y="2465327"/>
            <a:ext cx="1316355" cy="1685289"/>
            <a:chOff x="6109222" y="2465327"/>
            <a:chExt cx="1316355" cy="1685289"/>
          </a:xfrm>
        </p:grpSpPr>
        <p:sp>
          <p:nvSpPr>
            <p:cNvPr id="5" name="object 5"/>
            <p:cNvSpPr/>
            <p:nvPr/>
          </p:nvSpPr>
          <p:spPr>
            <a:xfrm>
              <a:off x="6112763" y="2468879"/>
              <a:ext cx="1309370" cy="1678305"/>
            </a:xfrm>
            <a:custGeom>
              <a:avLst/>
              <a:gdLst/>
              <a:ahLst/>
              <a:cxnLst/>
              <a:rect l="l" t="t" r="r" b="b"/>
              <a:pathLst>
                <a:path w="1309370" h="1678304">
                  <a:moveTo>
                    <a:pt x="1309115" y="1411223"/>
                  </a:moveTo>
                  <a:lnTo>
                    <a:pt x="1308325" y="1361719"/>
                  </a:lnTo>
                  <a:lnTo>
                    <a:pt x="1305971" y="1312639"/>
                  </a:lnTo>
                  <a:lnTo>
                    <a:pt x="1302079" y="1264013"/>
                  </a:lnTo>
                  <a:lnTo>
                    <a:pt x="1296674" y="1215869"/>
                  </a:lnTo>
                  <a:lnTo>
                    <a:pt x="1289784" y="1168234"/>
                  </a:lnTo>
                  <a:lnTo>
                    <a:pt x="1281433" y="1121138"/>
                  </a:lnTo>
                  <a:lnTo>
                    <a:pt x="1271647" y="1074607"/>
                  </a:lnTo>
                  <a:lnTo>
                    <a:pt x="1260452" y="1028671"/>
                  </a:lnTo>
                  <a:lnTo>
                    <a:pt x="1247874" y="983356"/>
                  </a:lnTo>
                  <a:lnTo>
                    <a:pt x="1233939" y="938692"/>
                  </a:lnTo>
                  <a:lnTo>
                    <a:pt x="1218673" y="894706"/>
                  </a:lnTo>
                  <a:lnTo>
                    <a:pt x="1202100" y="851427"/>
                  </a:lnTo>
                  <a:lnTo>
                    <a:pt x="1184248" y="808882"/>
                  </a:lnTo>
                  <a:lnTo>
                    <a:pt x="1165142" y="767099"/>
                  </a:lnTo>
                  <a:lnTo>
                    <a:pt x="1144808" y="726108"/>
                  </a:lnTo>
                  <a:lnTo>
                    <a:pt x="1123271" y="685935"/>
                  </a:lnTo>
                  <a:lnTo>
                    <a:pt x="1100557" y="646609"/>
                  </a:lnTo>
                  <a:lnTo>
                    <a:pt x="1076693" y="608158"/>
                  </a:lnTo>
                  <a:lnTo>
                    <a:pt x="1051703" y="570611"/>
                  </a:lnTo>
                  <a:lnTo>
                    <a:pt x="1025614" y="533994"/>
                  </a:lnTo>
                  <a:lnTo>
                    <a:pt x="998452" y="498337"/>
                  </a:lnTo>
                  <a:lnTo>
                    <a:pt x="970243" y="463667"/>
                  </a:lnTo>
                  <a:lnTo>
                    <a:pt x="941011" y="430013"/>
                  </a:lnTo>
                  <a:lnTo>
                    <a:pt x="910783" y="397402"/>
                  </a:lnTo>
                  <a:lnTo>
                    <a:pt x="879585" y="365863"/>
                  </a:lnTo>
                  <a:lnTo>
                    <a:pt x="847443" y="335423"/>
                  </a:lnTo>
                  <a:lnTo>
                    <a:pt x="814382" y="306112"/>
                  </a:lnTo>
                  <a:lnTo>
                    <a:pt x="780429" y="277956"/>
                  </a:lnTo>
                  <a:lnTo>
                    <a:pt x="745608" y="250985"/>
                  </a:lnTo>
                  <a:lnTo>
                    <a:pt x="709946" y="225225"/>
                  </a:lnTo>
                  <a:lnTo>
                    <a:pt x="673469" y="200706"/>
                  </a:lnTo>
                  <a:lnTo>
                    <a:pt x="636202" y="177456"/>
                  </a:lnTo>
                  <a:lnTo>
                    <a:pt x="598172" y="155501"/>
                  </a:lnTo>
                  <a:lnTo>
                    <a:pt x="559403" y="134871"/>
                  </a:lnTo>
                  <a:lnTo>
                    <a:pt x="519923" y="115594"/>
                  </a:lnTo>
                  <a:lnTo>
                    <a:pt x="479756" y="97698"/>
                  </a:lnTo>
                  <a:lnTo>
                    <a:pt x="438928" y="81210"/>
                  </a:lnTo>
                  <a:lnTo>
                    <a:pt x="397466" y="66159"/>
                  </a:lnTo>
                  <a:lnTo>
                    <a:pt x="355394" y="52574"/>
                  </a:lnTo>
                  <a:lnTo>
                    <a:pt x="312740" y="40481"/>
                  </a:lnTo>
                  <a:lnTo>
                    <a:pt x="269528" y="29910"/>
                  </a:lnTo>
                  <a:lnTo>
                    <a:pt x="225785" y="20887"/>
                  </a:lnTo>
                  <a:lnTo>
                    <a:pt x="181536" y="13443"/>
                  </a:lnTo>
                  <a:lnTo>
                    <a:pt x="136807" y="7603"/>
                  </a:lnTo>
                  <a:lnTo>
                    <a:pt x="91624" y="3398"/>
                  </a:lnTo>
                  <a:lnTo>
                    <a:pt x="46013" y="854"/>
                  </a:lnTo>
                  <a:lnTo>
                    <a:pt x="0" y="0"/>
                  </a:lnTo>
                  <a:lnTo>
                    <a:pt x="0" y="1411223"/>
                  </a:lnTo>
                  <a:lnTo>
                    <a:pt x="1286255" y="1677923"/>
                  </a:lnTo>
                  <a:lnTo>
                    <a:pt x="1294485" y="1625461"/>
                  </a:lnTo>
                  <a:lnTo>
                    <a:pt x="1300886" y="1572414"/>
                  </a:lnTo>
                  <a:lnTo>
                    <a:pt x="1305458" y="1518928"/>
                  </a:lnTo>
                  <a:lnTo>
                    <a:pt x="1308201" y="1465149"/>
                  </a:lnTo>
                  <a:lnTo>
                    <a:pt x="1309115" y="1411223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12759" y="2468864"/>
              <a:ext cx="1309370" cy="1678305"/>
            </a:xfrm>
            <a:custGeom>
              <a:avLst/>
              <a:gdLst/>
              <a:ahLst/>
              <a:cxnLst/>
              <a:rect l="l" t="t" r="r" b="b"/>
              <a:pathLst>
                <a:path w="1309370" h="1678304">
                  <a:moveTo>
                    <a:pt x="1286257" y="1677922"/>
                  </a:moveTo>
                  <a:lnTo>
                    <a:pt x="1294486" y="1625462"/>
                  </a:lnTo>
                  <a:lnTo>
                    <a:pt x="1300888" y="1572418"/>
                  </a:lnTo>
                  <a:lnTo>
                    <a:pt x="1305461" y="1518935"/>
                  </a:lnTo>
                  <a:lnTo>
                    <a:pt x="1308206" y="1465158"/>
                  </a:lnTo>
                  <a:lnTo>
                    <a:pt x="1309121" y="1411233"/>
                  </a:lnTo>
                  <a:lnTo>
                    <a:pt x="1308331" y="1361728"/>
                  </a:lnTo>
                  <a:lnTo>
                    <a:pt x="1305976" y="1312649"/>
                  </a:lnTo>
                  <a:lnTo>
                    <a:pt x="1302084" y="1264023"/>
                  </a:lnTo>
                  <a:lnTo>
                    <a:pt x="1296680" y="1215878"/>
                  </a:lnTo>
                  <a:lnTo>
                    <a:pt x="1289789" y="1168244"/>
                  </a:lnTo>
                  <a:lnTo>
                    <a:pt x="1281438" y="1121147"/>
                  </a:lnTo>
                  <a:lnTo>
                    <a:pt x="1271652" y="1074616"/>
                  </a:lnTo>
                  <a:lnTo>
                    <a:pt x="1260457" y="1028679"/>
                  </a:lnTo>
                  <a:lnTo>
                    <a:pt x="1247879" y="983364"/>
                  </a:lnTo>
                  <a:lnTo>
                    <a:pt x="1233944" y="938700"/>
                  </a:lnTo>
                  <a:lnTo>
                    <a:pt x="1218677" y="894714"/>
                  </a:lnTo>
                  <a:lnTo>
                    <a:pt x="1202104" y="851434"/>
                  </a:lnTo>
                  <a:lnTo>
                    <a:pt x="1184252" y="808889"/>
                  </a:lnTo>
                  <a:lnTo>
                    <a:pt x="1165145" y="767107"/>
                  </a:lnTo>
                  <a:lnTo>
                    <a:pt x="1144811" y="726115"/>
                  </a:lnTo>
                  <a:lnTo>
                    <a:pt x="1123273" y="685942"/>
                  </a:lnTo>
                  <a:lnTo>
                    <a:pt x="1100560" y="646616"/>
                  </a:lnTo>
                  <a:lnTo>
                    <a:pt x="1076695" y="608164"/>
                  </a:lnTo>
                  <a:lnTo>
                    <a:pt x="1051705" y="570616"/>
                  </a:lnTo>
                  <a:lnTo>
                    <a:pt x="1025616" y="534000"/>
                  </a:lnTo>
                  <a:lnTo>
                    <a:pt x="998454" y="498342"/>
                  </a:lnTo>
                  <a:lnTo>
                    <a:pt x="970243" y="463672"/>
                  </a:lnTo>
                  <a:lnTo>
                    <a:pt x="941012" y="430017"/>
                  </a:lnTo>
                  <a:lnTo>
                    <a:pt x="910784" y="397406"/>
                  </a:lnTo>
                  <a:lnTo>
                    <a:pt x="879586" y="365867"/>
                  </a:lnTo>
                  <a:lnTo>
                    <a:pt x="847443" y="335427"/>
                  </a:lnTo>
                  <a:lnTo>
                    <a:pt x="814382" y="306115"/>
                  </a:lnTo>
                  <a:lnTo>
                    <a:pt x="780428" y="277959"/>
                  </a:lnTo>
                  <a:lnTo>
                    <a:pt x="745607" y="250988"/>
                  </a:lnTo>
                  <a:lnTo>
                    <a:pt x="709945" y="225228"/>
                  </a:lnTo>
                  <a:lnTo>
                    <a:pt x="673468" y="200709"/>
                  </a:lnTo>
                  <a:lnTo>
                    <a:pt x="636201" y="177458"/>
                  </a:lnTo>
                  <a:lnTo>
                    <a:pt x="598170" y="155503"/>
                  </a:lnTo>
                  <a:lnTo>
                    <a:pt x="559402" y="134873"/>
                  </a:lnTo>
                  <a:lnTo>
                    <a:pt x="519921" y="115596"/>
                  </a:lnTo>
                  <a:lnTo>
                    <a:pt x="479754" y="97699"/>
                  </a:lnTo>
                  <a:lnTo>
                    <a:pt x="438926" y="81211"/>
                  </a:lnTo>
                  <a:lnTo>
                    <a:pt x="397464" y="66160"/>
                  </a:lnTo>
                  <a:lnTo>
                    <a:pt x="355393" y="52574"/>
                  </a:lnTo>
                  <a:lnTo>
                    <a:pt x="312738" y="40482"/>
                  </a:lnTo>
                  <a:lnTo>
                    <a:pt x="269527" y="29910"/>
                  </a:lnTo>
                  <a:lnTo>
                    <a:pt x="225784" y="20888"/>
                  </a:lnTo>
                  <a:lnTo>
                    <a:pt x="181535" y="13443"/>
                  </a:lnTo>
                  <a:lnTo>
                    <a:pt x="136806" y="7604"/>
                  </a:lnTo>
                  <a:lnTo>
                    <a:pt x="91624" y="3398"/>
                  </a:lnTo>
                  <a:lnTo>
                    <a:pt x="46013" y="854"/>
                  </a:lnTo>
                  <a:lnTo>
                    <a:pt x="0" y="0"/>
                  </a:lnTo>
                  <a:lnTo>
                    <a:pt x="0" y="1411233"/>
                  </a:lnTo>
                  <a:lnTo>
                    <a:pt x="1286257" y="1677922"/>
                  </a:lnTo>
                  <a:close/>
                </a:path>
              </a:pathLst>
            </a:custGeom>
            <a:ln w="7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5972037" y="4387073"/>
            <a:ext cx="1382395" cy="1420495"/>
            <a:chOff x="5972037" y="4387073"/>
            <a:chExt cx="1382395" cy="1420495"/>
          </a:xfrm>
        </p:grpSpPr>
        <p:sp>
          <p:nvSpPr>
            <p:cNvPr id="8" name="object 8"/>
            <p:cNvSpPr/>
            <p:nvPr/>
          </p:nvSpPr>
          <p:spPr>
            <a:xfrm>
              <a:off x="5975603" y="4390643"/>
              <a:ext cx="1374775" cy="1412875"/>
            </a:xfrm>
            <a:custGeom>
              <a:avLst/>
              <a:gdLst/>
              <a:ahLst/>
              <a:cxnLst/>
              <a:rect l="l" t="t" r="r" b="b"/>
              <a:pathLst>
                <a:path w="1374775" h="1412875">
                  <a:moveTo>
                    <a:pt x="1374647" y="266699"/>
                  </a:moveTo>
                  <a:lnTo>
                    <a:pt x="89915" y="0"/>
                  </a:lnTo>
                  <a:lnTo>
                    <a:pt x="0" y="1408175"/>
                  </a:lnTo>
                  <a:lnTo>
                    <a:pt x="20264" y="1410176"/>
                  </a:lnTo>
                  <a:lnTo>
                    <a:pt x="42100" y="1411604"/>
                  </a:lnTo>
                  <a:lnTo>
                    <a:pt x="65365" y="1412462"/>
                  </a:lnTo>
                  <a:lnTo>
                    <a:pt x="89915" y="1412747"/>
                  </a:lnTo>
                  <a:lnTo>
                    <a:pt x="136836" y="1411849"/>
                  </a:lnTo>
                  <a:lnTo>
                    <a:pt x="183394" y="1409173"/>
                  </a:lnTo>
                  <a:lnTo>
                    <a:pt x="229558" y="1404747"/>
                  </a:lnTo>
                  <a:lnTo>
                    <a:pt x="275296" y="1398599"/>
                  </a:lnTo>
                  <a:lnTo>
                    <a:pt x="320578" y="1390757"/>
                  </a:lnTo>
                  <a:lnTo>
                    <a:pt x="365372" y="1381249"/>
                  </a:lnTo>
                  <a:lnTo>
                    <a:pt x="409647" y="1370103"/>
                  </a:lnTo>
                  <a:lnTo>
                    <a:pt x="453371" y="1357347"/>
                  </a:lnTo>
                  <a:lnTo>
                    <a:pt x="496514" y="1343009"/>
                  </a:lnTo>
                  <a:lnTo>
                    <a:pt x="539043" y="1327118"/>
                  </a:lnTo>
                  <a:lnTo>
                    <a:pt x="580928" y="1309700"/>
                  </a:lnTo>
                  <a:lnTo>
                    <a:pt x="622137" y="1290785"/>
                  </a:lnTo>
                  <a:lnTo>
                    <a:pt x="662640" y="1270399"/>
                  </a:lnTo>
                  <a:lnTo>
                    <a:pt x="702404" y="1248572"/>
                  </a:lnTo>
                  <a:lnTo>
                    <a:pt x="741399" y="1225331"/>
                  </a:lnTo>
                  <a:lnTo>
                    <a:pt x="779593" y="1200704"/>
                  </a:lnTo>
                  <a:lnTo>
                    <a:pt x="816954" y="1174719"/>
                  </a:lnTo>
                  <a:lnTo>
                    <a:pt x="853453" y="1147405"/>
                  </a:lnTo>
                  <a:lnTo>
                    <a:pt x="889056" y="1118788"/>
                  </a:lnTo>
                  <a:lnTo>
                    <a:pt x="923734" y="1088897"/>
                  </a:lnTo>
                  <a:lnTo>
                    <a:pt x="957454" y="1057761"/>
                  </a:lnTo>
                  <a:lnTo>
                    <a:pt x="990186" y="1025407"/>
                  </a:lnTo>
                  <a:lnTo>
                    <a:pt x="1021898" y="991863"/>
                  </a:lnTo>
                  <a:lnTo>
                    <a:pt x="1052559" y="957157"/>
                  </a:lnTo>
                  <a:lnTo>
                    <a:pt x="1082138" y="921317"/>
                  </a:lnTo>
                  <a:lnTo>
                    <a:pt x="1110602" y="884371"/>
                  </a:lnTo>
                  <a:lnTo>
                    <a:pt x="1137922" y="846348"/>
                  </a:lnTo>
                  <a:lnTo>
                    <a:pt x="1164066" y="807274"/>
                  </a:lnTo>
                  <a:lnTo>
                    <a:pt x="1189002" y="767179"/>
                  </a:lnTo>
                  <a:lnTo>
                    <a:pt x="1212699" y="726090"/>
                  </a:lnTo>
                  <a:lnTo>
                    <a:pt x="1235126" y="684035"/>
                  </a:lnTo>
                  <a:lnTo>
                    <a:pt x="1256251" y="641043"/>
                  </a:lnTo>
                  <a:lnTo>
                    <a:pt x="1276044" y="597140"/>
                  </a:lnTo>
                  <a:lnTo>
                    <a:pt x="1294472" y="552356"/>
                  </a:lnTo>
                  <a:lnTo>
                    <a:pt x="1311506" y="506718"/>
                  </a:lnTo>
                  <a:lnTo>
                    <a:pt x="1327112" y="460254"/>
                  </a:lnTo>
                  <a:lnTo>
                    <a:pt x="1341261" y="412992"/>
                  </a:lnTo>
                  <a:lnTo>
                    <a:pt x="1353921" y="364960"/>
                  </a:lnTo>
                  <a:lnTo>
                    <a:pt x="1365060" y="316187"/>
                  </a:lnTo>
                  <a:lnTo>
                    <a:pt x="1374647" y="266699"/>
                  </a:lnTo>
                  <a:close/>
                </a:path>
              </a:pathLst>
            </a:custGeom>
            <a:solidFill>
              <a:srgbClr val="99326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975603" y="4390639"/>
              <a:ext cx="1374775" cy="1412875"/>
            </a:xfrm>
            <a:custGeom>
              <a:avLst/>
              <a:gdLst/>
              <a:ahLst/>
              <a:cxnLst/>
              <a:rect l="l" t="t" r="r" b="b"/>
              <a:pathLst>
                <a:path w="1374775" h="1412875">
                  <a:moveTo>
                    <a:pt x="0" y="1408165"/>
                  </a:moveTo>
                  <a:lnTo>
                    <a:pt x="20261" y="1410167"/>
                  </a:lnTo>
                  <a:lnTo>
                    <a:pt x="42098" y="1411595"/>
                  </a:lnTo>
                  <a:lnTo>
                    <a:pt x="65365" y="1412451"/>
                  </a:lnTo>
                  <a:lnTo>
                    <a:pt x="89916" y="1412735"/>
                  </a:lnTo>
                  <a:lnTo>
                    <a:pt x="136836" y="1411837"/>
                  </a:lnTo>
                  <a:lnTo>
                    <a:pt x="183393" y="1409161"/>
                  </a:lnTo>
                  <a:lnTo>
                    <a:pt x="229556" y="1404735"/>
                  </a:lnTo>
                  <a:lnTo>
                    <a:pt x="275294" y="1398587"/>
                  </a:lnTo>
                  <a:lnTo>
                    <a:pt x="320575" y="1390745"/>
                  </a:lnTo>
                  <a:lnTo>
                    <a:pt x="365369" y="1381237"/>
                  </a:lnTo>
                  <a:lnTo>
                    <a:pt x="409643" y="1370091"/>
                  </a:lnTo>
                  <a:lnTo>
                    <a:pt x="453367" y="1357335"/>
                  </a:lnTo>
                  <a:lnTo>
                    <a:pt x="496509" y="1342997"/>
                  </a:lnTo>
                  <a:lnTo>
                    <a:pt x="539038" y="1327105"/>
                  </a:lnTo>
                  <a:lnTo>
                    <a:pt x="580922" y="1309688"/>
                  </a:lnTo>
                  <a:lnTo>
                    <a:pt x="622131" y="1290772"/>
                  </a:lnTo>
                  <a:lnTo>
                    <a:pt x="662633" y="1270387"/>
                  </a:lnTo>
                  <a:lnTo>
                    <a:pt x="702397" y="1248560"/>
                  </a:lnTo>
                  <a:lnTo>
                    <a:pt x="741392" y="1225319"/>
                  </a:lnTo>
                  <a:lnTo>
                    <a:pt x="779586" y="1200692"/>
                  </a:lnTo>
                  <a:lnTo>
                    <a:pt x="816947" y="1174707"/>
                  </a:lnTo>
                  <a:lnTo>
                    <a:pt x="853446" y="1147392"/>
                  </a:lnTo>
                  <a:lnTo>
                    <a:pt x="889049" y="1118775"/>
                  </a:lnTo>
                  <a:lnTo>
                    <a:pt x="923727" y="1088885"/>
                  </a:lnTo>
                  <a:lnTo>
                    <a:pt x="957448" y="1057748"/>
                  </a:lnTo>
                  <a:lnTo>
                    <a:pt x="990180" y="1025394"/>
                  </a:lnTo>
                  <a:lnTo>
                    <a:pt x="1021892" y="991850"/>
                  </a:lnTo>
                  <a:lnTo>
                    <a:pt x="1052553" y="957144"/>
                  </a:lnTo>
                  <a:lnTo>
                    <a:pt x="1082132" y="921304"/>
                  </a:lnTo>
                  <a:lnTo>
                    <a:pt x="1110597" y="884358"/>
                  </a:lnTo>
                  <a:lnTo>
                    <a:pt x="1137917" y="846335"/>
                  </a:lnTo>
                  <a:lnTo>
                    <a:pt x="1164061" y="807262"/>
                  </a:lnTo>
                  <a:lnTo>
                    <a:pt x="1188997" y="767167"/>
                  </a:lnTo>
                  <a:lnTo>
                    <a:pt x="1212694" y="726078"/>
                  </a:lnTo>
                  <a:lnTo>
                    <a:pt x="1235122" y="684023"/>
                  </a:lnTo>
                  <a:lnTo>
                    <a:pt x="1256247" y="641030"/>
                  </a:lnTo>
                  <a:lnTo>
                    <a:pt x="1276041" y="597128"/>
                  </a:lnTo>
                  <a:lnTo>
                    <a:pt x="1294470" y="552343"/>
                  </a:lnTo>
                  <a:lnTo>
                    <a:pt x="1311504" y="506705"/>
                  </a:lnTo>
                  <a:lnTo>
                    <a:pt x="1327111" y="460242"/>
                  </a:lnTo>
                  <a:lnTo>
                    <a:pt x="1341260" y="412980"/>
                  </a:lnTo>
                  <a:lnTo>
                    <a:pt x="1353921" y="364949"/>
                  </a:lnTo>
                  <a:lnTo>
                    <a:pt x="1365060" y="316175"/>
                  </a:lnTo>
                  <a:lnTo>
                    <a:pt x="1374648" y="266688"/>
                  </a:lnTo>
                  <a:lnTo>
                    <a:pt x="89916" y="0"/>
                  </a:lnTo>
                  <a:lnTo>
                    <a:pt x="0" y="1408165"/>
                  </a:lnTo>
                  <a:close/>
                </a:path>
              </a:pathLst>
            </a:custGeom>
            <a:ln w="7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4216469" y="2678748"/>
            <a:ext cx="1317625" cy="2828290"/>
            <a:chOff x="4216469" y="2678748"/>
            <a:chExt cx="1317625" cy="2828290"/>
          </a:xfrm>
        </p:grpSpPr>
        <p:sp>
          <p:nvSpPr>
            <p:cNvPr id="11" name="object 11"/>
            <p:cNvSpPr/>
            <p:nvPr/>
          </p:nvSpPr>
          <p:spPr>
            <a:xfrm>
              <a:off x="4219955" y="2682239"/>
              <a:ext cx="1310640" cy="2821305"/>
            </a:xfrm>
            <a:custGeom>
              <a:avLst/>
              <a:gdLst/>
              <a:ahLst/>
              <a:cxnLst/>
              <a:rect l="l" t="t" r="r" b="b"/>
              <a:pathLst>
                <a:path w="1310639" h="2821304">
                  <a:moveTo>
                    <a:pt x="1310639" y="1412747"/>
                  </a:moveTo>
                  <a:lnTo>
                    <a:pt x="1310639" y="0"/>
                  </a:lnTo>
                  <a:lnTo>
                    <a:pt x="1264624" y="854"/>
                  </a:lnTo>
                  <a:lnTo>
                    <a:pt x="1219006" y="3398"/>
                  </a:lnTo>
                  <a:lnTo>
                    <a:pt x="1173814" y="7604"/>
                  </a:lnTo>
                  <a:lnTo>
                    <a:pt x="1129071" y="13444"/>
                  </a:lnTo>
                  <a:lnTo>
                    <a:pt x="1084806" y="20889"/>
                  </a:lnTo>
                  <a:lnTo>
                    <a:pt x="1041042" y="29913"/>
                  </a:lnTo>
                  <a:lnTo>
                    <a:pt x="997808" y="40486"/>
                  </a:lnTo>
                  <a:lnTo>
                    <a:pt x="955127" y="52581"/>
                  </a:lnTo>
                  <a:lnTo>
                    <a:pt x="913027" y="66170"/>
                  </a:lnTo>
                  <a:lnTo>
                    <a:pt x="871533" y="81225"/>
                  </a:lnTo>
                  <a:lnTo>
                    <a:pt x="830672" y="97717"/>
                  </a:lnTo>
                  <a:lnTo>
                    <a:pt x="790469" y="115620"/>
                  </a:lnTo>
                  <a:lnTo>
                    <a:pt x="750950" y="134904"/>
                  </a:lnTo>
                  <a:lnTo>
                    <a:pt x="712142" y="155541"/>
                  </a:lnTo>
                  <a:lnTo>
                    <a:pt x="674070" y="177505"/>
                  </a:lnTo>
                  <a:lnTo>
                    <a:pt x="636760" y="200766"/>
                  </a:lnTo>
                  <a:lnTo>
                    <a:pt x="600239" y="225298"/>
                  </a:lnTo>
                  <a:lnTo>
                    <a:pt x="564532" y="251070"/>
                  </a:lnTo>
                  <a:lnTo>
                    <a:pt x="529664" y="278057"/>
                  </a:lnTo>
                  <a:lnTo>
                    <a:pt x="495664" y="306229"/>
                  </a:lnTo>
                  <a:lnTo>
                    <a:pt x="462555" y="335559"/>
                  </a:lnTo>
                  <a:lnTo>
                    <a:pt x="430364" y="366019"/>
                  </a:lnTo>
                  <a:lnTo>
                    <a:pt x="399118" y="397580"/>
                  </a:lnTo>
                  <a:lnTo>
                    <a:pt x="368842" y="430216"/>
                  </a:lnTo>
                  <a:lnTo>
                    <a:pt x="339562" y="463896"/>
                  </a:lnTo>
                  <a:lnTo>
                    <a:pt x="311304" y="498595"/>
                  </a:lnTo>
                  <a:lnTo>
                    <a:pt x="284094" y="534283"/>
                  </a:lnTo>
                  <a:lnTo>
                    <a:pt x="257958" y="570933"/>
                  </a:lnTo>
                  <a:lnTo>
                    <a:pt x="232922" y="608516"/>
                  </a:lnTo>
                  <a:lnTo>
                    <a:pt x="209012" y="647006"/>
                  </a:lnTo>
                  <a:lnTo>
                    <a:pt x="186254" y="686372"/>
                  </a:lnTo>
                  <a:lnTo>
                    <a:pt x="164674" y="726589"/>
                  </a:lnTo>
                  <a:lnTo>
                    <a:pt x="144298" y="767627"/>
                  </a:lnTo>
                  <a:lnTo>
                    <a:pt x="125152" y="809459"/>
                  </a:lnTo>
                  <a:lnTo>
                    <a:pt x="107262" y="852056"/>
                  </a:lnTo>
                  <a:lnTo>
                    <a:pt x="90654" y="895391"/>
                  </a:lnTo>
                  <a:lnTo>
                    <a:pt x="75353" y="939435"/>
                  </a:lnTo>
                  <a:lnTo>
                    <a:pt x="61387" y="984162"/>
                  </a:lnTo>
                  <a:lnTo>
                    <a:pt x="48780" y="1029541"/>
                  </a:lnTo>
                  <a:lnTo>
                    <a:pt x="37559" y="1075547"/>
                  </a:lnTo>
                  <a:lnTo>
                    <a:pt x="27750" y="1122149"/>
                  </a:lnTo>
                  <a:lnTo>
                    <a:pt x="19379" y="1169322"/>
                  </a:lnTo>
                  <a:lnTo>
                    <a:pt x="12472" y="1217036"/>
                  </a:lnTo>
                  <a:lnTo>
                    <a:pt x="7054" y="1265264"/>
                  </a:lnTo>
                  <a:lnTo>
                    <a:pt x="3152" y="1313977"/>
                  </a:lnTo>
                  <a:lnTo>
                    <a:pt x="792" y="1363147"/>
                  </a:lnTo>
                  <a:lnTo>
                    <a:pt x="0" y="1412747"/>
                  </a:lnTo>
                  <a:lnTo>
                    <a:pt x="822" y="1463150"/>
                  </a:lnTo>
                  <a:lnTo>
                    <a:pt x="3270" y="1513130"/>
                  </a:lnTo>
                  <a:lnTo>
                    <a:pt x="7318" y="1562655"/>
                  </a:lnTo>
                  <a:lnTo>
                    <a:pt x="12939" y="1611696"/>
                  </a:lnTo>
                  <a:lnTo>
                    <a:pt x="20106" y="1660222"/>
                  </a:lnTo>
                  <a:lnTo>
                    <a:pt x="28793" y="1708201"/>
                  </a:lnTo>
                  <a:lnTo>
                    <a:pt x="38972" y="1755602"/>
                  </a:lnTo>
                  <a:lnTo>
                    <a:pt x="50618" y="1802395"/>
                  </a:lnTo>
                  <a:lnTo>
                    <a:pt x="63702" y="1848548"/>
                  </a:lnTo>
                  <a:lnTo>
                    <a:pt x="78200" y="1894031"/>
                  </a:lnTo>
                  <a:lnTo>
                    <a:pt x="94083" y="1938813"/>
                  </a:lnTo>
                  <a:lnTo>
                    <a:pt x="111325" y="1982863"/>
                  </a:lnTo>
                  <a:lnTo>
                    <a:pt x="129899" y="2026150"/>
                  </a:lnTo>
                  <a:lnTo>
                    <a:pt x="149779" y="2068643"/>
                  </a:lnTo>
                  <a:lnTo>
                    <a:pt x="170938" y="2110311"/>
                  </a:lnTo>
                  <a:lnTo>
                    <a:pt x="193349" y="2151124"/>
                  </a:lnTo>
                  <a:lnTo>
                    <a:pt x="216986" y="2191050"/>
                  </a:lnTo>
                  <a:lnTo>
                    <a:pt x="241821" y="2230058"/>
                  </a:lnTo>
                  <a:lnTo>
                    <a:pt x="267829" y="2268117"/>
                  </a:lnTo>
                  <a:lnTo>
                    <a:pt x="294981" y="2305198"/>
                  </a:lnTo>
                  <a:lnTo>
                    <a:pt x="323252" y="2341268"/>
                  </a:lnTo>
                  <a:lnTo>
                    <a:pt x="352615" y="2376296"/>
                  </a:lnTo>
                  <a:lnTo>
                    <a:pt x="383043" y="2410253"/>
                  </a:lnTo>
                  <a:lnTo>
                    <a:pt x="414509" y="2443107"/>
                  </a:lnTo>
                  <a:lnTo>
                    <a:pt x="446987" y="2474826"/>
                  </a:lnTo>
                  <a:lnTo>
                    <a:pt x="480450" y="2505381"/>
                  </a:lnTo>
                  <a:lnTo>
                    <a:pt x="514871" y="2534740"/>
                  </a:lnTo>
                  <a:lnTo>
                    <a:pt x="550223" y="2562872"/>
                  </a:lnTo>
                  <a:lnTo>
                    <a:pt x="586480" y="2589746"/>
                  </a:lnTo>
                  <a:lnTo>
                    <a:pt x="623615" y="2615332"/>
                  </a:lnTo>
                  <a:lnTo>
                    <a:pt x="661601" y="2639598"/>
                  </a:lnTo>
                  <a:lnTo>
                    <a:pt x="700412" y="2662514"/>
                  </a:lnTo>
                  <a:lnTo>
                    <a:pt x="740021" y="2684049"/>
                  </a:lnTo>
                  <a:lnTo>
                    <a:pt x="780400" y="2704172"/>
                  </a:lnTo>
                  <a:lnTo>
                    <a:pt x="821524" y="2722851"/>
                  </a:lnTo>
                  <a:lnTo>
                    <a:pt x="863366" y="2740056"/>
                  </a:lnTo>
                  <a:lnTo>
                    <a:pt x="905898" y="2755757"/>
                  </a:lnTo>
                  <a:lnTo>
                    <a:pt x="949094" y="2769921"/>
                  </a:lnTo>
                  <a:lnTo>
                    <a:pt x="992928" y="2782519"/>
                  </a:lnTo>
                  <a:lnTo>
                    <a:pt x="1037373" y="2793519"/>
                  </a:lnTo>
                  <a:lnTo>
                    <a:pt x="1082401" y="2802890"/>
                  </a:lnTo>
                  <a:lnTo>
                    <a:pt x="1127987" y="2810602"/>
                  </a:lnTo>
                  <a:lnTo>
                    <a:pt x="1174103" y="2816623"/>
                  </a:lnTo>
                  <a:lnTo>
                    <a:pt x="1220723" y="2820923"/>
                  </a:lnTo>
                  <a:lnTo>
                    <a:pt x="1310639" y="141274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19949" y="2682227"/>
              <a:ext cx="1311275" cy="2821305"/>
            </a:xfrm>
            <a:custGeom>
              <a:avLst/>
              <a:gdLst/>
              <a:ahLst/>
              <a:cxnLst/>
              <a:rect l="l" t="t" r="r" b="b"/>
              <a:pathLst>
                <a:path w="1311275" h="2821304">
                  <a:moveTo>
                    <a:pt x="1310646" y="0"/>
                  </a:moveTo>
                  <a:lnTo>
                    <a:pt x="1264630" y="854"/>
                  </a:lnTo>
                  <a:lnTo>
                    <a:pt x="1219012" y="3398"/>
                  </a:lnTo>
                  <a:lnTo>
                    <a:pt x="1173819" y="7604"/>
                  </a:lnTo>
                  <a:lnTo>
                    <a:pt x="1129076" y="13444"/>
                  </a:lnTo>
                  <a:lnTo>
                    <a:pt x="1084810" y="20890"/>
                  </a:lnTo>
                  <a:lnTo>
                    <a:pt x="1041047" y="29913"/>
                  </a:lnTo>
                  <a:lnTo>
                    <a:pt x="997811" y="40487"/>
                  </a:lnTo>
                  <a:lnTo>
                    <a:pt x="955130" y="52582"/>
                  </a:lnTo>
                  <a:lnTo>
                    <a:pt x="913030" y="66171"/>
                  </a:lnTo>
                  <a:lnTo>
                    <a:pt x="871536" y="81226"/>
                  </a:lnTo>
                  <a:lnTo>
                    <a:pt x="830674" y="97718"/>
                  </a:lnTo>
                  <a:lnTo>
                    <a:pt x="790471" y="115621"/>
                  </a:lnTo>
                  <a:lnTo>
                    <a:pt x="750952" y="134905"/>
                  </a:lnTo>
                  <a:lnTo>
                    <a:pt x="712144" y="155543"/>
                  </a:lnTo>
                  <a:lnTo>
                    <a:pt x="674072" y="177507"/>
                  </a:lnTo>
                  <a:lnTo>
                    <a:pt x="636762" y="200769"/>
                  </a:lnTo>
                  <a:lnTo>
                    <a:pt x="600240" y="225300"/>
                  </a:lnTo>
                  <a:lnTo>
                    <a:pt x="564532" y="251073"/>
                  </a:lnTo>
                  <a:lnTo>
                    <a:pt x="529665" y="278060"/>
                  </a:lnTo>
                  <a:lnTo>
                    <a:pt x="495664" y="306232"/>
                  </a:lnTo>
                  <a:lnTo>
                    <a:pt x="462555" y="335562"/>
                  </a:lnTo>
                  <a:lnTo>
                    <a:pt x="430365" y="366022"/>
                  </a:lnTo>
                  <a:lnTo>
                    <a:pt x="399118" y="397584"/>
                  </a:lnTo>
                  <a:lnTo>
                    <a:pt x="368842" y="430219"/>
                  </a:lnTo>
                  <a:lnTo>
                    <a:pt x="339562" y="463900"/>
                  </a:lnTo>
                  <a:lnTo>
                    <a:pt x="311304" y="498599"/>
                  </a:lnTo>
                  <a:lnTo>
                    <a:pt x="284094" y="534287"/>
                  </a:lnTo>
                  <a:lnTo>
                    <a:pt x="257958" y="570937"/>
                  </a:lnTo>
                  <a:lnTo>
                    <a:pt x="232922" y="608521"/>
                  </a:lnTo>
                  <a:lnTo>
                    <a:pt x="209012" y="647010"/>
                  </a:lnTo>
                  <a:lnTo>
                    <a:pt x="186254" y="686377"/>
                  </a:lnTo>
                  <a:lnTo>
                    <a:pt x="164674" y="726594"/>
                  </a:lnTo>
                  <a:lnTo>
                    <a:pt x="144298" y="767632"/>
                  </a:lnTo>
                  <a:lnTo>
                    <a:pt x="125152" y="809464"/>
                  </a:lnTo>
                  <a:lnTo>
                    <a:pt x="107262" y="852061"/>
                  </a:lnTo>
                  <a:lnTo>
                    <a:pt x="90653" y="895396"/>
                  </a:lnTo>
                  <a:lnTo>
                    <a:pt x="75353" y="939441"/>
                  </a:lnTo>
                  <a:lnTo>
                    <a:pt x="61387" y="984167"/>
                  </a:lnTo>
                  <a:lnTo>
                    <a:pt x="48780" y="1029547"/>
                  </a:lnTo>
                  <a:lnTo>
                    <a:pt x="37559" y="1075552"/>
                  </a:lnTo>
                  <a:lnTo>
                    <a:pt x="27750" y="1122155"/>
                  </a:lnTo>
                  <a:lnTo>
                    <a:pt x="19379" y="1169327"/>
                  </a:lnTo>
                  <a:lnTo>
                    <a:pt x="12472" y="1217041"/>
                  </a:lnTo>
                  <a:lnTo>
                    <a:pt x="7054" y="1265268"/>
                  </a:lnTo>
                  <a:lnTo>
                    <a:pt x="3152" y="1313981"/>
                  </a:lnTo>
                  <a:lnTo>
                    <a:pt x="792" y="1363151"/>
                  </a:lnTo>
                  <a:lnTo>
                    <a:pt x="0" y="1412751"/>
                  </a:lnTo>
                  <a:lnTo>
                    <a:pt x="822" y="1463154"/>
                  </a:lnTo>
                  <a:lnTo>
                    <a:pt x="3270" y="1513133"/>
                  </a:lnTo>
                  <a:lnTo>
                    <a:pt x="7318" y="1562659"/>
                  </a:lnTo>
                  <a:lnTo>
                    <a:pt x="12939" y="1611700"/>
                  </a:lnTo>
                  <a:lnTo>
                    <a:pt x="20106" y="1660225"/>
                  </a:lnTo>
                  <a:lnTo>
                    <a:pt x="28793" y="1708204"/>
                  </a:lnTo>
                  <a:lnTo>
                    <a:pt x="38972" y="1755605"/>
                  </a:lnTo>
                  <a:lnTo>
                    <a:pt x="50618" y="1802397"/>
                  </a:lnTo>
                  <a:lnTo>
                    <a:pt x="63702" y="1848551"/>
                  </a:lnTo>
                  <a:lnTo>
                    <a:pt x="78200" y="1894034"/>
                  </a:lnTo>
                  <a:lnTo>
                    <a:pt x="94083" y="1938815"/>
                  </a:lnTo>
                  <a:lnTo>
                    <a:pt x="111325" y="1982865"/>
                  </a:lnTo>
                  <a:lnTo>
                    <a:pt x="129899" y="2026152"/>
                  </a:lnTo>
                  <a:lnTo>
                    <a:pt x="149779" y="2068645"/>
                  </a:lnTo>
                  <a:lnTo>
                    <a:pt x="170938" y="2110313"/>
                  </a:lnTo>
                  <a:lnTo>
                    <a:pt x="193349" y="2151125"/>
                  </a:lnTo>
                  <a:lnTo>
                    <a:pt x="216986" y="2191050"/>
                  </a:lnTo>
                  <a:lnTo>
                    <a:pt x="241821" y="2230058"/>
                  </a:lnTo>
                  <a:lnTo>
                    <a:pt x="267829" y="2268118"/>
                  </a:lnTo>
                  <a:lnTo>
                    <a:pt x="294981" y="2305198"/>
                  </a:lnTo>
                  <a:lnTo>
                    <a:pt x="323252" y="2341267"/>
                  </a:lnTo>
                  <a:lnTo>
                    <a:pt x="352615" y="2376296"/>
                  </a:lnTo>
                  <a:lnTo>
                    <a:pt x="383043" y="2410252"/>
                  </a:lnTo>
                  <a:lnTo>
                    <a:pt x="414510" y="2443105"/>
                  </a:lnTo>
                  <a:lnTo>
                    <a:pt x="446988" y="2474825"/>
                  </a:lnTo>
                  <a:lnTo>
                    <a:pt x="480450" y="2505379"/>
                  </a:lnTo>
                  <a:lnTo>
                    <a:pt x="514872" y="2534738"/>
                  </a:lnTo>
                  <a:lnTo>
                    <a:pt x="550224" y="2562869"/>
                  </a:lnTo>
                  <a:lnTo>
                    <a:pt x="586481" y="2589744"/>
                  </a:lnTo>
                  <a:lnTo>
                    <a:pt x="623616" y="2615329"/>
                  </a:lnTo>
                  <a:lnTo>
                    <a:pt x="661603" y="2639595"/>
                  </a:lnTo>
                  <a:lnTo>
                    <a:pt x="700414" y="2662511"/>
                  </a:lnTo>
                  <a:lnTo>
                    <a:pt x="740023" y="2684046"/>
                  </a:lnTo>
                  <a:lnTo>
                    <a:pt x="780402" y="2704168"/>
                  </a:lnTo>
                  <a:lnTo>
                    <a:pt x="821527" y="2722847"/>
                  </a:lnTo>
                  <a:lnTo>
                    <a:pt x="863368" y="2740052"/>
                  </a:lnTo>
                  <a:lnTo>
                    <a:pt x="905901" y="2755752"/>
                  </a:lnTo>
                  <a:lnTo>
                    <a:pt x="949098" y="2769916"/>
                  </a:lnTo>
                  <a:lnTo>
                    <a:pt x="992932" y="2782514"/>
                  </a:lnTo>
                  <a:lnTo>
                    <a:pt x="1037377" y="2793513"/>
                  </a:lnTo>
                  <a:lnTo>
                    <a:pt x="1082406" y="2802885"/>
                  </a:lnTo>
                  <a:lnTo>
                    <a:pt x="1127993" y="2810596"/>
                  </a:lnTo>
                  <a:lnTo>
                    <a:pt x="1174109" y="2816617"/>
                  </a:lnTo>
                  <a:lnTo>
                    <a:pt x="1220730" y="2820917"/>
                  </a:lnTo>
                  <a:lnTo>
                    <a:pt x="1310646" y="1412751"/>
                  </a:lnTo>
                  <a:lnTo>
                    <a:pt x="1310646" y="0"/>
                  </a:lnTo>
                  <a:close/>
                </a:path>
              </a:pathLst>
            </a:custGeom>
            <a:ln w="69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288026" y="3242562"/>
            <a:ext cx="1257300" cy="1091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 panose="020B0604020202020204"/>
                <a:cs typeface="Arial" panose="020B0604020202020204"/>
              </a:rPr>
              <a:t>Completed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Late, 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over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budget, and/or </a:t>
            </a:r>
            <a:r>
              <a:rPr sz="1400" b="1" spc="-37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with features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5" dirty="0">
                <a:latin typeface="Arial" panose="020B0604020202020204"/>
                <a:cs typeface="Arial" panose="020B0604020202020204"/>
              </a:rPr>
              <a:t>missing</a:t>
            </a:r>
            <a:r>
              <a:rPr sz="14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latin typeface="Arial" panose="020B0604020202020204"/>
                <a:cs typeface="Arial" panose="020B0604020202020204"/>
              </a:rPr>
              <a:t>–</a:t>
            </a:r>
            <a:r>
              <a:rPr sz="14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5" dirty="0">
                <a:latin typeface="Arial" panose="020B0604020202020204"/>
                <a:cs typeface="Arial" panose="020B0604020202020204"/>
              </a:rPr>
              <a:t>49%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91200" y="4739639"/>
            <a:ext cx="1468120" cy="51815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555625" marR="233045" indent="-315595">
              <a:lnSpc>
                <a:spcPct val="100000"/>
              </a:lnSpc>
              <a:spcBef>
                <a:spcPts val="315"/>
              </a:spcBef>
            </a:pP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  </a:t>
            </a:r>
            <a:r>
              <a:rPr sz="1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23%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6000" y="2987039"/>
            <a:ext cx="1344295" cy="51815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493395" marR="123190" indent="-364490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cc</a:t>
            </a:r>
            <a:r>
              <a:rPr sz="1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14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00" b="1" spc="-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  </a:t>
            </a:r>
            <a:r>
              <a:rPr sz="14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28%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195568" y="683761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endParaRPr spc="-420" dirty="0"/>
          </a:p>
        </p:txBody>
      </p:sp>
      <p:sp>
        <p:nvSpPr>
          <p:cNvPr id="17" name="object 17"/>
          <p:cNvSpPr/>
          <p:nvPr/>
        </p:nvSpPr>
        <p:spPr>
          <a:xfrm>
            <a:off x="761993" y="15742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0" y="3727703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269223" y="32766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52688" y="35280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09076" y="40157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671573" y="4935982"/>
            <a:ext cx="4462780" cy="698500"/>
            <a:chOff x="1671573" y="4935982"/>
            <a:chExt cx="4462780" cy="698500"/>
          </a:xfrm>
        </p:grpSpPr>
        <p:sp>
          <p:nvSpPr>
            <p:cNvPr id="7" name="object 7"/>
            <p:cNvSpPr/>
            <p:nvPr/>
          </p:nvSpPr>
          <p:spPr>
            <a:xfrm>
              <a:off x="1677923" y="4942332"/>
              <a:ext cx="4450080" cy="685800"/>
            </a:xfrm>
            <a:custGeom>
              <a:avLst/>
              <a:gdLst/>
              <a:ahLst/>
              <a:cxnLst/>
              <a:rect l="l" t="t" r="r" b="b"/>
              <a:pathLst>
                <a:path w="4450080" h="685800">
                  <a:moveTo>
                    <a:pt x="4450079" y="571499"/>
                  </a:moveTo>
                  <a:lnTo>
                    <a:pt x="4450079" y="228599"/>
                  </a:lnTo>
                  <a:lnTo>
                    <a:pt x="4446248" y="216768"/>
                  </a:lnTo>
                  <a:lnTo>
                    <a:pt x="4391763" y="183737"/>
                  </a:lnTo>
                  <a:lnTo>
                    <a:pt x="4323340" y="164306"/>
                  </a:lnTo>
                  <a:lnTo>
                    <a:pt x="4280618" y="155528"/>
                  </a:lnTo>
                  <a:lnTo>
                    <a:pt x="4232719" y="147446"/>
                  </a:lnTo>
                  <a:lnTo>
                    <a:pt x="4180016" y="140115"/>
                  </a:lnTo>
                  <a:lnTo>
                    <a:pt x="4122881" y="133588"/>
                  </a:lnTo>
                  <a:lnTo>
                    <a:pt x="4061687" y="127917"/>
                  </a:lnTo>
                  <a:lnTo>
                    <a:pt x="3996808" y="123158"/>
                  </a:lnTo>
                  <a:lnTo>
                    <a:pt x="3928617" y="119363"/>
                  </a:lnTo>
                  <a:lnTo>
                    <a:pt x="3857485" y="116585"/>
                  </a:lnTo>
                  <a:lnTo>
                    <a:pt x="3783785" y="114880"/>
                  </a:lnTo>
                  <a:lnTo>
                    <a:pt x="3707891" y="114299"/>
                  </a:lnTo>
                  <a:lnTo>
                    <a:pt x="3694175" y="0"/>
                  </a:lnTo>
                  <a:lnTo>
                    <a:pt x="3337559" y="114299"/>
                  </a:lnTo>
                  <a:lnTo>
                    <a:pt x="742187" y="114299"/>
                  </a:lnTo>
                  <a:lnTo>
                    <a:pt x="666294" y="114880"/>
                  </a:lnTo>
                  <a:lnTo>
                    <a:pt x="592594" y="116585"/>
                  </a:lnTo>
                  <a:lnTo>
                    <a:pt x="521462" y="119363"/>
                  </a:lnTo>
                  <a:lnTo>
                    <a:pt x="453270" y="123158"/>
                  </a:lnTo>
                  <a:lnTo>
                    <a:pt x="388391" y="127917"/>
                  </a:lnTo>
                  <a:lnTo>
                    <a:pt x="327198" y="133588"/>
                  </a:lnTo>
                  <a:lnTo>
                    <a:pt x="270063" y="140115"/>
                  </a:lnTo>
                  <a:lnTo>
                    <a:pt x="217360" y="147446"/>
                  </a:lnTo>
                  <a:lnTo>
                    <a:pt x="169461" y="155528"/>
                  </a:lnTo>
                  <a:lnTo>
                    <a:pt x="126739" y="164306"/>
                  </a:lnTo>
                  <a:lnTo>
                    <a:pt x="89566" y="173727"/>
                  </a:lnTo>
                  <a:lnTo>
                    <a:pt x="33362" y="194283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33362" y="605250"/>
                  </a:lnTo>
                  <a:lnTo>
                    <a:pt x="89566" y="625697"/>
                  </a:lnTo>
                  <a:lnTo>
                    <a:pt x="126739" y="635124"/>
                  </a:lnTo>
                  <a:lnTo>
                    <a:pt x="169461" y="643938"/>
                  </a:lnTo>
                  <a:lnTo>
                    <a:pt x="217360" y="652081"/>
                  </a:lnTo>
                  <a:lnTo>
                    <a:pt x="270063" y="659492"/>
                  </a:lnTo>
                  <a:lnTo>
                    <a:pt x="327198" y="666110"/>
                  </a:lnTo>
                  <a:lnTo>
                    <a:pt x="388391" y="671875"/>
                  </a:lnTo>
                  <a:lnTo>
                    <a:pt x="453270" y="676727"/>
                  </a:lnTo>
                  <a:lnTo>
                    <a:pt x="521462" y="680606"/>
                  </a:lnTo>
                  <a:lnTo>
                    <a:pt x="592594" y="683451"/>
                  </a:lnTo>
                  <a:lnTo>
                    <a:pt x="666294" y="685202"/>
                  </a:lnTo>
                  <a:lnTo>
                    <a:pt x="742187" y="685799"/>
                  </a:lnTo>
                  <a:lnTo>
                    <a:pt x="3707891" y="685799"/>
                  </a:lnTo>
                  <a:lnTo>
                    <a:pt x="3783785" y="685202"/>
                  </a:lnTo>
                  <a:lnTo>
                    <a:pt x="3857485" y="683451"/>
                  </a:lnTo>
                  <a:lnTo>
                    <a:pt x="3928617" y="680606"/>
                  </a:lnTo>
                  <a:lnTo>
                    <a:pt x="3996808" y="676727"/>
                  </a:lnTo>
                  <a:lnTo>
                    <a:pt x="4061687" y="671875"/>
                  </a:lnTo>
                  <a:lnTo>
                    <a:pt x="4122881" y="666110"/>
                  </a:lnTo>
                  <a:lnTo>
                    <a:pt x="4180016" y="659492"/>
                  </a:lnTo>
                  <a:lnTo>
                    <a:pt x="4232719" y="652081"/>
                  </a:lnTo>
                  <a:lnTo>
                    <a:pt x="4280618" y="643938"/>
                  </a:lnTo>
                  <a:lnTo>
                    <a:pt x="4323340" y="635124"/>
                  </a:lnTo>
                  <a:lnTo>
                    <a:pt x="4360513" y="625697"/>
                  </a:lnTo>
                  <a:lnTo>
                    <a:pt x="4416717" y="605250"/>
                  </a:lnTo>
                  <a:lnTo>
                    <a:pt x="4446248" y="583080"/>
                  </a:lnTo>
                  <a:lnTo>
                    <a:pt x="4450079" y="571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77923" y="4942332"/>
              <a:ext cx="4450080" cy="685800"/>
            </a:xfrm>
            <a:custGeom>
              <a:avLst/>
              <a:gdLst/>
              <a:ahLst/>
              <a:cxnLst/>
              <a:rect l="l" t="t" r="r" b="b"/>
              <a:pathLst>
                <a:path w="4450080" h="685800">
                  <a:moveTo>
                    <a:pt x="742187" y="114299"/>
                  </a:moveTo>
                  <a:lnTo>
                    <a:pt x="666294" y="114880"/>
                  </a:lnTo>
                  <a:lnTo>
                    <a:pt x="592594" y="116585"/>
                  </a:lnTo>
                  <a:lnTo>
                    <a:pt x="521462" y="119363"/>
                  </a:lnTo>
                  <a:lnTo>
                    <a:pt x="453270" y="123158"/>
                  </a:lnTo>
                  <a:lnTo>
                    <a:pt x="388391" y="127917"/>
                  </a:lnTo>
                  <a:lnTo>
                    <a:pt x="327198" y="133588"/>
                  </a:lnTo>
                  <a:lnTo>
                    <a:pt x="270063" y="140115"/>
                  </a:lnTo>
                  <a:lnTo>
                    <a:pt x="217360" y="147446"/>
                  </a:lnTo>
                  <a:lnTo>
                    <a:pt x="169461" y="155528"/>
                  </a:lnTo>
                  <a:lnTo>
                    <a:pt x="126739" y="164306"/>
                  </a:lnTo>
                  <a:lnTo>
                    <a:pt x="89566" y="173727"/>
                  </a:lnTo>
                  <a:lnTo>
                    <a:pt x="33362" y="194283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33362" y="605250"/>
                  </a:lnTo>
                  <a:lnTo>
                    <a:pt x="89566" y="625697"/>
                  </a:lnTo>
                  <a:lnTo>
                    <a:pt x="126739" y="635124"/>
                  </a:lnTo>
                  <a:lnTo>
                    <a:pt x="169461" y="643938"/>
                  </a:lnTo>
                  <a:lnTo>
                    <a:pt x="217360" y="652081"/>
                  </a:lnTo>
                  <a:lnTo>
                    <a:pt x="270063" y="659492"/>
                  </a:lnTo>
                  <a:lnTo>
                    <a:pt x="327198" y="666110"/>
                  </a:lnTo>
                  <a:lnTo>
                    <a:pt x="388391" y="671875"/>
                  </a:lnTo>
                  <a:lnTo>
                    <a:pt x="453270" y="676727"/>
                  </a:lnTo>
                  <a:lnTo>
                    <a:pt x="521462" y="680606"/>
                  </a:lnTo>
                  <a:lnTo>
                    <a:pt x="592594" y="683451"/>
                  </a:lnTo>
                  <a:lnTo>
                    <a:pt x="666294" y="685202"/>
                  </a:lnTo>
                  <a:lnTo>
                    <a:pt x="742187" y="685799"/>
                  </a:lnTo>
                  <a:lnTo>
                    <a:pt x="3707891" y="685799"/>
                  </a:lnTo>
                  <a:lnTo>
                    <a:pt x="3783785" y="685202"/>
                  </a:lnTo>
                  <a:lnTo>
                    <a:pt x="3857485" y="683451"/>
                  </a:lnTo>
                  <a:lnTo>
                    <a:pt x="3928617" y="680606"/>
                  </a:lnTo>
                  <a:lnTo>
                    <a:pt x="3996808" y="676727"/>
                  </a:lnTo>
                  <a:lnTo>
                    <a:pt x="4061687" y="671875"/>
                  </a:lnTo>
                  <a:lnTo>
                    <a:pt x="4122881" y="666110"/>
                  </a:lnTo>
                  <a:lnTo>
                    <a:pt x="4180016" y="659492"/>
                  </a:lnTo>
                  <a:lnTo>
                    <a:pt x="4232719" y="652081"/>
                  </a:lnTo>
                  <a:lnTo>
                    <a:pt x="4280618" y="643938"/>
                  </a:lnTo>
                  <a:lnTo>
                    <a:pt x="4323340" y="635124"/>
                  </a:lnTo>
                  <a:lnTo>
                    <a:pt x="4360513" y="625697"/>
                  </a:lnTo>
                  <a:lnTo>
                    <a:pt x="4416717" y="605250"/>
                  </a:lnTo>
                  <a:lnTo>
                    <a:pt x="4450079" y="571499"/>
                  </a:lnTo>
                  <a:lnTo>
                    <a:pt x="4450079" y="228599"/>
                  </a:lnTo>
                  <a:lnTo>
                    <a:pt x="4416717" y="194283"/>
                  </a:lnTo>
                  <a:lnTo>
                    <a:pt x="4360513" y="173727"/>
                  </a:lnTo>
                  <a:lnTo>
                    <a:pt x="4323340" y="164306"/>
                  </a:lnTo>
                  <a:lnTo>
                    <a:pt x="4280618" y="155528"/>
                  </a:lnTo>
                  <a:lnTo>
                    <a:pt x="4232719" y="147446"/>
                  </a:lnTo>
                  <a:lnTo>
                    <a:pt x="4180016" y="140115"/>
                  </a:lnTo>
                  <a:lnTo>
                    <a:pt x="4122881" y="133588"/>
                  </a:lnTo>
                  <a:lnTo>
                    <a:pt x="4061687" y="127917"/>
                  </a:lnTo>
                  <a:lnTo>
                    <a:pt x="3996808" y="123158"/>
                  </a:lnTo>
                  <a:lnTo>
                    <a:pt x="3928617" y="119363"/>
                  </a:lnTo>
                  <a:lnTo>
                    <a:pt x="3857485" y="116585"/>
                  </a:lnTo>
                  <a:lnTo>
                    <a:pt x="3783785" y="114880"/>
                  </a:lnTo>
                  <a:lnTo>
                    <a:pt x="3707891" y="114299"/>
                  </a:lnTo>
                  <a:lnTo>
                    <a:pt x="3694175" y="0"/>
                  </a:lnTo>
                  <a:lnTo>
                    <a:pt x="3337559" y="114299"/>
                  </a:lnTo>
                  <a:lnTo>
                    <a:pt x="742187" y="114299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40733" y="3298950"/>
            <a:ext cx="6393815" cy="22320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0"/>
              </a:spcBef>
              <a:tabLst>
                <a:tab pos="1758950" algn="l"/>
                <a:tab pos="3031490" algn="l"/>
                <a:tab pos="4204970" algn="l"/>
                <a:tab pos="5771515" algn="l"/>
              </a:tabLst>
            </a:pPr>
            <a:r>
              <a:rPr sz="2800" spc="-1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2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pu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rs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	p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ov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	g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tha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n  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80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993265"/>
                </a:solidFill>
                <a:latin typeface="Times New Roman" panose="02020603050405020304"/>
                <a:cs typeface="Times New Roman" panose="02020603050405020304"/>
              </a:rPr>
              <a:t>replace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R="351155" algn="ctr">
              <a:lnSpc>
                <a:spcPct val="100000"/>
              </a:lnSpc>
            </a:pPr>
            <a:r>
              <a:rPr sz="2800" i="1" spc="12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This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is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0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not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always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4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true.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09898" y="823975"/>
            <a:ext cx="80391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20" dirty="0">
                <a:solidFill>
                  <a:srgbClr val="0000CC"/>
                </a:solidFill>
              </a:rPr>
              <a:t>M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409" dirty="0">
                <a:solidFill>
                  <a:srgbClr val="0000CC"/>
                </a:solidFill>
              </a:rPr>
              <a:t>gem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n</a:t>
            </a:r>
            <a:r>
              <a:rPr spc="165" dirty="0">
                <a:solidFill>
                  <a:srgbClr val="0000CC"/>
                </a:solidFill>
              </a:rPr>
              <a:t>t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15" dirty="0">
                <a:solidFill>
                  <a:srgbClr val="0000CC"/>
                </a:solidFill>
              </a:rPr>
              <a:t>v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28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1800" y="3727703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040623" y="32766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24088" y="35280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80476" y="40157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386579" y="3988053"/>
            <a:ext cx="5054600" cy="1279525"/>
            <a:chOff x="1386579" y="3988053"/>
            <a:chExt cx="5054600" cy="1279525"/>
          </a:xfrm>
        </p:grpSpPr>
        <p:sp>
          <p:nvSpPr>
            <p:cNvPr id="7" name="object 7"/>
            <p:cNvSpPr/>
            <p:nvPr/>
          </p:nvSpPr>
          <p:spPr>
            <a:xfrm>
              <a:off x="1392929" y="3994403"/>
              <a:ext cx="5041900" cy="1266825"/>
            </a:xfrm>
            <a:custGeom>
              <a:avLst/>
              <a:gdLst/>
              <a:ahLst/>
              <a:cxnLst/>
              <a:rect l="l" t="t" r="r" b="b"/>
              <a:pathLst>
                <a:path w="5041900" h="1266825">
                  <a:moveTo>
                    <a:pt x="5041397" y="1056131"/>
                  </a:moveTo>
                  <a:lnTo>
                    <a:pt x="5041397" y="422147"/>
                  </a:lnTo>
                  <a:lnTo>
                    <a:pt x="5038311" y="403819"/>
                  </a:lnTo>
                  <a:lnTo>
                    <a:pt x="5014377" y="368553"/>
                  </a:lnTo>
                  <a:lnTo>
                    <a:pt x="4968441" y="335559"/>
                  </a:lnTo>
                  <a:lnTo>
                    <a:pt x="4902519" y="305338"/>
                  </a:lnTo>
                  <a:lnTo>
                    <a:pt x="4862693" y="291423"/>
                  </a:lnTo>
                  <a:lnTo>
                    <a:pt x="4818626" y="278390"/>
                  </a:lnTo>
                  <a:lnTo>
                    <a:pt x="4770570" y="266301"/>
                  </a:lnTo>
                  <a:lnTo>
                    <a:pt x="4718778" y="255219"/>
                  </a:lnTo>
                  <a:lnTo>
                    <a:pt x="4663501" y="245205"/>
                  </a:lnTo>
                  <a:lnTo>
                    <a:pt x="4604990" y="236324"/>
                  </a:lnTo>
                  <a:lnTo>
                    <a:pt x="4543499" y="228637"/>
                  </a:lnTo>
                  <a:lnTo>
                    <a:pt x="4479279" y="222207"/>
                  </a:lnTo>
                  <a:lnTo>
                    <a:pt x="4412583" y="217097"/>
                  </a:lnTo>
                  <a:lnTo>
                    <a:pt x="4343661" y="213369"/>
                  </a:lnTo>
                  <a:lnTo>
                    <a:pt x="4272766" y="211086"/>
                  </a:lnTo>
                  <a:lnTo>
                    <a:pt x="4200150" y="210311"/>
                  </a:lnTo>
                  <a:lnTo>
                    <a:pt x="4184910" y="0"/>
                  </a:lnTo>
                  <a:lnTo>
                    <a:pt x="3781050" y="210311"/>
                  </a:lnTo>
                  <a:lnTo>
                    <a:pt x="839730" y="210311"/>
                  </a:lnTo>
                  <a:lnTo>
                    <a:pt x="767126" y="211086"/>
                  </a:lnTo>
                  <a:lnTo>
                    <a:pt x="696265" y="213369"/>
                  </a:lnTo>
                  <a:lnTo>
                    <a:pt x="627398" y="217097"/>
                  </a:lnTo>
                  <a:lnTo>
                    <a:pt x="560773" y="222207"/>
                  </a:lnTo>
                  <a:lnTo>
                    <a:pt x="496640" y="228637"/>
                  </a:lnTo>
                  <a:lnTo>
                    <a:pt x="435247" y="236324"/>
                  </a:lnTo>
                  <a:lnTo>
                    <a:pt x="376845" y="245205"/>
                  </a:lnTo>
                  <a:lnTo>
                    <a:pt x="321682" y="255219"/>
                  </a:lnTo>
                  <a:lnTo>
                    <a:pt x="270008" y="266301"/>
                  </a:lnTo>
                  <a:lnTo>
                    <a:pt x="222072" y="278390"/>
                  </a:lnTo>
                  <a:lnTo>
                    <a:pt x="178123" y="291423"/>
                  </a:lnTo>
                  <a:lnTo>
                    <a:pt x="138412" y="305338"/>
                  </a:lnTo>
                  <a:lnTo>
                    <a:pt x="103186" y="320070"/>
                  </a:lnTo>
                  <a:lnTo>
                    <a:pt x="47190" y="351741"/>
                  </a:lnTo>
                  <a:lnTo>
                    <a:pt x="12129" y="385934"/>
                  </a:lnTo>
                  <a:lnTo>
                    <a:pt x="0" y="422147"/>
                  </a:lnTo>
                  <a:lnTo>
                    <a:pt x="0" y="1056131"/>
                  </a:lnTo>
                  <a:lnTo>
                    <a:pt x="26918" y="1109112"/>
                  </a:lnTo>
                  <a:lnTo>
                    <a:pt x="72695" y="1141806"/>
                  </a:lnTo>
                  <a:lnTo>
                    <a:pt x="138412" y="1171801"/>
                  </a:lnTo>
                  <a:lnTo>
                    <a:pt x="178123" y="1185627"/>
                  </a:lnTo>
                  <a:lnTo>
                    <a:pt x="222072" y="1198587"/>
                  </a:lnTo>
                  <a:lnTo>
                    <a:pt x="270008" y="1210616"/>
                  </a:lnTo>
                  <a:lnTo>
                    <a:pt x="321682" y="1221650"/>
                  </a:lnTo>
                  <a:lnTo>
                    <a:pt x="376845" y="1231626"/>
                  </a:lnTo>
                  <a:lnTo>
                    <a:pt x="435247" y="1240479"/>
                  </a:lnTo>
                  <a:lnTo>
                    <a:pt x="496640" y="1248146"/>
                  </a:lnTo>
                  <a:lnTo>
                    <a:pt x="560773" y="1254563"/>
                  </a:lnTo>
                  <a:lnTo>
                    <a:pt x="627398" y="1259664"/>
                  </a:lnTo>
                  <a:lnTo>
                    <a:pt x="696265" y="1263388"/>
                  </a:lnTo>
                  <a:lnTo>
                    <a:pt x="767126" y="1265669"/>
                  </a:lnTo>
                  <a:lnTo>
                    <a:pt x="839730" y="1266443"/>
                  </a:lnTo>
                  <a:lnTo>
                    <a:pt x="4200150" y="1266443"/>
                  </a:lnTo>
                  <a:lnTo>
                    <a:pt x="4272766" y="1265669"/>
                  </a:lnTo>
                  <a:lnTo>
                    <a:pt x="4343661" y="1263388"/>
                  </a:lnTo>
                  <a:lnTo>
                    <a:pt x="4412583" y="1259664"/>
                  </a:lnTo>
                  <a:lnTo>
                    <a:pt x="4479279" y="1254563"/>
                  </a:lnTo>
                  <a:lnTo>
                    <a:pt x="4543499" y="1248146"/>
                  </a:lnTo>
                  <a:lnTo>
                    <a:pt x="4604990" y="1240479"/>
                  </a:lnTo>
                  <a:lnTo>
                    <a:pt x="4663501" y="1231626"/>
                  </a:lnTo>
                  <a:lnTo>
                    <a:pt x="4718778" y="1221650"/>
                  </a:lnTo>
                  <a:lnTo>
                    <a:pt x="4770570" y="1210616"/>
                  </a:lnTo>
                  <a:lnTo>
                    <a:pt x="4818626" y="1198587"/>
                  </a:lnTo>
                  <a:lnTo>
                    <a:pt x="4862693" y="1185627"/>
                  </a:lnTo>
                  <a:lnTo>
                    <a:pt x="4902519" y="1171801"/>
                  </a:lnTo>
                  <a:lnTo>
                    <a:pt x="4937853" y="1157173"/>
                  </a:lnTo>
                  <a:lnTo>
                    <a:pt x="4994034" y="1125764"/>
                  </a:lnTo>
                  <a:lnTo>
                    <a:pt x="5029221" y="1091913"/>
                  </a:lnTo>
                  <a:lnTo>
                    <a:pt x="5038311" y="1074232"/>
                  </a:lnTo>
                  <a:lnTo>
                    <a:pt x="5041397" y="1056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92929" y="3994403"/>
              <a:ext cx="5041900" cy="1266825"/>
            </a:xfrm>
            <a:custGeom>
              <a:avLst/>
              <a:gdLst/>
              <a:ahLst/>
              <a:cxnLst/>
              <a:rect l="l" t="t" r="r" b="b"/>
              <a:pathLst>
                <a:path w="5041900" h="1266825">
                  <a:moveTo>
                    <a:pt x="839730" y="210311"/>
                  </a:moveTo>
                  <a:lnTo>
                    <a:pt x="767126" y="211086"/>
                  </a:lnTo>
                  <a:lnTo>
                    <a:pt x="696265" y="213369"/>
                  </a:lnTo>
                  <a:lnTo>
                    <a:pt x="627398" y="217097"/>
                  </a:lnTo>
                  <a:lnTo>
                    <a:pt x="560773" y="222207"/>
                  </a:lnTo>
                  <a:lnTo>
                    <a:pt x="496640" y="228637"/>
                  </a:lnTo>
                  <a:lnTo>
                    <a:pt x="435247" y="236324"/>
                  </a:lnTo>
                  <a:lnTo>
                    <a:pt x="376845" y="245205"/>
                  </a:lnTo>
                  <a:lnTo>
                    <a:pt x="321682" y="255219"/>
                  </a:lnTo>
                  <a:lnTo>
                    <a:pt x="270008" y="266301"/>
                  </a:lnTo>
                  <a:lnTo>
                    <a:pt x="222072" y="278390"/>
                  </a:lnTo>
                  <a:lnTo>
                    <a:pt x="178123" y="291423"/>
                  </a:lnTo>
                  <a:lnTo>
                    <a:pt x="138412" y="305338"/>
                  </a:lnTo>
                  <a:lnTo>
                    <a:pt x="103186" y="320070"/>
                  </a:lnTo>
                  <a:lnTo>
                    <a:pt x="47190" y="351741"/>
                  </a:lnTo>
                  <a:lnTo>
                    <a:pt x="12129" y="385934"/>
                  </a:lnTo>
                  <a:lnTo>
                    <a:pt x="0" y="422147"/>
                  </a:lnTo>
                  <a:lnTo>
                    <a:pt x="0" y="1056131"/>
                  </a:lnTo>
                  <a:lnTo>
                    <a:pt x="26918" y="1109112"/>
                  </a:lnTo>
                  <a:lnTo>
                    <a:pt x="72695" y="1141806"/>
                  </a:lnTo>
                  <a:lnTo>
                    <a:pt x="138412" y="1171801"/>
                  </a:lnTo>
                  <a:lnTo>
                    <a:pt x="178123" y="1185627"/>
                  </a:lnTo>
                  <a:lnTo>
                    <a:pt x="222072" y="1198587"/>
                  </a:lnTo>
                  <a:lnTo>
                    <a:pt x="270008" y="1210616"/>
                  </a:lnTo>
                  <a:lnTo>
                    <a:pt x="321682" y="1221650"/>
                  </a:lnTo>
                  <a:lnTo>
                    <a:pt x="376845" y="1231626"/>
                  </a:lnTo>
                  <a:lnTo>
                    <a:pt x="435247" y="1240479"/>
                  </a:lnTo>
                  <a:lnTo>
                    <a:pt x="496640" y="1248146"/>
                  </a:lnTo>
                  <a:lnTo>
                    <a:pt x="560773" y="1254563"/>
                  </a:lnTo>
                  <a:lnTo>
                    <a:pt x="627398" y="1259664"/>
                  </a:lnTo>
                  <a:lnTo>
                    <a:pt x="696265" y="1263388"/>
                  </a:lnTo>
                  <a:lnTo>
                    <a:pt x="767126" y="1265669"/>
                  </a:lnTo>
                  <a:lnTo>
                    <a:pt x="839730" y="1266443"/>
                  </a:lnTo>
                  <a:lnTo>
                    <a:pt x="4200150" y="1266443"/>
                  </a:lnTo>
                  <a:lnTo>
                    <a:pt x="4272766" y="1265669"/>
                  </a:lnTo>
                  <a:lnTo>
                    <a:pt x="4343661" y="1263388"/>
                  </a:lnTo>
                  <a:lnTo>
                    <a:pt x="4412583" y="1259664"/>
                  </a:lnTo>
                  <a:lnTo>
                    <a:pt x="4479279" y="1254563"/>
                  </a:lnTo>
                  <a:lnTo>
                    <a:pt x="4543499" y="1248146"/>
                  </a:lnTo>
                  <a:lnTo>
                    <a:pt x="4604990" y="1240479"/>
                  </a:lnTo>
                  <a:lnTo>
                    <a:pt x="4663501" y="1231626"/>
                  </a:lnTo>
                  <a:lnTo>
                    <a:pt x="4718778" y="1221650"/>
                  </a:lnTo>
                  <a:lnTo>
                    <a:pt x="4770570" y="1210616"/>
                  </a:lnTo>
                  <a:lnTo>
                    <a:pt x="4818626" y="1198587"/>
                  </a:lnTo>
                  <a:lnTo>
                    <a:pt x="4862693" y="1185627"/>
                  </a:lnTo>
                  <a:lnTo>
                    <a:pt x="4902519" y="1171801"/>
                  </a:lnTo>
                  <a:lnTo>
                    <a:pt x="4937853" y="1157173"/>
                  </a:lnTo>
                  <a:lnTo>
                    <a:pt x="4994034" y="1125764"/>
                  </a:lnTo>
                  <a:lnTo>
                    <a:pt x="5029221" y="1091913"/>
                  </a:lnTo>
                  <a:lnTo>
                    <a:pt x="5041397" y="1056131"/>
                  </a:lnTo>
                  <a:lnTo>
                    <a:pt x="5041397" y="422147"/>
                  </a:lnTo>
                  <a:lnTo>
                    <a:pt x="5029221" y="385934"/>
                  </a:lnTo>
                  <a:lnTo>
                    <a:pt x="4994034" y="351741"/>
                  </a:lnTo>
                  <a:lnTo>
                    <a:pt x="4937853" y="320070"/>
                  </a:lnTo>
                  <a:lnTo>
                    <a:pt x="4902519" y="305338"/>
                  </a:lnTo>
                  <a:lnTo>
                    <a:pt x="4862693" y="291423"/>
                  </a:lnTo>
                  <a:lnTo>
                    <a:pt x="4818626" y="278390"/>
                  </a:lnTo>
                  <a:lnTo>
                    <a:pt x="4770570" y="266301"/>
                  </a:lnTo>
                  <a:lnTo>
                    <a:pt x="4718778" y="255219"/>
                  </a:lnTo>
                  <a:lnTo>
                    <a:pt x="4663501" y="245205"/>
                  </a:lnTo>
                  <a:lnTo>
                    <a:pt x="4604990" y="236324"/>
                  </a:lnTo>
                  <a:lnTo>
                    <a:pt x="4543499" y="228637"/>
                  </a:lnTo>
                  <a:lnTo>
                    <a:pt x="4479279" y="222207"/>
                  </a:lnTo>
                  <a:lnTo>
                    <a:pt x="4412583" y="217097"/>
                  </a:lnTo>
                  <a:lnTo>
                    <a:pt x="4343661" y="213369"/>
                  </a:lnTo>
                  <a:lnTo>
                    <a:pt x="4272766" y="211086"/>
                  </a:lnTo>
                  <a:lnTo>
                    <a:pt x="4200150" y="210311"/>
                  </a:lnTo>
                  <a:lnTo>
                    <a:pt x="4184910" y="0"/>
                  </a:lnTo>
                  <a:lnTo>
                    <a:pt x="3781050" y="210311"/>
                  </a:lnTo>
                  <a:lnTo>
                    <a:pt x="839730" y="210311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07433" y="2460751"/>
            <a:ext cx="7881620" cy="2672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 general statement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objectives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sufficient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to get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started with </a:t>
            </a:r>
            <a:r>
              <a:rPr sz="2400" spc="-58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development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of software.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Missing/vague requirements can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easily 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incorporated/detailed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24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4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concretized.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 panose="02020603050405020304"/>
              <a:cs typeface="Times New Roman" panose="02020603050405020304"/>
            </a:endParaRPr>
          </a:p>
          <a:p>
            <a:pPr marL="1276985" marR="2977515" indent="-659765">
              <a:lnSpc>
                <a:spcPct val="100000"/>
              </a:lnSpc>
            </a:pPr>
            <a:r>
              <a:rPr sz="2800" i="1" spc="1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If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2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we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1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do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so,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2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we</a:t>
            </a:r>
            <a:r>
              <a:rPr sz="2800" i="1" spc="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-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heading </a:t>
            </a:r>
            <a:r>
              <a:rPr sz="2800" i="1" spc="-60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14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towards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9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disaster.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8686" y="747775"/>
            <a:ext cx="7467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0795" algn="l"/>
              </a:tabLst>
            </a:pPr>
            <a:r>
              <a:rPr spc="-160" dirty="0">
                <a:solidFill>
                  <a:srgbClr val="0000CC"/>
                </a:solidFill>
              </a:rPr>
              <a:t>Software</a:t>
            </a:r>
            <a:r>
              <a:rPr spc="-105" dirty="0">
                <a:solidFill>
                  <a:srgbClr val="0000CC"/>
                </a:solidFill>
              </a:rPr>
              <a:t> </a:t>
            </a:r>
            <a:r>
              <a:rPr spc="-100" dirty="0">
                <a:solidFill>
                  <a:srgbClr val="0000CC"/>
                </a:solidFill>
              </a:rPr>
              <a:t>Myths</a:t>
            </a:r>
            <a:r>
              <a:rPr spc="-105" dirty="0">
                <a:solidFill>
                  <a:srgbClr val="0000CC"/>
                </a:solidFill>
              </a:rPr>
              <a:t> </a:t>
            </a:r>
            <a:r>
              <a:rPr spc="-305" dirty="0">
                <a:solidFill>
                  <a:srgbClr val="0000CC"/>
                </a:solidFill>
              </a:rPr>
              <a:t>(Customer	</a:t>
            </a:r>
            <a:r>
              <a:rPr spc="-240" dirty="0">
                <a:solidFill>
                  <a:srgbClr val="0000CC"/>
                </a:solidFill>
              </a:rPr>
              <a:t>Perspectives</a:t>
            </a:r>
            <a:r>
              <a:rPr sz="4400" b="1" i="0" spc="-2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64744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3" y="2613150"/>
            <a:ext cx="6546215" cy="15951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0"/>
              </a:spcBef>
              <a:tabLst>
                <a:tab pos="1638300" algn="l"/>
                <a:tab pos="2610485" algn="l"/>
                <a:tab pos="3680460" algn="l"/>
                <a:tab pos="5147945" algn="l"/>
                <a:tab pos="5724525" algn="l"/>
              </a:tabLst>
            </a:pP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ft</a:t>
            </a:r>
            <a:r>
              <a:rPr sz="28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ith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2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	b</a:t>
            </a:r>
            <a:r>
              <a:rPr sz="28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28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  software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spc="-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can work </a:t>
            </a:r>
            <a:r>
              <a:rPr sz="28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right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8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time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16823" y="32004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00288" y="34518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56676" y="39395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58000" y="3651503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706626" y="5393182"/>
            <a:ext cx="3929379" cy="698500"/>
            <a:chOff x="1706626" y="5393182"/>
            <a:chExt cx="3929379" cy="698500"/>
          </a:xfrm>
        </p:grpSpPr>
        <p:sp>
          <p:nvSpPr>
            <p:cNvPr id="8" name="object 8"/>
            <p:cNvSpPr/>
            <p:nvPr/>
          </p:nvSpPr>
          <p:spPr>
            <a:xfrm>
              <a:off x="1712976" y="5399532"/>
              <a:ext cx="3916679" cy="685800"/>
            </a:xfrm>
            <a:custGeom>
              <a:avLst/>
              <a:gdLst/>
              <a:ahLst/>
              <a:cxnLst/>
              <a:rect l="l" t="t" r="r" b="b"/>
              <a:pathLst>
                <a:path w="3916679" h="685800">
                  <a:moveTo>
                    <a:pt x="3916679" y="571499"/>
                  </a:moveTo>
                  <a:lnTo>
                    <a:pt x="3916679" y="228599"/>
                  </a:lnTo>
                  <a:lnTo>
                    <a:pt x="3912282" y="215107"/>
                  </a:lnTo>
                  <a:lnTo>
                    <a:pt x="3878576" y="189701"/>
                  </a:lnTo>
                  <a:lnTo>
                    <a:pt x="3814917" y="166934"/>
                  </a:lnTo>
                  <a:lnTo>
                    <a:pt x="3773081" y="156740"/>
                  </a:lnTo>
                  <a:lnTo>
                    <a:pt x="3725227" y="147446"/>
                  </a:lnTo>
                  <a:lnTo>
                    <a:pt x="3671844" y="139132"/>
                  </a:lnTo>
                  <a:lnTo>
                    <a:pt x="3613423" y="131878"/>
                  </a:lnTo>
                  <a:lnTo>
                    <a:pt x="3550453" y="125763"/>
                  </a:lnTo>
                  <a:lnTo>
                    <a:pt x="3483424" y="120868"/>
                  </a:lnTo>
                  <a:lnTo>
                    <a:pt x="3412826" y="117272"/>
                  </a:lnTo>
                  <a:lnTo>
                    <a:pt x="3339150" y="115056"/>
                  </a:lnTo>
                  <a:lnTo>
                    <a:pt x="3262883" y="114299"/>
                  </a:lnTo>
                  <a:lnTo>
                    <a:pt x="3250691" y="0"/>
                  </a:lnTo>
                  <a:lnTo>
                    <a:pt x="2936747" y="114299"/>
                  </a:lnTo>
                  <a:lnTo>
                    <a:pt x="652271" y="114299"/>
                  </a:lnTo>
                  <a:lnTo>
                    <a:pt x="576309" y="115056"/>
                  </a:lnTo>
                  <a:lnTo>
                    <a:pt x="502893" y="117272"/>
                  </a:lnTo>
                  <a:lnTo>
                    <a:pt x="432516" y="120868"/>
                  </a:lnTo>
                  <a:lnTo>
                    <a:pt x="365671" y="125763"/>
                  </a:lnTo>
                  <a:lnTo>
                    <a:pt x="302851" y="131878"/>
                  </a:lnTo>
                  <a:lnTo>
                    <a:pt x="244550" y="139132"/>
                  </a:lnTo>
                  <a:lnTo>
                    <a:pt x="191261" y="147446"/>
                  </a:lnTo>
                  <a:lnTo>
                    <a:pt x="143478" y="156740"/>
                  </a:lnTo>
                  <a:lnTo>
                    <a:pt x="101692" y="166934"/>
                  </a:lnTo>
                  <a:lnTo>
                    <a:pt x="38088" y="189701"/>
                  </a:lnTo>
                  <a:lnTo>
                    <a:pt x="4396" y="215107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38088" y="609793"/>
                  </a:lnTo>
                  <a:lnTo>
                    <a:pt x="101692" y="632490"/>
                  </a:lnTo>
                  <a:lnTo>
                    <a:pt x="143478" y="642719"/>
                  </a:lnTo>
                  <a:lnTo>
                    <a:pt x="191261" y="652081"/>
                  </a:lnTo>
                  <a:lnTo>
                    <a:pt x="244550" y="660487"/>
                  </a:lnTo>
                  <a:lnTo>
                    <a:pt x="302851" y="667846"/>
                  </a:lnTo>
                  <a:lnTo>
                    <a:pt x="365671" y="674070"/>
                  </a:lnTo>
                  <a:lnTo>
                    <a:pt x="432516" y="679066"/>
                  </a:lnTo>
                  <a:lnTo>
                    <a:pt x="502893" y="682747"/>
                  </a:lnTo>
                  <a:lnTo>
                    <a:pt x="576309" y="685021"/>
                  </a:lnTo>
                  <a:lnTo>
                    <a:pt x="652271" y="685799"/>
                  </a:lnTo>
                  <a:lnTo>
                    <a:pt x="3262883" y="685799"/>
                  </a:lnTo>
                  <a:lnTo>
                    <a:pt x="3339150" y="685021"/>
                  </a:lnTo>
                  <a:lnTo>
                    <a:pt x="3412826" y="682747"/>
                  </a:lnTo>
                  <a:lnTo>
                    <a:pt x="3483424" y="679066"/>
                  </a:lnTo>
                  <a:lnTo>
                    <a:pt x="3550453" y="674070"/>
                  </a:lnTo>
                  <a:lnTo>
                    <a:pt x="3613423" y="667846"/>
                  </a:lnTo>
                  <a:lnTo>
                    <a:pt x="3671844" y="660487"/>
                  </a:lnTo>
                  <a:lnTo>
                    <a:pt x="3725227" y="652081"/>
                  </a:lnTo>
                  <a:lnTo>
                    <a:pt x="3773081" y="642719"/>
                  </a:lnTo>
                  <a:lnTo>
                    <a:pt x="3814917" y="632490"/>
                  </a:lnTo>
                  <a:lnTo>
                    <a:pt x="3878576" y="609793"/>
                  </a:lnTo>
                  <a:lnTo>
                    <a:pt x="3912282" y="584711"/>
                  </a:lnTo>
                  <a:lnTo>
                    <a:pt x="3916679" y="571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712976" y="5399532"/>
              <a:ext cx="3916679" cy="685800"/>
            </a:xfrm>
            <a:custGeom>
              <a:avLst/>
              <a:gdLst/>
              <a:ahLst/>
              <a:cxnLst/>
              <a:rect l="l" t="t" r="r" b="b"/>
              <a:pathLst>
                <a:path w="3916679" h="685800">
                  <a:moveTo>
                    <a:pt x="652271" y="114299"/>
                  </a:moveTo>
                  <a:lnTo>
                    <a:pt x="576309" y="115056"/>
                  </a:lnTo>
                  <a:lnTo>
                    <a:pt x="502893" y="117272"/>
                  </a:lnTo>
                  <a:lnTo>
                    <a:pt x="432516" y="120868"/>
                  </a:lnTo>
                  <a:lnTo>
                    <a:pt x="365671" y="125763"/>
                  </a:lnTo>
                  <a:lnTo>
                    <a:pt x="302851" y="131878"/>
                  </a:lnTo>
                  <a:lnTo>
                    <a:pt x="244550" y="139132"/>
                  </a:lnTo>
                  <a:lnTo>
                    <a:pt x="191261" y="147446"/>
                  </a:lnTo>
                  <a:lnTo>
                    <a:pt x="143478" y="156740"/>
                  </a:lnTo>
                  <a:lnTo>
                    <a:pt x="101692" y="166934"/>
                  </a:lnTo>
                  <a:lnTo>
                    <a:pt x="38088" y="189701"/>
                  </a:lnTo>
                  <a:lnTo>
                    <a:pt x="4396" y="215107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38088" y="609793"/>
                  </a:lnTo>
                  <a:lnTo>
                    <a:pt x="101692" y="632490"/>
                  </a:lnTo>
                  <a:lnTo>
                    <a:pt x="143478" y="642719"/>
                  </a:lnTo>
                  <a:lnTo>
                    <a:pt x="191261" y="652081"/>
                  </a:lnTo>
                  <a:lnTo>
                    <a:pt x="244550" y="660487"/>
                  </a:lnTo>
                  <a:lnTo>
                    <a:pt x="302851" y="667846"/>
                  </a:lnTo>
                  <a:lnTo>
                    <a:pt x="365671" y="674070"/>
                  </a:lnTo>
                  <a:lnTo>
                    <a:pt x="432516" y="679066"/>
                  </a:lnTo>
                  <a:lnTo>
                    <a:pt x="502893" y="682747"/>
                  </a:lnTo>
                  <a:lnTo>
                    <a:pt x="576309" y="685021"/>
                  </a:lnTo>
                  <a:lnTo>
                    <a:pt x="652271" y="685799"/>
                  </a:lnTo>
                  <a:lnTo>
                    <a:pt x="3262883" y="685799"/>
                  </a:lnTo>
                  <a:lnTo>
                    <a:pt x="3339150" y="685021"/>
                  </a:lnTo>
                  <a:lnTo>
                    <a:pt x="3412826" y="682747"/>
                  </a:lnTo>
                  <a:lnTo>
                    <a:pt x="3483424" y="679066"/>
                  </a:lnTo>
                  <a:lnTo>
                    <a:pt x="3550453" y="674070"/>
                  </a:lnTo>
                  <a:lnTo>
                    <a:pt x="3613423" y="667846"/>
                  </a:lnTo>
                  <a:lnTo>
                    <a:pt x="3671844" y="660487"/>
                  </a:lnTo>
                  <a:lnTo>
                    <a:pt x="3725227" y="652081"/>
                  </a:lnTo>
                  <a:lnTo>
                    <a:pt x="3773081" y="642719"/>
                  </a:lnTo>
                  <a:lnTo>
                    <a:pt x="3814917" y="632490"/>
                  </a:lnTo>
                  <a:lnTo>
                    <a:pt x="3878576" y="609793"/>
                  </a:lnTo>
                  <a:lnTo>
                    <a:pt x="3912282" y="584711"/>
                  </a:lnTo>
                  <a:lnTo>
                    <a:pt x="3916679" y="571499"/>
                  </a:lnTo>
                  <a:lnTo>
                    <a:pt x="3916679" y="228599"/>
                  </a:lnTo>
                  <a:lnTo>
                    <a:pt x="3878576" y="189701"/>
                  </a:lnTo>
                  <a:lnTo>
                    <a:pt x="3814917" y="166934"/>
                  </a:lnTo>
                  <a:lnTo>
                    <a:pt x="3773081" y="156740"/>
                  </a:lnTo>
                  <a:lnTo>
                    <a:pt x="3725227" y="147446"/>
                  </a:lnTo>
                  <a:lnTo>
                    <a:pt x="3671844" y="139132"/>
                  </a:lnTo>
                  <a:lnTo>
                    <a:pt x="3613423" y="131878"/>
                  </a:lnTo>
                  <a:lnTo>
                    <a:pt x="3550453" y="125763"/>
                  </a:lnTo>
                  <a:lnTo>
                    <a:pt x="3483424" y="120868"/>
                  </a:lnTo>
                  <a:lnTo>
                    <a:pt x="3412826" y="117272"/>
                  </a:lnTo>
                  <a:lnTo>
                    <a:pt x="3339150" y="115056"/>
                  </a:lnTo>
                  <a:lnTo>
                    <a:pt x="3262883" y="114299"/>
                  </a:lnTo>
                  <a:lnTo>
                    <a:pt x="3250691" y="0"/>
                  </a:lnTo>
                  <a:lnTo>
                    <a:pt x="2936747" y="114299"/>
                  </a:lnTo>
                  <a:lnTo>
                    <a:pt x="652271" y="114299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980691" y="5536181"/>
            <a:ext cx="3379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12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Both</a:t>
            </a:r>
            <a:r>
              <a:rPr sz="2800" i="1" spc="5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-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only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4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myths</a:t>
            </a:r>
            <a:r>
              <a:rPr sz="2800" i="1" spc="145" dirty="0">
                <a:solidFill>
                  <a:srgbClr val="7F0000"/>
                </a:solidFill>
                <a:latin typeface="Cambria" panose="02040503050406030204"/>
                <a:cs typeface="Cambria" panose="02040503050406030204"/>
              </a:rPr>
              <a:t>!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18686" y="747775"/>
            <a:ext cx="7467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0795" algn="l"/>
              </a:tabLst>
            </a:pPr>
            <a:r>
              <a:rPr spc="-160" dirty="0">
                <a:solidFill>
                  <a:srgbClr val="0000CC"/>
                </a:solidFill>
              </a:rPr>
              <a:t>Software</a:t>
            </a:r>
            <a:r>
              <a:rPr spc="-105" dirty="0">
                <a:solidFill>
                  <a:srgbClr val="0000CC"/>
                </a:solidFill>
              </a:rPr>
              <a:t> </a:t>
            </a:r>
            <a:r>
              <a:rPr spc="-100" dirty="0">
                <a:solidFill>
                  <a:srgbClr val="0000CC"/>
                </a:solidFill>
              </a:rPr>
              <a:t>Myths</a:t>
            </a:r>
            <a:r>
              <a:rPr spc="-105" dirty="0">
                <a:solidFill>
                  <a:srgbClr val="0000CC"/>
                </a:solidFill>
              </a:rPr>
              <a:t> </a:t>
            </a:r>
            <a:r>
              <a:rPr spc="-305" dirty="0">
                <a:solidFill>
                  <a:srgbClr val="0000CC"/>
                </a:solidFill>
              </a:rPr>
              <a:t>(Customer	</a:t>
            </a:r>
            <a:r>
              <a:rPr spc="-240" dirty="0">
                <a:solidFill>
                  <a:srgbClr val="0000CC"/>
                </a:solidFill>
              </a:rPr>
              <a:t>Perspectives</a:t>
            </a:r>
            <a:r>
              <a:rPr sz="4400" b="1" i="0" spc="-2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6764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33" y="2841750"/>
            <a:ext cx="7286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Once</a:t>
            </a:r>
            <a:r>
              <a:rPr sz="2800" spc="-1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spc="-1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demonstrated,</a:t>
            </a:r>
            <a:r>
              <a:rPr sz="2800" spc="-1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8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is done.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18939" y="4466589"/>
            <a:ext cx="6014720" cy="698500"/>
            <a:chOff x="1218939" y="4466589"/>
            <a:chExt cx="6014720" cy="698500"/>
          </a:xfrm>
        </p:grpSpPr>
        <p:sp>
          <p:nvSpPr>
            <p:cNvPr id="4" name="object 4"/>
            <p:cNvSpPr/>
            <p:nvPr/>
          </p:nvSpPr>
          <p:spPr>
            <a:xfrm>
              <a:off x="1225289" y="4472939"/>
              <a:ext cx="6002020" cy="685800"/>
            </a:xfrm>
            <a:custGeom>
              <a:avLst/>
              <a:gdLst/>
              <a:ahLst/>
              <a:cxnLst/>
              <a:rect l="l" t="t" r="r" b="b"/>
              <a:pathLst>
                <a:path w="6002020" h="685800">
                  <a:moveTo>
                    <a:pt x="6001517" y="571499"/>
                  </a:moveTo>
                  <a:lnTo>
                    <a:pt x="6001517" y="228599"/>
                  </a:lnTo>
                  <a:lnTo>
                    <a:pt x="5998506" y="219750"/>
                  </a:lnTo>
                  <a:lnTo>
                    <a:pt x="5955119" y="194340"/>
                  </a:lnTo>
                  <a:lnTo>
                    <a:pt x="5899787" y="178614"/>
                  </a:lnTo>
                  <a:lnTo>
                    <a:pt x="5825403" y="164109"/>
                  </a:lnTo>
                  <a:lnTo>
                    <a:pt x="5781622" y="157380"/>
                  </a:lnTo>
                  <a:lnTo>
                    <a:pt x="5733744" y="151037"/>
                  </a:lnTo>
                  <a:lnTo>
                    <a:pt x="5681991" y="145105"/>
                  </a:lnTo>
                  <a:lnTo>
                    <a:pt x="5626587" y="139612"/>
                  </a:lnTo>
                  <a:lnTo>
                    <a:pt x="5567752" y="134584"/>
                  </a:lnTo>
                  <a:lnTo>
                    <a:pt x="5505709" y="130047"/>
                  </a:lnTo>
                  <a:lnTo>
                    <a:pt x="5440681" y="126029"/>
                  </a:lnTo>
                  <a:lnTo>
                    <a:pt x="5372889" y="122556"/>
                  </a:lnTo>
                  <a:lnTo>
                    <a:pt x="5302555" y="119655"/>
                  </a:lnTo>
                  <a:lnTo>
                    <a:pt x="5229903" y="117352"/>
                  </a:lnTo>
                  <a:lnTo>
                    <a:pt x="5155152" y="115674"/>
                  </a:lnTo>
                  <a:lnTo>
                    <a:pt x="5078527" y="114648"/>
                  </a:lnTo>
                  <a:lnTo>
                    <a:pt x="5000249" y="114299"/>
                  </a:lnTo>
                  <a:lnTo>
                    <a:pt x="5007869" y="0"/>
                  </a:lnTo>
                  <a:lnTo>
                    <a:pt x="4500377" y="114299"/>
                  </a:lnTo>
                  <a:lnTo>
                    <a:pt x="999750" y="114299"/>
                  </a:lnTo>
                  <a:lnTo>
                    <a:pt x="921679" y="114648"/>
                  </a:lnTo>
                  <a:lnTo>
                    <a:pt x="845242" y="115674"/>
                  </a:lnTo>
                  <a:lnTo>
                    <a:pt x="770660" y="117352"/>
                  </a:lnTo>
                  <a:lnTo>
                    <a:pt x="698159" y="119655"/>
                  </a:lnTo>
                  <a:lnTo>
                    <a:pt x="627959" y="122556"/>
                  </a:lnTo>
                  <a:lnTo>
                    <a:pt x="560285" y="126029"/>
                  </a:lnTo>
                  <a:lnTo>
                    <a:pt x="495360" y="130047"/>
                  </a:lnTo>
                  <a:lnTo>
                    <a:pt x="433407" y="134584"/>
                  </a:lnTo>
                  <a:lnTo>
                    <a:pt x="374649" y="139612"/>
                  </a:lnTo>
                  <a:lnTo>
                    <a:pt x="319310" y="145105"/>
                  </a:lnTo>
                  <a:lnTo>
                    <a:pt x="267612" y="151037"/>
                  </a:lnTo>
                  <a:lnTo>
                    <a:pt x="219778" y="157380"/>
                  </a:lnTo>
                  <a:lnTo>
                    <a:pt x="176032" y="164109"/>
                  </a:lnTo>
                  <a:lnTo>
                    <a:pt x="136597" y="171195"/>
                  </a:lnTo>
                  <a:lnTo>
                    <a:pt x="71552" y="186338"/>
                  </a:lnTo>
                  <a:lnTo>
                    <a:pt x="26428" y="202594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46388" y="606330"/>
                  </a:lnTo>
                  <a:lnTo>
                    <a:pt x="101695" y="622151"/>
                  </a:lnTo>
                  <a:lnTo>
                    <a:pt x="176032" y="636658"/>
                  </a:lnTo>
                  <a:lnTo>
                    <a:pt x="219778" y="643359"/>
                  </a:lnTo>
                  <a:lnTo>
                    <a:pt x="267612" y="649659"/>
                  </a:lnTo>
                  <a:lnTo>
                    <a:pt x="319310" y="655537"/>
                  </a:lnTo>
                  <a:lnTo>
                    <a:pt x="374649" y="660967"/>
                  </a:lnTo>
                  <a:lnTo>
                    <a:pt x="433407" y="665926"/>
                  </a:lnTo>
                  <a:lnTo>
                    <a:pt x="495360" y="670390"/>
                  </a:lnTo>
                  <a:lnTo>
                    <a:pt x="560285" y="674336"/>
                  </a:lnTo>
                  <a:lnTo>
                    <a:pt x="627959" y="677740"/>
                  </a:lnTo>
                  <a:lnTo>
                    <a:pt x="698159" y="680578"/>
                  </a:lnTo>
                  <a:lnTo>
                    <a:pt x="770660" y="682827"/>
                  </a:lnTo>
                  <a:lnTo>
                    <a:pt x="845242" y="684463"/>
                  </a:lnTo>
                  <a:lnTo>
                    <a:pt x="921679" y="685461"/>
                  </a:lnTo>
                  <a:lnTo>
                    <a:pt x="999750" y="685799"/>
                  </a:lnTo>
                  <a:lnTo>
                    <a:pt x="5000249" y="685799"/>
                  </a:lnTo>
                  <a:lnTo>
                    <a:pt x="5078527" y="685461"/>
                  </a:lnTo>
                  <a:lnTo>
                    <a:pt x="5155152" y="684463"/>
                  </a:lnTo>
                  <a:lnTo>
                    <a:pt x="5229903" y="682827"/>
                  </a:lnTo>
                  <a:lnTo>
                    <a:pt x="5302555" y="680578"/>
                  </a:lnTo>
                  <a:lnTo>
                    <a:pt x="5372889" y="677740"/>
                  </a:lnTo>
                  <a:lnTo>
                    <a:pt x="5440681" y="674336"/>
                  </a:lnTo>
                  <a:lnTo>
                    <a:pt x="5505709" y="670390"/>
                  </a:lnTo>
                  <a:lnTo>
                    <a:pt x="5567752" y="665926"/>
                  </a:lnTo>
                  <a:lnTo>
                    <a:pt x="5626587" y="660967"/>
                  </a:lnTo>
                  <a:lnTo>
                    <a:pt x="5681991" y="655537"/>
                  </a:lnTo>
                  <a:lnTo>
                    <a:pt x="5733744" y="649659"/>
                  </a:lnTo>
                  <a:lnTo>
                    <a:pt x="5781622" y="643359"/>
                  </a:lnTo>
                  <a:lnTo>
                    <a:pt x="5825403" y="636658"/>
                  </a:lnTo>
                  <a:lnTo>
                    <a:pt x="5864865" y="629581"/>
                  </a:lnTo>
                  <a:lnTo>
                    <a:pt x="5929946" y="614393"/>
                  </a:lnTo>
                  <a:lnTo>
                    <a:pt x="5975085" y="597985"/>
                  </a:lnTo>
                  <a:lnTo>
                    <a:pt x="5998506" y="580546"/>
                  </a:lnTo>
                  <a:lnTo>
                    <a:pt x="6001517" y="571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25289" y="4472939"/>
              <a:ext cx="6002020" cy="685800"/>
            </a:xfrm>
            <a:custGeom>
              <a:avLst/>
              <a:gdLst/>
              <a:ahLst/>
              <a:cxnLst/>
              <a:rect l="l" t="t" r="r" b="b"/>
              <a:pathLst>
                <a:path w="6002020" h="685800">
                  <a:moveTo>
                    <a:pt x="999750" y="114299"/>
                  </a:moveTo>
                  <a:lnTo>
                    <a:pt x="921679" y="114648"/>
                  </a:lnTo>
                  <a:lnTo>
                    <a:pt x="845242" y="115674"/>
                  </a:lnTo>
                  <a:lnTo>
                    <a:pt x="770660" y="117352"/>
                  </a:lnTo>
                  <a:lnTo>
                    <a:pt x="698159" y="119655"/>
                  </a:lnTo>
                  <a:lnTo>
                    <a:pt x="627959" y="122556"/>
                  </a:lnTo>
                  <a:lnTo>
                    <a:pt x="560285" y="126029"/>
                  </a:lnTo>
                  <a:lnTo>
                    <a:pt x="495360" y="130047"/>
                  </a:lnTo>
                  <a:lnTo>
                    <a:pt x="433407" y="134584"/>
                  </a:lnTo>
                  <a:lnTo>
                    <a:pt x="374649" y="139612"/>
                  </a:lnTo>
                  <a:lnTo>
                    <a:pt x="319310" y="145105"/>
                  </a:lnTo>
                  <a:lnTo>
                    <a:pt x="267612" y="151037"/>
                  </a:lnTo>
                  <a:lnTo>
                    <a:pt x="219778" y="157380"/>
                  </a:lnTo>
                  <a:lnTo>
                    <a:pt x="176032" y="164109"/>
                  </a:lnTo>
                  <a:lnTo>
                    <a:pt x="136597" y="171195"/>
                  </a:lnTo>
                  <a:lnTo>
                    <a:pt x="71552" y="186338"/>
                  </a:lnTo>
                  <a:lnTo>
                    <a:pt x="26428" y="202594"/>
                  </a:lnTo>
                  <a:lnTo>
                    <a:pt x="0" y="228599"/>
                  </a:lnTo>
                  <a:lnTo>
                    <a:pt x="0" y="571499"/>
                  </a:lnTo>
                  <a:lnTo>
                    <a:pt x="46388" y="606330"/>
                  </a:lnTo>
                  <a:lnTo>
                    <a:pt x="101695" y="622151"/>
                  </a:lnTo>
                  <a:lnTo>
                    <a:pt x="176032" y="636658"/>
                  </a:lnTo>
                  <a:lnTo>
                    <a:pt x="219778" y="643359"/>
                  </a:lnTo>
                  <a:lnTo>
                    <a:pt x="267612" y="649659"/>
                  </a:lnTo>
                  <a:lnTo>
                    <a:pt x="319310" y="655537"/>
                  </a:lnTo>
                  <a:lnTo>
                    <a:pt x="374649" y="660967"/>
                  </a:lnTo>
                  <a:lnTo>
                    <a:pt x="433407" y="665926"/>
                  </a:lnTo>
                  <a:lnTo>
                    <a:pt x="495360" y="670390"/>
                  </a:lnTo>
                  <a:lnTo>
                    <a:pt x="560285" y="674336"/>
                  </a:lnTo>
                  <a:lnTo>
                    <a:pt x="627959" y="677740"/>
                  </a:lnTo>
                  <a:lnTo>
                    <a:pt x="698159" y="680578"/>
                  </a:lnTo>
                  <a:lnTo>
                    <a:pt x="770660" y="682827"/>
                  </a:lnTo>
                  <a:lnTo>
                    <a:pt x="845242" y="684463"/>
                  </a:lnTo>
                  <a:lnTo>
                    <a:pt x="921679" y="685461"/>
                  </a:lnTo>
                  <a:lnTo>
                    <a:pt x="999750" y="685799"/>
                  </a:lnTo>
                  <a:lnTo>
                    <a:pt x="5000249" y="685799"/>
                  </a:lnTo>
                  <a:lnTo>
                    <a:pt x="5078527" y="685461"/>
                  </a:lnTo>
                  <a:lnTo>
                    <a:pt x="5155152" y="684463"/>
                  </a:lnTo>
                  <a:lnTo>
                    <a:pt x="5229903" y="682827"/>
                  </a:lnTo>
                  <a:lnTo>
                    <a:pt x="5302555" y="680578"/>
                  </a:lnTo>
                  <a:lnTo>
                    <a:pt x="5372889" y="677740"/>
                  </a:lnTo>
                  <a:lnTo>
                    <a:pt x="5440681" y="674336"/>
                  </a:lnTo>
                  <a:lnTo>
                    <a:pt x="5505709" y="670390"/>
                  </a:lnTo>
                  <a:lnTo>
                    <a:pt x="5567752" y="665926"/>
                  </a:lnTo>
                  <a:lnTo>
                    <a:pt x="5626587" y="660967"/>
                  </a:lnTo>
                  <a:lnTo>
                    <a:pt x="5681991" y="655537"/>
                  </a:lnTo>
                  <a:lnTo>
                    <a:pt x="5733744" y="649659"/>
                  </a:lnTo>
                  <a:lnTo>
                    <a:pt x="5781622" y="643359"/>
                  </a:lnTo>
                  <a:lnTo>
                    <a:pt x="5825403" y="636658"/>
                  </a:lnTo>
                  <a:lnTo>
                    <a:pt x="5864865" y="629581"/>
                  </a:lnTo>
                  <a:lnTo>
                    <a:pt x="5929946" y="614393"/>
                  </a:lnTo>
                  <a:lnTo>
                    <a:pt x="5975085" y="597985"/>
                  </a:lnTo>
                  <a:lnTo>
                    <a:pt x="6001517" y="571499"/>
                  </a:lnTo>
                  <a:lnTo>
                    <a:pt x="6001517" y="228599"/>
                  </a:lnTo>
                  <a:lnTo>
                    <a:pt x="5955119" y="194340"/>
                  </a:lnTo>
                  <a:lnTo>
                    <a:pt x="5899787" y="178614"/>
                  </a:lnTo>
                  <a:lnTo>
                    <a:pt x="5825403" y="164109"/>
                  </a:lnTo>
                  <a:lnTo>
                    <a:pt x="5781622" y="157380"/>
                  </a:lnTo>
                  <a:lnTo>
                    <a:pt x="5733744" y="151037"/>
                  </a:lnTo>
                  <a:lnTo>
                    <a:pt x="5681991" y="145105"/>
                  </a:lnTo>
                  <a:lnTo>
                    <a:pt x="5626587" y="139612"/>
                  </a:lnTo>
                  <a:lnTo>
                    <a:pt x="5567752" y="134584"/>
                  </a:lnTo>
                  <a:lnTo>
                    <a:pt x="5505709" y="130047"/>
                  </a:lnTo>
                  <a:lnTo>
                    <a:pt x="5440681" y="126029"/>
                  </a:lnTo>
                  <a:lnTo>
                    <a:pt x="5372889" y="122556"/>
                  </a:lnTo>
                  <a:lnTo>
                    <a:pt x="5302555" y="119655"/>
                  </a:lnTo>
                  <a:lnTo>
                    <a:pt x="5229903" y="117352"/>
                  </a:lnTo>
                  <a:lnTo>
                    <a:pt x="5155152" y="115674"/>
                  </a:lnTo>
                  <a:lnTo>
                    <a:pt x="5078527" y="114648"/>
                  </a:lnTo>
                  <a:lnTo>
                    <a:pt x="5000249" y="114299"/>
                  </a:lnTo>
                  <a:lnTo>
                    <a:pt x="5007869" y="0"/>
                  </a:lnTo>
                  <a:lnTo>
                    <a:pt x="4500377" y="114299"/>
                  </a:lnTo>
                  <a:lnTo>
                    <a:pt x="999750" y="114299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592071" y="4609590"/>
            <a:ext cx="5260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18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Usually,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problems</a:t>
            </a:r>
            <a:r>
              <a:rPr sz="2800" i="1" spc="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3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just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begin</a:t>
            </a:r>
            <a:r>
              <a:rPr sz="2800" i="1" spc="50" dirty="0">
                <a:solidFill>
                  <a:srgbClr val="7F0000"/>
                </a:solidFill>
                <a:latin typeface="Cambria" panose="02040503050406030204"/>
                <a:cs typeface="Cambria" panose="02040503050406030204"/>
              </a:rPr>
              <a:t>!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67600" y="37216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26423" y="32705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09888" y="35219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066276" y="40096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05552" y="807211"/>
            <a:ext cx="7486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-100" dirty="0">
                <a:solidFill>
                  <a:srgbClr val="0000CC"/>
                </a:solidFill>
              </a:rPr>
              <a:t>D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l</a:t>
            </a:r>
            <a:r>
              <a:rPr spc="-405" dirty="0">
                <a:solidFill>
                  <a:srgbClr val="0000CC"/>
                </a:solidFill>
              </a:rPr>
              <a:t>o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11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29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702307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799" y="3788409"/>
            <a:ext cx="7483475" cy="1858645"/>
            <a:chOff x="479799" y="3788409"/>
            <a:chExt cx="7483475" cy="1858645"/>
          </a:xfrm>
        </p:grpSpPr>
        <p:sp>
          <p:nvSpPr>
            <p:cNvPr id="3" name="object 3"/>
            <p:cNvSpPr/>
            <p:nvPr/>
          </p:nvSpPr>
          <p:spPr>
            <a:xfrm>
              <a:off x="486149" y="3794759"/>
              <a:ext cx="7470775" cy="1845945"/>
            </a:xfrm>
            <a:custGeom>
              <a:avLst/>
              <a:gdLst/>
              <a:ahLst/>
              <a:cxnLst/>
              <a:rect l="l" t="t" r="r" b="b"/>
              <a:pathLst>
                <a:path w="7470775" h="1845945">
                  <a:moveTo>
                    <a:pt x="7470653" y="1537715"/>
                  </a:moveTo>
                  <a:lnTo>
                    <a:pt x="7470653" y="614171"/>
                  </a:lnTo>
                  <a:lnTo>
                    <a:pt x="7468539" y="596168"/>
                  </a:lnTo>
                  <a:lnTo>
                    <a:pt x="7451971" y="560980"/>
                  </a:lnTo>
                  <a:lnTo>
                    <a:pt x="7419733" y="527080"/>
                  </a:lnTo>
                  <a:lnTo>
                    <a:pt x="7372760" y="494704"/>
                  </a:lnTo>
                  <a:lnTo>
                    <a:pt x="7311990" y="464090"/>
                  </a:lnTo>
                  <a:lnTo>
                    <a:pt x="7276724" y="449517"/>
                  </a:lnTo>
                  <a:lnTo>
                    <a:pt x="7238359" y="435473"/>
                  </a:lnTo>
                  <a:lnTo>
                    <a:pt x="7197013" y="421988"/>
                  </a:lnTo>
                  <a:lnTo>
                    <a:pt x="7152803" y="409090"/>
                  </a:lnTo>
                  <a:lnTo>
                    <a:pt x="7105846" y="396811"/>
                  </a:lnTo>
                  <a:lnTo>
                    <a:pt x="7056259" y="385179"/>
                  </a:lnTo>
                  <a:lnTo>
                    <a:pt x="7004158" y="374224"/>
                  </a:lnTo>
                  <a:lnTo>
                    <a:pt x="6949662" y="363975"/>
                  </a:lnTo>
                  <a:lnTo>
                    <a:pt x="6892887" y="354462"/>
                  </a:lnTo>
                  <a:lnTo>
                    <a:pt x="6833950" y="345715"/>
                  </a:lnTo>
                  <a:lnTo>
                    <a:pt x="6772968" y="337763"/>
                  </a:lnTo>
                  <a:lnTo>
                    <a:pt x="6710058" y="330636"/>
                  </a:lnTo>
                  <a:lnTo>
                    <a:pt x="6645338" y="324363"/>
                  </a:lnTo>
                  <a:lnTo>
                    <a:pt x="6578924" y="318974"/>
                  </a:lnTo>
                  <a:lnTo>
                    <a:pt x="6510933" y="314499"/>
                  </a:lnTo>
                  <a:lnTo>
                    <a:pt x="6441483" y="310967"/>
                  </a:lnTo>
                  <a:lnTo>
                    <a:pt x="6370690" y="308407"/>
                  </a:lnTo>
                  <a:lnTo>
                    <a:pt x="6298672" y="306849"/>
                  </a:lnTo>
                  <a:lnTo>
                    <a:pt x="6225545" y="306323"/>
                  </a:lnTo>
                  <a:lnTo>
                    <a:pt x="6848861" y="0"/>
                  </a:lnTo>
                  <a:lnTo>
                    <a:pt x="5602229" y="306323"/>
                  </a:lnTo>
                  <a:lnTo>
                    <a:pt x="1245114" y="306323"/>
                  </a:lnTo>
                  <a:lnTo>
                    <a:pt x="1171986" y="306849"/>
                  </a:lnTo>
                  <a:lnTo>
                    <a:pt x="1099967" y="308407"/>
                  </a:lnTo>
                  <a:lnTo>
                    <a:pt x="1029174" y="310967"/>
                  </a:lnTo>
                  <a:lnTo>
                    <a:pt x="959723" y="314499"/>
                  </a:lnTo>
                  <a:lnTo>
                    <a:pt x="891732" y="318974"/>
                  </a:lnTo>
                  <a:lnTo>
                    <a:pt x="825318" y="324363"/>
                  </a:lnTo>
                  <a:lnTo>
                    <a:pt x="760597" y="330636"/>
                  </a:lnTo>
                  <a:lnTo>
                    <a:pt x="697687" y="337763"/>
                  </a:lnTo>
                  <a:lnTo>
                    <a:pt x="636705" y="345715"/>
                  </a:lnTo>
                  <a:lnTo>
                    <a:pt x="577768" y="354462"/>
                  </a:lnTo>
                  <a:lnTo>
                    <a:pt x="520992" y="363975"/>
                  </a:lnTo>
                  <a:lnTo>
                    <a:pt x="466496" y="374224"/>
                  </a:lnTo>
                  <a:lnTo>
                    <a:pt x="414395" y="385179"/>
                  </a:lnTo>
                  <a:lnTo>
                    <a:pt x="364808" y="396811"/>
                  </a:lnTo>
                  <a:lnTo>
                    <a:pt x="317850" y="409090"/>
                  </a:lnTo>
                  <a:lnTo>
                    <a:pt x="273640" y="421988"/>
                  </a:lnTo>
                  <a:lnTo>
                    <a:pt x="232294" y="435473"/>
                  </a:lnTo>
                  <a:lnTo>
                    <a:pt x="193929" y="449517"/>
                  </a:lnTo>
                  <a:lnTo>
                    <a:pt x="158663" y="464090"/>
                  </a:lnTo>
                  <a:lnTo>
                    <a:pt x="97893" y="494704"/>
                  </a:lnTo>
                  <a:lnTo>
                    <a:pt x="50920" y="527080"/>
                  </a:lnTo>
                  <a:lnTo>
                    <a:pt x="18682" y="560980"/>
                  </a:lnTo>
                  <a:lnTo>
                    <a:pt x="2114" y="596168"/>
                  </a:lnTo>
                  <a:lnTo>
                    <a:pt x="0" y="614171"/>
                  </a:lnTo>
                  <a:lnTo>
                    <a:pt x="0" y="1537715"/>
                  </a:lnTo>
                  <a:lnTo>
                    <a:pt x="18682" y="1591297"/>
                  </a:lnTo>
                  <a:lnTo>
                    <a:pt x="50920" y="1625358"/>
                  </a:lnTo>
                  <a:lnTo>
                    <a:pt x="97893" y="1657826"/>
                  </a:lnTo>
                  <a:lnTo>
                    <a:pt x="158663" y="1688474"/>
                  </a:lnTo>
                  <a:lnTo>
                    <a:pt x="193929" y="1703045"/>
                  </a:lnTo>
                  <a:lnTo>
                    <a:pt x="232294" y="1717076"/>
                  </a:lnTo>
                  <a:lnTo>
                    <a:pt x="273640" y="1730539"/>
                  </a:lnTo>
                  <a:lnTo>
                    <a:pt x="317850" y="1743406"/>
                  </a:lnTo>
                  <a:lnTo>
                    <a:pt x="364808" y="1755647"/>
                  </a:lnTo>
                  <a:lnTo>
                    <a:pt x="414395" y="1767236"/>
                  </a:lnTo>
                  <a:lnTo>
                    <a:pt x="466496" y="1778143"/>
                  </a:lnTo>
                  <a:lnTo>
                    <a:pt x="520992" y="1788340"/>
                  </a:lnTo>
                  <a:lnTo>
                    <a:pt x="577768" y="1797800"/>
                  </a:lnTo>
                  <a:lnTo>
                    <a:pt x="636705" y="1806492"/>
                  </a:lnTo>
                  <a:lnTo>
                    <a:pt x="697687" y="1814390"/>
                  </a:lnTo>
                  <a:lnTo>
                    <a:pt x="760597" y="1821465"/>
                  </a:lnTo>
                  <a:lnTo>
                    <a:pt x="825318" y="1827689"/>
                  </a:lnTo>
                  <a:lnTo>
                    <a:pt x="891732" y="1833032"/>
                  </a:lnTo>
                  <a:lnTo>
                    <a:pt x="959723" y="1837468"/>
                  </a:lnTo>
                  <a:lnTo>
                    <a:pt x="1029174" y="1840967"/>
                  </a:lnTo>
                  <a:lnTo>
                    <a:pt x="1099967" y="1843502"/>
                  </a:lnTo>
                  <a:lnTo>
                    <a:pt x="1171986" y="1845043"/>
                  </a:lnTo>
                  <a:lnTo>
                    <a:pt x="1245114" y="1845563"/>
                  </a:lnTo>
                  <a:lnTo>
                    <a:pt x="6225545" y="1845563"/>
                  </a:lnTo>
                  <a:lnTo>
                    <a:pt x="6298672" y="1845043"/>
                  </a:lnTo>
                  <a:lnTo>
                    <a:pt x="6370690" y="1843502"/>
                  </a:lnTo>
                  <a:lnTo>
                    <a:pt x="6441483" y="1840967"/>
                  </a:lnTo>
                  <a:lnTo>
                    <a:pt x="6510933" y="1837468"/>
                  </a:lnTo>
                  <a:lnTo>
                    <a:pt x="6578924" y="1833032"/>
                  </a:lnTo>
                  <a:lnTo>
                    <a:pt x="6645338" y="1827689"/>
                  </a:lnTo>
                  <a:lnTo>
                    <a:pt x="6710058" y="1821465"/>
                  </a:lnTo>
                  <a:lnTo>
                    <a:pt x="6772968" y="1814390"/>
                  </a:lnTo>
                  <a:lnTo>
                    <a:pt x="6833950" y="1806492"/>
                  </a:lnTo>
                  <a:lnTo>
                    <a:pt x="6892887" y="1797800"/>
                  </a:lnTo>
                  <a:lnTo>
                    <a:pt x="6949662" y="1788340"/>
                  </a:lnTo>
                  <a:lnTo>
                    <a:pt x="7004158" y="1778143"/>
                  </a:lnTo>
                  <a:lnTo>
                    <a:pt x="7056259" y="1767236"/>
                  </a:lnTo>
                  <a:lnTo>
                    <a:pt x="7105846" y="1755647"/>
                  </a:lnTo>
                  <a:lnTo>
                    <a:pt x="7152803" y="1743406"/>
                  </a:lnTo>
                  <a:lnTo>
                    <a:pt x="7197013" y="1730539"/>
                  </a:lnTo>
                  <a:lnTo>
                    <a:pt x="7238359" y="1717076"/>
                  </a:lnTo>
                  <a:lnTo>
                    <a:pt x="7276724" y="1703045"/>
                  </a:lnTo>
                  <a:lnTo>
                    <a:pt x="7311990" y="1688474"/>
                  </a:lnTo>
                  <a:lnTo>
                    <a:pt x="7372760" y="1657826"/>
                  </a:lnTo>
                  <a:lnTo>
                    <a:pt x="7419733" y="1625358"/>
                  </a:lnTo>
                  <a:lnTo>
                    <a:pt x="7451971" y="1591297"/>
                  </a:lnTo>
                  <a:lnTo>
                    <a:pt x="7468539" y="1555870"/>
                  </a:lnTo>
                  <a:lnTo>
                    <a:pt x="7470653" y="1537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86149" y="3794759"/>
              <a:ext cx="7470775" cy="1845945"/>
            </a:xfrm>
            <a:custGeom>
              <a:avLst/>
              <a:gdLst/>
              <a:ahLst/>
              <a:cxnLst/>
              <a:rect l="l" t="t" r="r" b="b"/>
              <a:pathLst>
                <a:path w="7470775" h="1845945">
                  <a:moveTo>
                    <a:pt x="1245114" y="306323"/>
                  </a:moveTo>
                  <a:lnTo>
                    <a:pt x="1171986" y="306849"/>
                  </a:lnTo>
                  <a:lnTo>
                    <a:pt x="1099967" y="308407"/>
                  </a:lnTo>
                  <a:lnTo>
                    <a:pt x="1029174" y="310967"/>
                  </a:lnTo>
                  <a:lnTo>
                    <a:pt x="959723" y="314499"/>
                  </a:lnTo>
                  <a:lnTo>
                    <a:pt x="891732" y="318974"/>
                  </a:lnTo>
                  <a:lnTo>
                    <a:pt x="825318" y="324363"/>
                  </a:lnTo>
                  <a:lnTo>
                    <a:pt x="760597" y="330636"/>
                  </a:lnTo>
                  <a:lnTo>
                    <a:pt x="697687" y="337763"/>
                  </a:lnTo>
                  <a:lnTo>
                    <a:pt x="636705" y="345715"/>
                  </a:lnTo>
                  <a:lnTo>
                    <a:pt x="577768" y="354462"/>
                  </a:lnTo>
                  <a:lnTo>
                    <a:pt x="520992" y="363975"/>
                  </a:lnTo>
                  <a:lnTo>
                    <a:pt x="466496" y="374224"/>
                  </a:lnTo>
                  <a:lnTo>
                    <a:pt x="414395" y="385179"/>
                  </a:lnTo>
                  <a:lnTo>
                    <a:pt x="364808" y="396811"/>
                  </a:lnTo>
                  <a:lnTo>
                    <a:pt x="317850" y="409090"/>
                  </a:lnTo>
                  <a:lnTo>
                    <a:pt x="273640" y="421988"/>
                  </a:lnTo>
                  <a:lnTo>
                    <a:pt x="232294" y="435473"/>
                  </a:lnTo>
                  <a:lnTo>
                    <a:pt x="193929" y="449517"/>
                  </a:lnTo>
                  <a:lnTo>
                    <a:pt x="158663" y="464090"/>
                  </a:lnTo>
                  <a:lnTo>
                    <a:pt x="97893" y="494704"/>
                  </a:lnTo>
                  <a:lnTo>
                    <a:pt x="50920" y="527080"/>
                  </a:lnTo>
                  <a:lnTo>
                    <a:pt x="18682" y="560980"/>
                  </a:lnTo>
                  <a:lnTo>
                    <a:pt x="2114" y="596168"/>
                  </a:lnTo>
                  <a:lnTo>
                    <a:pt x="0" y="614171"/>
                  </a:lnTo>
                  <a:lnTo>
                    <a:pt x="0" y="1537715"/>
                  </a:lnTo>
                  <a:lnTo>
                    <a:pt x="18682" y="1591297"/>
                  </a:lnTo>
                  <a:lnTo>
                    <a:pt x="50920" y="1625358"/>
                  </a:lnTo>
                  <a:lnTo>
                    <a:pt x="97893" y="1657826"/>
                  </a:lnTo>
                  <a:lnTo>
                    <a:pt x="158663" y="1688474"/>
                  </a:lnTo>
                  <a:lnTo>
                    <a:pt x="193929" y="1703045"/>
                  </a:lnTo>
                  <a:lnTo>
                    <a:pt x="232294" y="1717076"/>
                  </a:lnTo>
                  <a:lnTo>
                    <a:pt x="273640" y="1730539"/>
                  </a:lnTo>
                  <a:lnTo>
                    <a:pt x="317850" y="1743406"/>
                  </a:lnTo>
                  <a:lnTo>
                    <a:pt x="364808" y="1755647"/>
                  </a:lnTo>
                  <a:lnTo>
                    <a:pt x="414395" y="1767236"/>
                  </a:lnTo>
                  <a:lnTo>
                    <a:pt x="466496" y="1778143"/>
                  </a:lnTo>
                  <a:lnTo>
                    <a:pt x="520992" y="1788340"/>
                  </a:lnTo>
                  <a:lnTo>
                    <a:pt x="577768" y="1797800"/>
                  </a:lnTo>
                  <a:lnTo>
                    <a:pt x="636705" y="1806492"/>
                  </a:lnTo>
                  <a:lnTo>
                    <a:pt x="697687" y="1814390"/>
                  </a:lnTo>
                  <a:lnTo>
                    <a:pt x="760597" y="1821465"/>
                  </a:lnTo>
                  <a:lnTo>
                    <a:pt x="825318" y="1827689"/>
                  </a:lnTo>
                  <a:lnTo>
                    <a:pt x="891732" y="1833032"/>
                  </a:lnTo>
                  <a:lnTo>
                    <a:pt x="959723" y="1837468"/>
                  </a:lnTo>
                  <a:lnTo>
                    <a:pt x="1029174" y="1840967"/>
                  </a:lnTo>
                  <a:lnTo>
                    <a:pt x="1099967" y="1843502"/>
                  </a:lnTo>
                  <a:lnTo>
                    <a:pt x="1171986" y="1845043"/>
                  </a:lnTo>
                  <a:lnTo>
                    <a:pt x="1245114" y="1845563"/>
                  </a:lnTo>
                  <a:lnTo>
                    <a:pt x="6225545" y="1845563"/>
                  </a:lnTo>
                  <a:lnTo>
                    <a:pt x="6298672" y="1845043"/>
                  </a:lnTo>
                  <a:lnTo>
                    <a:pt x="6370690" y="1843502"/>
                  </a:lnTo>
                  <a:lnTo>
                    <a:pt x="6441483" y="1840967"/>
                  </a:lnTo>
                  <a:lnTo>
                    <a:pt x="6510933" y="1837468"/>
                  </a:lnTo>
                  <a:lnTo>
                    <a:pt x="6578924" y="1833032"/>
                  </a:lnTo>
                  <a:lnTo>
                    <a:pt x="6645338" y="1827689"/>
                  </a:lnTo>
                  <a:lnTo>
                    <a:pt x="6710058" y="1821465"/>
                  </a:lnTo>
                  <a:lnTo>
                    <a:pt x="6772968" y="1814390"/>
                  </a:lnTo>
                  <a:lnTo>
                    <a:pt x="6833950" y="1806492"/>
                  </a:lnTo>
                  <a:lnTo>
                    <a:pt x="6892887" y="1797800"/>
                  </a:lnTo>
                  <a:lnTo>
                    <a:pt x="6949662" y="1788340"/>
                  </a:lnTo>
                  <a:lnTo>
                    <a:pt x="7004158" y="1778143"/>
                  </a:lnTo>
                  <a:lnTo>
                    <a:pt x="7056259" y="1767236"/>
                  </a:lnTo>
                  <a:lnTo>
                    <a:pt x="7105846" y="1755647"/>
                  </a:lnTo>
                  <a:lnTo>
                    <a:pt x="7152803" y="1743406"/>
                  </a:lnTo>
                  <a:lnTo>
                    <a:pt x="7197013" y="1730539"/>
                  </a:lnTo>
                  <a:lnTo>
                    <a:pt x="7238359" y="1717076"/>
                  </a:lnTo>
                  <a:lnTo>
                    <a:pt x="7276724" y="1703045"/>
                  </a:lnTo>
                  <a:lnTo>
                    <a:pt x="7311990" y="1688474"/>
                  </a:lnTo>
                  <a:lnTo>
                    <a:pt x="7372760" y="1657826"/>
                  </a:lnTo>
                  <a:lnTo>
                    <a:pt x="7419733" y="1625358"/>
                  </a:lnTo>
                  <a:lnTo>
                    <a:pt x="7451971" y="1591297"/>
                  </a:lnTo>
                  <a:lnTo>
                    <a:pt x="7468539" y="1555870"/>
                  </a:lnTo>
                  <a:lnTo>
                    <a:pt x="7470653" y="1537715"/>
                  </a:lnTo>
                  <a:lnTo>
                    <a:pt x="7470653" y="614171"/>
                  </a:lnTo>
                  <a:lnTo>
                    <a:pt x="7451971" y="560980"/>
                  </a:lnTo>
                  <a:lnTo>
                    <a:pt x="7419733" y="527080"/>
                  </a:lnTo>
                  <a:lnTo>
                    <a:pt x="7372760" y="494704"/>
                  </a:lnTo>
                  <a:lnTo>
                    <a:pt x="7311990" y="464090"/>
                  </a:lnTo>
                  <a:lnTo>
                    <a:pt x="7276724" y="449517"/>
                  </a:lnTo>
                  <a:lnTo>
                    <a:pt x="7238359" y="435473"/>
                  </a:lnTo>
                  <a:lnTo>
                    <a:pt x="7197013" y="421988"/>
                  </a:lnTo>
                  <a:lnTo>
                    <a:pt x="7152803" y="409090"/>
                  </a:lnTo>
                  <a:lnTo>
                    <a:pt x="7105846" y="396811"/>
                  </a:lnTo>
                  <a:lnTo>
                    <a:pt x="7056259" y="385179"/>
                  </a:lnTo>
                  <a:lnTo>
                    <a:pt x="7004158" y="374224"/>
                  </a:lnTo>
                  <a:lnTo>
                    <a:pt x="6949662" y="363975"/>
                  </a:lnTo>
                  <a:lnTo>
                    <a:pt x="6892887" y="354462"/>
                  </a:lnTo>
                  <a:lnTo>
                    <a:pt x="6833950" y="345715"/>
                  </a:lnTo>
                  <a:lnTo>
                    <a:pt x="6772968" y="337763"/>
                  </a:lnTo>
                  <a:lnTo>
                    <a:pt x="6710058" y="330636"/>
                  </a:lnTo>
                  <a:lnTo>
                    <a:pt x="6645338" y="324363"/>
                  </a:lnTo>
                  <a:lnTo>
                    <a:pt x="6578924" y="318974"/>
                  </a:lnTo>
                  <a:lnTo>
                    <a:pt x="6510933" y="314499"/>
                  </a:lnTo>
                  <a:lnTo>
                    <a:pt x="6441483" y="310967"/>
                  </a:lnTo>
                  <a:lnTo>
                    <a:pt x="6370690" y="308407"/>
                  </a:lnTo>
                  <a:lnTo>
                    <a:pt x="6298672" y="306849"/>
                  </a:lnTo>
                  <a:lnTo>
                    <a:pt x="6225545" y="306323"/>
                  </a:lnTo>
                  <a:lnTo>
                    <a:pt x="6848861" y="0"/>
                  </a:lnTo>
                  <a:lnTo>
                    <a:pt x="5602229" y="306323"/>
                  </a:lnTo>
                  <a:lnTo>
                    <a:pt x="1245114" y="306323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16933" y="2303778"/>
            <a:ext cx="8070215" cy="318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738630" algn="l"/>
                <a:tab pos="3127375" algn="l"/>
                <a:tab pos="3953510" algn="l"/>
                <a:tab pos="4732020" algn="l"/>
                <a:tab pos="5376545" algn="l"/>
                <a:tab pos="7018020" algn="l"/>
              </a:tabLst>
            </a:pPr>
            <a:r>
              <a:rPr sz="32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2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32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	</a:t>
            </a:r>
            <a:r>
              <a:rPr sz="32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r>
              <a:rPr sz="32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ua</a:t>
            </a:r>
            <a:r>
              <a:rPr sz="32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3200" spc="-1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y	</a:t>
            </a:r>
            <a:r>
              <a:rPr sz="32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ca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n	</a:t>
            </a:r>
            <a:r>
              <a:rPr sz="32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	</a:t>
            </a:r>
            <a:r>
              <a:rPr sz="32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	</a:t>
            </a:r>
            <a:r>
              <a:rPr sz="32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32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32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d	</a:t>
            </a:r>
            <a:r>
              <a:rPr sz="3200" spc="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2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200" spc="-1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re  </a:t>
            </a:r>
            <a:r>
              <a:rPr sz="3200" spc="-5" dirty="0">
                <a:solidFill>
                  <a:srgbClr val="7F007F"/>
                </a:solidFill>
                <a:latin typeface="Times New Roman" panose="02020603050405020304"/>
                <a:cs typeface="Times New Roman" panose="02020603050405020304"/>
              </a:rPr>
              <a:t>testing.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L="762000" marR="1565910" indent="-654050">
              <a:lnSpc>
                <a:spcPct val="100000"/>
              </a:lnSpc>
            </a:pPr>
            <a:r>
              <a:rPr sz="2800" i="1" spc="12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However, </a:t>
            </a:r>
            <a:r>
              <a:rPr sz="2800" i="1" spc="13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quality </a:t>
            </a:r>
            <a:r>
              <a:rPr sz="2800" i="1" spc="9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assessment </a:t>
            </a:r>
            <a:r>
              <a:rPr sz="2800" i="1" spc="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techniques </a:t>
            </a:r>
            <a:r>
              <a:rPr sz="2800" i="1" spc="-60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14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should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be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used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through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0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out</a:t>
            </a:r>
            <a:r>
              <a:rPr sz="2800" i="1" spc="8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 </a:t>
            </a:r>
            <a:r>
              <a:rPr sz="2800" i="1" spc="5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0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software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development </a:t>
            </a:r>
            <a:r>
              <a:rPr sz="2800" i="1" spc="10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life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0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cycle.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26423" y="32705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09888" y="35219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66276" y="40096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7600" y="37216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09542" y="747775"/>
            <a:ext cx="7486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-100" dirty="0">
                <a:solidFill>
                  <a:srgbClr val="0000CC"/>
                </a:solidFill>
              </a:rPr>
              <a:t>D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l</a:t>
            </a:r>
            <a:r>
              <a:rPr spc="-405" dirty="0">
                <a:solidFill>
                  <a:srgbClr val="0000CC"/>
                </a:solidFill>
              </a:rPr>
              <a:t>o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11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29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3" y="168554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39" y="2418078"/>
            <a:ext cx="7614284" cy="95123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>
              <a:lnSpc>
                <a:spcPts val="3440"/>
              </a:lnSpc>
              <a:spcBef>
                <a:spcPts val="550"/>
              </a:spcBef>
              <a:tabLst>
                <a:tab pos="1118870" algn="l"/>
                <a:tab pos="2316480" algn="l"/>
                <a:tab pos="4598035" algn="l"/>
                <a:tab pos="5544185" algn="l"/>
                <a:tab pos="6201410" algn="l"/>
              </a:tabLst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e	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y	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de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ve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ab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e	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r	a	s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re  development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tested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code.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0843" y="4462017"/>
            <a:ext cx="7493000" cy="698500"/>
            <a:chOff x="450843" y="4462017"/>
            <a:chExt cx="7493000" cy="698500"/>
          </a:xfrm>
        </p:grpSpPr>
        <p:sp>
          <p:nvSpPr>
            <p:cNvPr id="4" name="object 4"/>
            <p:cNvSpPr/>
            <p:nvPr/>
          </p:nvSpPr>
          <p:spPr>
            <a:xfrm>
              <a:off x="457193" y="4468368"/>
              <a:ext cx="7480300" cy="685800"/>
            </a:xfrm>
            <a:custGeom>
              <a:avLst/>
              <a:gdLst/>
              <a:ahLst/>
              <a:cxnLst/>
              <a:rect l="l" t="t" r="r" b="b"/>
              <a:pathLst>
                <a:path w="7480300" h="685800">
                  <a:moveTo>
                    <a:pt x="7479798" y="571500"/>
                  </a:moveTo>
                  <a:lnTo>
                    <a:pt x="7479798" y="228600"/>
                  </a:lnTo>
                  <a:lnTo>
                    <a:pt x="7477340" y="221439"/>
                  </a:lnTo>
                  <a:lnTo>
                    <a:pt x="7441649" y="200668"/>
                  </a:lnTo>
                  <a:lnTo>
                    <a:pt x="7395723" y="187551"/>
                  </a:lnTo>
                  <a:lnTo>
                    <a:pt x="7333461" y="175151"/>
                  </a:lnTo>
                  <a:lnTo>
                    <a:pt x="7256036" y="163578"/>
                  </a:lnTo>
                  <a:lnTo>
                    <a:pt x="7212005" y="158137"/>
                  </a:lnTo>
                  <a:lnTo>
                    <a:pt x="7164623" y="152946"/>
                  </a:lnTo>
                  <a:lnTo>
                    <a:pt x="7114038" y="148018"/>
                  </a:lnTo>
                  <a:lnTo>
                    <a:pt x="7060395" y="143367"/>
                  </a:lnTo>
                  <a:lnTo>
                    <a:pt x="7003843" y="139008"/>
                  </a:lnTo>
                  <a:lnTo>
                    <a:pt x="6944526" y="134954"/>
                  </a:lnTo>
                  <a:lnTo>
                    <a:pt x="6882593" y="131219"/>
                  </a:lnTo>
                  <a:lnTo>
                    <a:pt x="6818190" y="127818"/>
                  </a:lnTo>
                  <a:lnTo>
                    <a:pt x="6751463" y="124764"/>
                  </a:lnTo>
                  <a:lnTo>
                    <a:pt x="6682559" y="122072"/>
                  </a:lnTo>
                  <a:lnTo>
                    <a:pt x="6611626" y="119756"/>
                  </a:lnTo>
                  <a:lnTo>
                    <a:pt x="6538809" y="117829"/>
                  </a:lnTo>
                  <a:lnTo>
                    <a:pt x="6464255" y="116306"/>
                  </a:lnTo>
                  <a:lnTo>
                    <a:pt x="6388112" y="115201"/>
                  </a:lnTo>
                  <a:lnTo>
                    <a:pt x="6310525" y="114527"/>
                  </a:lnTo>
                  <a:lnTo>
                    <a:pt x="6231642" y="114300"/>
                  </a:lnTo>
                  <a:lnTo>
                    <a:pt x="6205734" y="0"/>
                  </a:lnTo>
                  <a:lnTo>
                    <a:pt x="5606802" y="114300"/>
                  </a:lnTo>
                  <a:lnTo>
                    <a:pt x="1232922" y="114300"/>
                  </a:lnTo>
                  <a:lnTo>
                    <a:pt x="1154038" y="114527"/>
                  </a:lnTo>
                  <a:lnTo>
                    <a:pt x="1076451" y="115201"/>
                  </a:lnTo>
                  <a:lnTo>
                    <a:pt x="1000307" y="116306"/>
                  </a:lnTo>
                  <a:lnTo>
                    <a:pt x="925752" y="117829"/>
                  </a:lnTo>
                  <a:lnTo>
                    <a:pt x="852935" y="119756"/>
                  </a:lnTo>
                  <a:lnTo>
                    <a:pt x="782001" y="122072"/>
                  </a:lnTo>
                  <a:lnTo>
                    <a:pt x="713097" y="124764"/>
                  </a:lnTo>
                  <a:lnTo>
                    <a:pt x="646370" y="127818"/>
                  </a:lnTo>
                  <a:lnTo>
                    <a:pt x="581966" y="131219"/>
                  </a:lnTo>
                  <a:lnTo>
                    <a:pt x="520032" y="134954"/>
                  </a:lnTo>
                  <a:lnTo>
                    <a:pt x="460716" y="139008"/>
                  </a:lnTo>
                  <a:lnTo>
                    <a:pt x="404163" y="143367"/>
                  </a:lnTo>
                  <a:lnTo>
                    <a:pt x="350520" y="148018"/>
                  </a:lnTo>
                  <a:lnTo>
                    <a:pt x="299935" y="152946"/>
                  </a:lnTo>
                  <a:lnTo>
                    <a:pt x="252553" y="158137"/>
                  </a:lnTo>
                  <a:lnTo>
                    <a:pt x="208522" y="163578"/>
                  </a:lnTo>
                  <a:lnTo>
                    <a:pt x="167987" y="169254"/>
                  </a:lnTo>
                  <a:lnTo>
                    <a:pt x="97997" y="181254"/>
                  </a:lnTo>
                  <a:lnTo>
                    <a:pt x="43756" y="194027"/>
                  </a:lnTo>
                  <a:lnTo>
                    <a:pt x="6439" y="207460"/>
                  </a:lnTo>
                  <a:lnTo>
                    <a:pt x="0" y="211194"/>
                  </a:lnTo>
                  <a:lnTo>
                    <a:pt x="0" y="589257"/>
                  </a:lnTo>
                  <a:lnTo>
                    <a:pt x="43756" y="606645"/>
                  </a:lnTo>
                  <a:lnTo>
                    <a:pt x="97997" y="619502"/>
                  </a:lnTo>
                  <a:lnTo>
                    <a:pt x="167987" y="631522"/>
                  </a:lnTo>
                  <a:lnTo>
                    <a:pt x="208522" y="637187"/>
                  </a:lnTo>
                  <a:lnTo>
                    <a:pt x="252553" y="642605"/>
                  </a:lnTo>
                  <a:lnTo>
                    <a:pt x="299935" y="647765"/>
                  </a:lnTo>
                  <a:lnTo>
                    <a:pt x="350520" y="652653"/>
                  </a:lnTo>
                  <a:lnTo>
                    <a:pt x="404163" y="657256"/>
                  </a:lnTo>
                  <a:lnTo>
                    <a:pt x="460716" y="661563"/>
                  </a:lnTo>
                  <a:lnTo>
                    <a:pt x="520032" y="665562"/>
                  </a:lnTo>
                  <a:lnTo>
                    <a:pt x="581966" y="669238"/>
                  </a:lnTo>
                  <a:lnTo>
                    <a:pt x="646370" y="672581"/>
                  </a:lnTo>
                  <a:lnTo>
                    <a:pt x="713097" y="675577"/>
                  </a:lnTo>
                  <a:lnTo>
                    <a:pt x="782001" y="678214"/>
                  </a:lnTo>
                  <a:lnTo>
                    <a:pt x="852935" y="680480"/>
                  </a:lnTo>
                  <a:lnTo>
                    <a:pt x="925752" y="682362"/>
                  </a:lnTo>
                  <a:lnTo>
                    <a:pt x="1000307" y="683847"/>
                  </a:lnTo>
                  <a:lnTo>
                    <a:pt x="1076451" y="684923"/>
                  </a:lnTo>
                  <a:lnTo>
                    <a:pt x="1154038" y="685578"/>
                  </a:lnTo>
                  <a:lnTo>
                    <a:pt x="1232922" y="685800"/>
                  </a:lnTo>
                  <a:lnTo>
                    <a:pt x="6231642" y="685800"/>
                  </a:lnTo>
                  <a:lnTo>
                    <a:pt x="6310525" y="685578"/>
                  </a:lnTo>
                  <a:lnTo>
                    <a:pt x="6388112" y="684923"/>
                  </a:lnTo>
                  <a:lnTo>
                    <a:pt x="6464255" y="683847"/>
                  </a:lnTo>
                  <a:lnTo>
                    <a:pt x="6538809" y="682362"/>
                  </a:lnTo>
                  <a:lnTo>
                    <a:pt x="6611626" y="680480"/>
                  </a:lnTo>
                  <a:lnTo>
                    <a:pt x="6682559" y="678214"/>
                  </a:lnTo>
                  <a:lnTo>
                    <a:pt x="6751463" y="675577"/>
                  </a:lnTo>
                  <a:lnTo>
                    <a:pt x="6818190" y="672581"/>
                  </a:lnTo>
                  <a:lnTo>
                    <a:pt x="6882593" y="669238"/>
                  </a:lnTo>
                  <a:lnTo>
                    <a:pt x="6944526" y="665562"/>
                  </a:lnTo>
                  <a:lnTo>
                    <a:pt x="7003843" y="661563"/>
                  </a:lnTo>
                  <a:lnTo>
                    <a:pt x="7060395" y="657256"/>
                  </a:lnTo>
                  <a:lnTo>
                    <a:pt x="7114038" y="652653"/>
                  </a:lnTo>
                  <a:lnTo>
                    <a:pt x="7164623" y="647765"/>
                  </a:lnTo>
                  <a:lnTo>
                    <a:pt x="7212005" y="642605"/>
                  </a:lnTo>
                  <a:lnTo>
                    <a:pt x="7256036" y="637187"/>
                  </a:lnTo>
                  <a:lnTo>
                    <a:pt x="7296570" y="631522"/>
                  </a:lnTo>
                  <a:lnTo>
                    <a:pt x="7366560" y="619502"/>
                  </a:lnTo>
                  <a:lnTo>
                    <a:pt x="7420801" y="606645"/>
                  </a:lnTo>
                  <a:lnTo>
                    <a:pt x="7458119" y="593052"/>
                  </a:lnTo>
                  <a:lnTo>
                    <a:pt x="7477340" y="578822"/>
                  </a:lnTo>
                  <a:lnTo>
                    <a:pt x="7479798" y="571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193" y="4468367"/>
              <a:ext cx="7480300" cy="685800"/>
            </a:xfrm>
            <a:custGeom>
              <a:avLst/>
              <a:gdLst/>
              <a:ahLst/>
              <a:cxnLst/>
              <a:rect l="l" t="t" r="r" b="b"/>
              <a:pathLst>
                <a:path w="7480300" h="685800">
                  <a:moveTo>
                    <a:pt x="1232922" y="114299"/>
                  </a:moveTo>
                  <a:lnTo>
                    <a:pt x="1154038" y="114527"/>
                  </a:lnTo>
                  <a:lnTo>
                    <a:pt x="1076451" y="115201"/>
                  </a:lnTo>
                  <a:lnTo>
                    <a:pt x="1000306" y="116306"/>
                  </a:lnTo>
                  <a:lnTo>
                    <a:pt x="925752" y="117829"/>
                  </a:lnTo>
                  <a:lnTo>
                    <a:pt x="852935" y="119756"/>
                  </a:lnTo>
                  <a:lnTo>
                    <a:pt x="782001" y="122072"/>
                  </a:lnTo>
                  <a:lnTo>
                    <a:pt x="713097" y="124764"/>
                  </a:lnTo>
                  <a:lnTo>
                    <a:pt x="646370" y="127818"/>
                  </a:lnTo>
                  <a:lnTo>
                    <a:pt x="581966" y="131219"/>
                  </a:lnTo>
                  <a:lnTo>
                    <a:pt x="520032" y="134954"/>
                  </a:lnTo>
                  <a:lnTo>
                    <a:pt x="460716" y="139008"/>
                  </a:lnTo>
                  <a:lnTo>
                    <a:pt x="404163" y="143367"/>
                  </a:lnTo>
                  <a:lnTo>
                    <a:pt x="350520" y="148018"/>
                  </a:lnTo>
                  <a:lnTo>
                    <a:pt x="299935" y="152946"/>
                  </a:lnTo>
                  <a:lnTo>
                    <a:pt x="252553" y="158137"/>
                  </a:lnTo>
                  <a:lnTo>
                    <a:pt x="208521" y="163578"/>
                  </a:lnTo>
                  <a:lnTo>
                    <a:pt x="167987" y="169254"/>
                  </a:lnTo>
                  <a:lnTo>
                    <a:pt x="97997" y="181254"/>
                  </a:lnTo>
                  <a:lnTo>
                    <a:pt x="43756" y="194027"/>
                  </a:lnTo>
                  <a:lnTo>
                    <a:pt x="6439" y="207460"/>
                  </a:lnTo>
                  <a:lnTo>
                    <a:pt x="0" y="211194"/>
                  </a:lnTo>
                </a:path>
                <a:path w="7480300" h="685800">
                  <a:moveTo>
                    <a:pt x="0" y="589257"/>
                  </a:moveTo>
                  <a:lnTo>
                    <a:pt x="43756" y="606645"/>
                  </a:lnTo>
                  <a:lnTo>
                    <a:pt x="97997" y="619502"/>
                  </a:lnTo>
                  <a:lnTo>
                    <a:pt x="167987" y="631522"/>
                  </a:lnTo>
                  <a:lnTo>
                    <a:pt x="208521" y="637187"/>
                  </a:lnTo>
                  <a:lnTo>
                    <a:pt x="252553" y="642605"/>
                  </a:lnTo>
                  <a:lnTo>
                    <a:pt x="299935" y="647765"/>
                  </a:lnTo>
                  <a:lnTo>
                    <a:pt x="350520" y="652652"/>
                  </a:lnTo>
                  <a:lnTo>
                    <a:pt x="404163" y="657256"/>
                  </a:lnTo>
                  <a:lnTo>
                    <a:pt x="460716" y="661563"/>
                  </a:lnTo>
                  <a:lnTo>
                    <a:pt x="520032" y="665562"/>
                  </a:lnTo>
                  <a:lnTo>
                    <a:pt x="581966" y="669238"/>
                  </a:lnTo>
                  <a:lnTo>
                    <a:pt x="646370" y="672581"/>
                  </a:lnTo>
                  <a:lnTo>
                    <a:pt x="713097" y="675577"/>
                  </a:lnTo>
                  <a:lnTo>
                    <a:pt x="782001" y="678214"/>
                  </a:lnTo>
                  <a:lnTo>
                    <a:pt x="852935" y="680480"/>
                  </a:lnTo>
                  <a:lnTo>
                    <a:pt x="925752" y="682362"/>
                  </a:lnTo>
                  <a:lnTo>
                    <a:pt x="1000306" y="683847"/>
                  </a:lnTo>
                  <a:lnTo>
                    <a:pt x="1076451" y="684923"/>
                  </a:lnTo>
                  <a:lnTo>
                    <a:pt x="1154038" y="685578"/>
                  </a:lnTo>
                  <a:lnTo>
                    <a:pt x="1232922" y="685799"/>
                  </a:lnTo>
                  <a:lnTo>
                    <a:pt x="6231641" y="685799"/>
                  </a:lnTo>
                  <a:lnTo>
                    <a:pt x="6310525" y="685578"/>
                  </a:lnTo>
                  <a:lnTo>
                    <a:pt x="6388111" y="684923"/>
                  </a:lnTo>
                  <a:lnTo>
                    <a:pt x="6464255" y="683847"/>
                  </a:lnTo>
                  <a:lnTo>
                    <a:pt x="6538808" y="682362"/>
                  </a:lnTo>
                  <a:lnTo>
                    <a:pt x="6611625" y="680480"/>
                  </a:lnTo>
                  <a:lnTo>
                    <a:pt x="6682559" y="678214"/>
                  </a:lnTo>
                  <a:lnTo>
                    <a:pt x="6751462" y="675577"/>
                  </a:lnTo>
                  <a:lnTo>
                    <a:pt x="6818189" y="672581"/>
                  </a:lnTo>
                  <a:lnTo>
                    <a:pt x="6882593" y="669238"/>
                  </a:lnTo>
                  <a:lnTo>
                    <a:pt x="6944526" y="665562"/>
                  </a:lnTo>
                  <a:lnTo>
                    <a:pt x="7003842" y="661563"/>
                  </a:lnTo>
                  <a:lnTo>
                    <a:pt x="7060395" y="657256"/>
                  </a:lnTo>
                  <a:lnTo>
                    <a:pt x="7114037" y="652652"/>
                  </a:lnTo>
                  <a:lnTo>
                    <a:pt x="7164623" y="647765"/>
                  </a:lnTo>
                  <a:lnTo>
                    <a:pt x="7212005" y="642605"/>
                  </a:lnTo>
                  <a:lnTo>
                    <a:pt x="7256036" y="637187"/>
                  </a:lnTo>
                  <a:lnTo>
                    <a:pt x="7296570" y="631522"/>
                  </a:lnTo>
                  <a:lnTo>
                    <a:pt x="7366560" y="619502"/>
                  </a:lnTo>
                  <a:lnTo>
                    <a:pt x="7420801" y="606645"/>
                  </a:lnTo>
                  <a:lnTo>
                    <a:pt x="7458118" y="593052"/>
                  </a:lnTo>
                  <a:lnTo>
                    <a:pt x="7479797" y="571499"/>
                  </a:lnTo>
                  <a:lnTo>
                    <a:pt x="7479797" y="228599"/>
                  </a:lnTo>
                  <a:lnTo>
                    <a:pt x="7441648" y="200668"/>
                  </a:lnTo>
                  <a:lnTo>
                    <a:pt x="7395722" y="187551"/>
                  </a:lnTo>
                  <a:lnTo>
                    <a:pt x="7333460" y="175151"/>
                  </a:lnTo>
                  <a:lnTo>
                    <a:pt x="7256036" y="163578"/>
                  </a:lnTo>
                  <a:lnTo>
                    <a:pt x="7212005" y="158137"/>
                  </a:lnTo>
                  <a:lnTo>
                    <a:pt x="7164623" y="152946"/>
                  </a:lnTo>
                  <a:lnTo>
                    <a:pt x="7114037" y="148018"/>
                  </a:lnTo>
                  <a:lnTo>
                    <a:pt x="7060395" y="143367"/>
                  </a:lnTo>
                  <a:lnTo>
                    <a:pt x="7003842" y="139008"/>
                  </a:lnTo>
                  <a:lnTo>
                    <a:pt x="6944526" y="134954"/>
                  </a:lnTo>
                  <a:lnTo>
                    <a:pt x="6882593" y="131219"/>
                  </a:lnTo>
                  <a:lnTo>
                    <a:pt x="6818189" y="127818"/>
                  </a:lnTo>
                  <a:lnTo>
                    <a:pt x="6751462" y="124764"/>
                  </a:lnTo>
                  <a:lnTo>
                    <a:pt x="6682559" y="122072"/>
                  </a:lnTo>
                  <a:lnTo>
                    <a:pt x="6611625" y="119756"/>
                  </a:lnTo>
                  <a:lnTo>
                    <a:pt x="6538808" y="117829"/>
                  </a:lnTo>
                  <a:lnTo>
                    <a:pt x="6464255" y="116306"/>
                  </a:lnTo>
                  <a:lnTo>
                    <a:pt x="6388111" y="115201"/>
                  </a:lnTo>
                  <a:lnTo>
                    <a:pt x="6310525" y="114527"/>
                  </a:lnTo>
                  <a:lnTo>
                    <a:pt x="6231641" y="114299"/>
                  </a:lnTo>
                  <a:lnTo>
                    <a:pt x="6205733" y="0"/>
                  </a:lnTo>
                  <a:lnTo>
                    <a:pt x="5606801" y="114299"/>
                  </a:lnTo>
                  <a:lnTo>
                    <a:pt x="1232922" y="114299"/>
                  </a:lnTo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80357" y="4605018"/>
            <a:ext cx="6611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Tested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code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is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6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only</a:t>
            </a:r>
            <a:r>
              <a:rPr sz="2800" i="1" spc="9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one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3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deliverable</a:t>
            </a:r>
            <a:r>
              <a:rPr sz="2800" i="1" spc="80" dirty="0">
                <a:solidFill>
                  <a:srgbClr val="7F0000"/>
                </a:solidFill>
                <a:latin typeface="Cambria" panose="02040503050406030204"/>
                <a:cs typeface="Cambria" panose="02040503050406030204"/>
              </a:rPr>
              <a:t>!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26423" y="3270503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09888" y="3521964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66276" y="4009644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67600" y="3721607"/>
            <a:ext cx="1858010" cy="2482850"/>
          </a:xfrm>
          <a:custGeom>
            <a:avLst/>
            <a:gdLst/>
            <a:ahLst/>
            <a:cxnLst/>
            <a:rect l="l" t="t" r="r" b="b"/>
            <a:pathLst>
              <a:path w="1858009" h="2482850">
                <a:moveTo>
                  <a:pt x="1287780" y="124968"/>
                </a:moveTo>
                <a:lnTo>
                  <a:pt x="1255776" y="28956"/>
                </a:lnTo>
                <a:lnTo>
                  <a:pt x="1214628" y="4572"/>
                </a:lnTo>
                <a:lnTo>
                  <a:pt x="1164336" y="0"/>
                </a:lnTo>
                <a:lnTo>
                  <a:pt x="1103376" y="13716"/>
                </a:lnTo>
                <a:lnTo>
                  <a:pt x="1025652" y="64008"/>
                </a:lnTo>
                <a:lnTo>
                  <a:pt x="941832" y="117348"/>
                </a:lnTo>
                <a:lnTo>
                  <a:pt x="873252" y="199644"/>
                </a:lnTo>
                <a:lnTo>
                  <a:pt x="816864" y="291084"/>
                </a:lnTo>
                <a:lnTo>
                  <a:pt x="664464" y="199644"/>
                </a:lnTo>
                <a:lnTo>
                  <a:pt x="630936" y="228600"/>
                </a:lnTo>
                <a:lnTo>
                  <a:pt x="826008" y="362712"/>
                </a:lnTo>
                <a:lnTo>
                  <a:pt x="803148" y="391668"/>
                </a:lnTo>
                <a:lnTo>
                  <a:pt x="798576" y="452628"/>
                </a:lnTo>
                <a:lnTo>
                  <a:pt x="816864" y="536448"/>
                </a:lnTo>
                <a:lnTo>
                  <a:pt x="844296" y="597408"/>
                </a:lnTo>
                <a:lnTo>
                  <a:pt x="908304" y="623316"/>
                </a:lnTo>
                <a:lnTo>
                  <a:pt x="982980" y="623316"/>
                </a:lnTo>
                <a:lnTo>
                  <a:pt x="1039368" y="589788"/>
                </a:lnTo>
                <a:lnTo>
                  <a:pt x="1135380" y="498348"/>
                </a:lnTo>
                <a:lnTo>
                  <a:pt x="1228344" y="373380"/>
                </a:lnTo>
                <a:lnTo>
                  <a:pt x="1283208" y="266700"/>
                </a:lnTo>
                <a:lnTo>
                  <a:pt x="1287780" y="124968"/>
                </a:lnTo>
                <a:close/>
              </a:path>
              <a:path w="1858009" h="2482850">
                <a:moveTo>
                  <a:pt x="1857756" y="1018032"/>
                </a:moveTo>
                <a:lnTo>
                  <a:pt x="1787652" y="1018032"/>
                </a:lnTo>
                <a:lnTo>
                  <a:pt x="1661160" y="1008888"/>
                </a:lnTo>
                <a:lnTo>
                  <a:pt x="1722120" y="992124"/>
                </a:lnTo>
                <a:lnTo>
                  <a:pt x="1828800" y="934212"/>
                </a:lnTo>
                <a:lnTo>
                  <a:pt x="1815084" y="903732"/>
                </a:lnTo>
                <a:lnTo>
                  <a:pt x="1749552" y="944880"/>
                </a:lnTo>
                <a:lnTo>
                  <a:pt x="1525524" y="1004316"/>
                </a:lnTo>
                <a:lnTo>
                  <a:pt x="1367028" y="979932"/>
                </a:lnTo>
                <a:lnTo>
                  <a:pt x="1228344" y="944880"/>
                </a:lnTo>
                <a:lnTo>
                  <a:pt x="1101852" y="865632"/>
                </a:lnTo>
                <a:lnTo>
                  <a:pt x="957249" y="769734"/>
                </a:lnTo>
                <a:lnTo>
                  <a:pt x="952500" y="751332"/>
                </a:lnTo>
                <a:lnTo>
                  <a:pt x="920496" y="693420"/>
                </a:lnTo>
                <a:lnTo>
                  <a:pt x="842772" y="681228"/>
                </a:lnTo>
                <a:lnTo>
                  <a:pt x="882396" y="693420"/>
                </a:lnTo>
                <a:lnTo>
                  <a:pt x="800100" y="681228"/>
                </a:lnTo>
                <a:lnTo>
                  <a:pt x="713232" y="681228"/>
                </a:lnTo>
                <a:lnTo>
                  <a:pt x="659587" y="713079"/>
                </a:lnTo>
                <a:lnTo>
                  <a:pt x="521208" y="701040"/>
                </a:lnTo>
                <a:lnTo>
                  <a:pt x="409956" y="662940"/>
                </a:lnTo>
                <a:lnTo>
                  <a:pt x="321564" y="612648"/>
                </a:lnTo>
                <a:lnTo>
                  <a:pt x="265176" y="566928"/>
                </a:lnTo>
                <a:lnTo>
                  <a:pt x="237744" y="477012"/>
                </a:lnTo>
                <a:lnTo>
                  <a:pt x="237744" y="362712"/>
                </a:lnTo>
                <a:lnTo>
                  <a:pt x="210312" y="355092"/>
                </a:lnTo>
                <a:lnTo>
                  <a:pt x="195072" y="455676"/>
                </a:lnTo>
                <a:lnTo>
                  <a:pt x="201168" y="513588"/>
                </a:lnTo>
                <a:lnTo>
                  <a:pt x="214884" y="566928"/>
                </a:lnTo>
                <a:lnTo>
                  <a:pt x="144780" y="505968"/>
                </a:lnTo>
                <a:lnTo>
                  <a:pt x="88392" y="429768"/>
                </a:lnTo>
                <a:lnTo>
                  <a:pt x="74676" y="455676"/>
                </a:lnTo>
                <a:lnTo>
                  <a:pt x="111252" y="516636"/>
                </a:lnTo>
                <a:lnTo>
                  <a:pt x="181356" y="601980"/>
                </a:lnTo>
                <a:lnTo>
                  <a:pt x="56388" y="592836"/>
                </a:lnTo>
                <a:lnTo>
                  <a:pt x="0" y="601980"/>
                </a:lnTo>
                <a:lnTo>
                  <a:pt x="13716" y="630936"/>
                </a:lnTo>
                <a:lnTo>
                  <a:pt x="115824" y="638556"/>
                </a:lnTo>
                <a:lnTo>
                  <a:pt x="201168" y="641604"/>
                </a:lnTo>
                <a:lnTo>
                  <a:pt x="102108" y="676656"/>
                </a:lnTo>
                <a:lnTo>
                  <a:pt x="27432" y="717804"/>
                </a:lnTo>
                <a:lnTo>
                  <a:pt x="18288" y="742188"/>
                </a:lnTo>
                <a:lnTo>
                  <a:pt x="42672" y="763524"/>
                </a:lnTo>
                <a:lnTo>
                  <a:pt x="88392" y="726948"/>
                </a:lnTo>
                <a:lnTo>
                  <a:pt x="158496" y="701040"/>
                </a:lnTo>
                <a:lnTo>
                  <a:pt x="251460" y="662940"/>
                </a:lnTo>
                <a:lnTo>
                  <a:pt x="298704" y="667512"/>
                </a:lnTo>
                <a:lnTo>
                  <a:pt x="405384" y="705612"/>
                </a:lnTo>
                <a:lnTo>
                  <a:pt x="489204" y="742188"/>
                </a:lnTo>
                <a:lnTo>
                  <a:pt x="601662" y="756513"/>
                </a:lnTo>
                <a:lnTo>
                  <a:pt x="551688" y="818388"/>
                </a:lnTo>
                <a:lnTo>
                  <a:pt x="512064" y="931164"/>
                </a:lnTo>
                <a:lnTo>
                  <a:pt x="478536" y="1053084"/>
                </a:lnTo>
                <a:lnTo>
                  <a:pt x="469392" y="1184148"/>
                </a:lnTo>
                <a:lnTo>
                  <a:pt x="483108" y="1333500"/>
                </a:lnTo>
                <a:lnTo>
                  <a:pt x="519684" y="1522476"/>
                </a:lnTo>
                <a:lnTo>
                  <a:pt x="547344" y="1564500"/>
                </a:lnTo>
                <a:lnTo>
                  <a:pt x="467868" y="1650492"/>
                </a:lnTo>
                <a:lnTo>
                  <a:pt x="397764" y="1731264"/>
                </a:lnTo>
                <a:lnTo>
                  <a:pt x="377952" y="1801368"/>
                </a:lnTo>
                <a:lnTo>
                  <a:pt x="384048" y="1868424"/>
                </a:lnTo>
                <a:lnTo>
                  <a:pt x="420624" y="1943100"/>
                </a:lnTo>
                <a:lnTo>
                  <a:pt x="481584" y="2031492"/>
                </a:lnTo>
                <a:lnTo>
                  <a:pt x="531876" y="2103120"/>
                </a:lnTo>
                <a:lnTo>
                  <a:pt x="547116" y="2156460"/>
                </a:lnTo>
                <a:lnTo>
                  <a:pt x="461772" y="2139696"/>
                </a:lnTo>
                <a:lnTo>
                  <a:pt x="336804" y="2132076"/>
                </a:lnTo>
                <a:lnTo>
                  <a:pt x="214884" y="2156460"/>
                </a:lnTo>
                <a:lnTo>
                  <a:pt x="146304" y="2194560"/>
                </a:lnTo>
                <a:lnTo>
                  <a:pt x="173736" y="2240280"/>
                </a:lnTo>
                <a:lnTo>
                  <a:pt x="239268" y="2258568"/>
                </a:lnTo>
                <a:lnTo>
                  <a:pt x="284988" y="2215896"/>
                </a:lnTo>
                <a:lnTo>
                  <a:pt x="350520" y="2189988"/>
                </a:lnTo>
                <a:lnTo>
                  <a:pt x="425196" y="2189988"/>
                </a:lnTo>
                <a:lnTo>
                  <a:pt x="518160" y="2206752"/>
                </a:lnTo>
                <a:lnTo>
                  <a:pt x="565404" y="2240280"/>
                </a:lnTo>
                <a:lnTo>
                  <a:pt x="620268" y="2240280"/>
                </a:lnTo>
                <a:lnTo>
                  <a:pt x="644652" y="2206752"/>
                </a:lnTo>
                <a:lnTo>
                  <a:pt x="644652" y="2170176"/>
                </a:lnTo>
                <a:lnTo>
                  <a:pt x="601980" y="2127504"/>
                </a:lnTo>
                <a:lnTo>
                  <a:pt x="547116" y="2045208"/>
                </a:lnTo>
                <a:lnTo>
                  <a:pt x="490728" y="1964436"/>
                </a:lnTo>
                <a:lnTo>
                  <a:pt x="438912" y="1876044"/>
                </a:lnTo>
                <a:lnTo>
                  <a:pt x="438912" y="1789176"/>
                </a:lnTo>
                <a:lnTo>
                  <a:pt x="467868" y="1738884"/>
                </a:lnTo>
                <a:lnTo>
                  <a:pt x="536448" y="1676400"/>
                </a:lnTo>
                <a:lnTo>
                  <a:pt x="592836" y="1629156"/>
                </a:lnTo>
                <a:lnTo>
                  <a:pt x="596519" y="1625612"/>
                </a:lnTo>
                <a:lnTo>
                  <a:pt x="615696" y="1647444"/>
                </a:lnTo>
                <a:lnTo>
                  <a:pt x="646176" y="1654302"/>
                </a:lnTo>
                <a:lnTo>
                  <a:pt x="646176" y="1693164"/>
                </a:lnTo>
                <a:lnTo>
                  <a:pt x="670560" y="1801368"/>
                </a:lnTo>
                <a:lnTo>
                  <a:pt x="711708" y="1915668"/>
                </a:lnTo>
                <a:lnTo>
                  <a:pt x="754380" y="2014728"/>
                </a:lnTo>
                <a:lnTo>
                  <a:pt x="813816" y="2095500"/>
                </a:lnTo>
                <a:lnTo>
                  <a:pt x="882396" y="2170176"/>
                </a:lnTo>
                <a:lnTo>
                  <a:pt x="981456" y="2240280"/>
                </a:lnTo>
                <a:lnTo>
                  <a:pt x="1115568" y="2282952"/>
                </a:lnTo>
                <a:lnTo>
                  <a:pt x="1036320" y="2304288"/>
                </a:lnTo>
                <a:lnTo>
                  <a:pt x="976884" y="2321052"/>
                </a:lnTo>
                <a:lnTo>
                  <a:pt x="893064" y="2354580"/>
                </a:lnTo>
                <a:lnTo>
                  <a:pt x="841248" y="2392680"/>
                </a:lnTo>
                <a:lnTo>
                  <a:pt x="784860" y="2442972"/>
                </a:lnTo>
                <a:lnTo>
                  <a:pt x="841248" y="2479548"/>
                </a:lnTo>
                <a:lnTo>
                  <a:pt x="897636" y="2482596"/>
                </a:lnTo>
                <a:lnTo>
                  <a:pt x="906780" y="2442972"/>
                </a:lnTo>
                <a:lnTo>
                  <a:pt x="934212" y="2403348"/>
                </a:lnTo>
                <a:lnTo>
                  <a:pt x="1022604" y="2354580"/>
                </a:lnTo>
                <a:lnTo>
                  <a:pt x="1077468" y="2342388"/>
                </a:lnTo>
                <a:lnTo>
                  <a:pt x="1133856" y="2321052"/>
                </a:lnTo>
                <a:lnTo>
                  <a:pt x="1184148" y="2295144"/>
                </a:lnTo>
                <a:lnTo>
                  <a:pt x="1184148" y="2266188"/>
                </a:lnTo>
                <a:lnTo>
                  <a:pt x="1156716" y="2229612"/>
                </a:lnTo>
                <a:lnTo>
                  <a:pt x="1077468" y="2220468"/>
                </a:lnTo>
                <a:lnTo>
                  <a:pt x="1008888" y="2182368"/>
                </a:lnTo>
                <a:lnTo>
                  <a:pt x="920496" y="2119884"/>
                </a:lnTo>
                <a:lnTo>
                  <a:pt x="836676" y="2031492"/>
                </a:lnTo>
                <a:lnTo>
                  <a:pt x="781812" y="1944624"/>
                </a:lnTo>
                <a:lnTo>
                  <a:pt x="758952" y="1844040"/>
                </a:lnTo>
                <a:lnTo>
                  <a:pt x="758952" y="1743456"/>
                </a:lnTo>
                <a:lnTo>
                  <a:pt x="769747" y="1624622"/>
                </a:lnTo>
                <a:lnTo>
                  <a:pt x="772668" y="1623060"/>
                </a:lnTo>
                <a:lnTo>
                  <a:pt x="800100" y="1542288"/>
                </a:lnTo>
                <a:lnTo>
                  <a:pt x="795528" y="1472184"/>
                </a:lnTo>
                <a:lnTo>
                  <a:pt x="754380" y="1405128"/>
                </a:lnTo>
                <a:lnTo>
                  <a:pt x="754380" y="1318260"/>
                </a:lnTo>
                <a:lnTo>
                  <a:pt x="772668" y="1234440"/>
                </a:lnTo>
                <a:lnTo>
                  <a:pt x="809244" y="1133856"/>
                </a:lnTo>
                <a:lnTo>
                  <a:pt x="882396" y="1069848"/>
                </a:lnTo>
                <a:lnTo>
                  <a:pt x="932688" y="970788"/>
                </a:lnTo>
                <a:lnTo>
                  <a:pt x="972502" y="848512"/>
                </a:lnTo>
                <a:lnTo>
                  <a:pt x="1045464" y="908304"/>
                </a:lnTo>
                <a:lnTo>
                  <a:pt x="1190244" y="1004316"/>
                </a:lnTo>
                <a:lnTo>
                  <a:pt x="1367028" y="1046988"/>
                </a:lnTo>
                <a:lnTo>
                  <a:pt x="1507236" y="1059180"/>
                </a:lnTo>
                <a:lnTo>
                  <a:pt x="1534668" y="1097280"/>
                </a:lnTo>
                <a:lnTo>
                  <a:pt x="1591056" y="1181100"/>
                </a:lnTo>
                <a:lnTo>
                  <a:pt x="1679448" y="1223772"/>
                </a:lnTo>
                <a:lnTo>
                  <a:pt x="1703832" y="1210056"/>
                </a:lnTo>
                <a:lnTo>
                  <a:pt x="1624584" y="1155192"/>
                </a:lnTo>
                <a:lnTo>
                  <a:pt x="1595628" y="1068324"/>
                </a:lnTo>
                <a:lnTo>
                  <a:pt x="1665732" y="1109472"/>
                </a:lnTo>
                <a:lnTo>
                  <a:pt x="1749552" y="1159764"/>
                </a:lnTo>
                <a:lnTo>
                  <a:pt x="1792224" y="1121664"/>
                </a:lnTo>
                <a:lnTo>
                  <a:pt x="1735836" y="1104900"/>
                </a:lnTo>
                <a:lnTo>
                  <a:pt x="1647444" y="1046988"/>
                </a:lnTo>
                <a:lnTo>
                  <a:pt x="1731264" y="1054608"/>
                </a:lnTo>
                <a:lnTo>
                  <a:pt x="1857756" y="1046988"/>
                </a:lnTo>
                <a:lnTo>
                  <a:pt x="1857756" y="1018032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58308" y="874267"/>
            <a:ext cx="7486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-100" dirty="0">
                <a:solidFill>
                  <a:srgbClr val="0000CC"/>
                </a:solidFill>
              </a:rPr>
              <a:t>D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l</a:t>
            </a:r>
            <a:r>
              <a:rPr spc="-405" dirty="0">
                <a:solidFill>
                  <a:srgbClr val="0000CC"/>
                </a:solidFill>
              </a:rPr>
              <a:t>o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11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29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81356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765550"/>
            <a:ext cx="5266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Aim</a:t>
            </a:r>
            <a:r>
              <a:rPr sz="2800" spc="-2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develop</a:t>
            </a:r>
            <a:r>
              <a:rPr sz="28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working </a:t>
            </a:r>
            <a:r>
              <a:rPr sz="2800" spc="-1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programs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5643" y="3649726"/>
            <a:ext cx="8429625" cy="2713355"/>
            <a:chOff x="755643" y="3649726"/>
            <a:chExt cx="8429625" cy="2713355"/>
          </a:xfrm>
        </p:grpSpPr>
        <p:sp>
          <p:nvSpPr>
            <p:cNvPr id="4" name="object 4"/>
            <p:cNvSpPr/>
            <p:nvPr/>
          </p:nvSpPr>
          <p:spPr>
            <a:xfrm>
              <a:off x="7327392" y="3880103"/>
              <a:ext cx="1858010" cy="2482850"/>
            </a:xfrm>
            <a:custGeom>
              <a:avLst/>
              <a:gdLst/>
              <a:ahLst/>
              <a:cxnLst/>
              <a:rect l="l" t="t" r="r" b="b"/>
              <a:pathLst>
                <a:path w="1858009" h="2482850">
                  <a:moveTo>
                    <a:pt x="1287780" y="124968"/>
                  </a:moveTo>
                  <a:lnTo>
                    <a:pt x="1255776" y="28956"/>
                  </a:lnTo>
                  <a:lnTo>
                    <a:pt x="1214628" y="4572"/>
                  </a:lnTo>
                  <a:lnTo>
                    <a:pt x="1164336" y="0"/>
                  </a:lnTo>
                  <a:lnTo>
                    <a:pt x="1103376" y="13716"/>
                  </a:lnTo>
                  <a:lnTo>
                    <a:pt x="1025652" y="64008"/>
                  </a:lnTo>
                  <a:lnTo>
                    <a:pt x="941832" y="117348"/>
                  </a:lnTo>
                  <a:lnTo>
                    <a:pt x="873252" y="199644"/>
                  </a:lnTo>
                  <a:lnTo>
                    <a:pt x="816864" y="291084"/>
                  </a:lnTo>
                  <a:lnTo>
                    <a:pt x="664464" y="199644"/>
                  </a:lnTo>
                  <a:lnTo>
                    <a:pt x="630936" y="228600"/>
                  </a:lnTo>
                  <a:lnTo>
                    <a:pt x="826008" y="362712"/>
                  </a:lnTo>
                  <a:lnTo>
                    <a:pt x="803148" y="391668"/>
                  </a:lnTo>
                  <a:lnTo>
                    <a:pt x="798576" y="452628"/>
                  </a:lnTo>
                  <a:lnTo>
                    <a:pt x="816864" y="536448"/>
                  </a:lnTo>
                  <a:lnTo>
                    <a:pt x="844296" y="597408"/>
                  </a:lnTo>
                  <a:lnTo>
                    <a:pt x="908304" y="623316"/>
                  </a:lnTo>
                  <a:lnTo>
                    <a:pt x="982980" y="623316"/>
                  </a:lnTo>
                  <a:lnTo>
                    <a:pt x="1039368" y="589788"/>
                  </a:lnTo>
                  <a:lnTo>
                    <a:pt x="1135380" y="498348"/>
                  </a:lnTo>
                  <a:lnTo>
                    <a:pt x="1228344" y="373380"/>
                  </a:lnTo>
                  <a:lnTo>
                    <a:pt x="1283208" y="266700"/>
                  </a:lnTo>
                  <a:lnTo>
                    <a:pt x="1287780" y="124968"/>
                  </a:lnTo>
                  <a:close/>
                </a:path>
                <a:path w="1858009" h="2482850">
                  <a:moveTo>
                    <a:pt x="1857756" y="1018032"/>
                  </a:moveTo>
                  <a:lnTo>
                    <a:pt x="1787652" y="1018032"/>
                  </a:lnTo>
                  <a:lnTo>
                    <a:pt x="1661160" y="1008888"/>
                  </a:lnTo>
                  <a:lnTo>
                    <a:pt x="1722120" y="992124"/>
                  </a:lnTo>
                  <a:lnTo>
                    <a:pt x="1828800" y="934212"/>
                  </a:lnTo>
                  <a:lnTo>
                    <a:pt x="1815084" y="903732"/>
                  </a:lnTo>
                  <a:lnTo>
                    <a:pt x="1749552" y="944880"/>
                  </a:lnTo>
                  <a:lnTo>
                    <a:pt x="1525524" y="1004316"/>
                  </a:lnTo>
                  <a:lnTo>
                    <a:pt x="1367028" y="979932"/>
                  </a:lnTo>
                  <a:lnTo>
                    <a:pt x="1228344" y="944880"/>
                  </a:lnTo>
                  <a:lnTo>
                    <a:pt x="1101852" y="865632"/>
                  </a:lnTo>
                  <a:lnTo>
                    <a:pt x="957249" y="769734"/>
                  </a:lnTo>
                  <a:lnTo>
                    <a:pt x="952500" y="751332"/>
                  </a:lnTo>
                  <a:lnTo>
                    <a:pt x="920496" y="693420"/>
                  </a:lnTo>
                  <a:lnTo>
                    <a:pt x="842772" y="681228"/>
                  </a:lnTo>
                  <a:lnTo>
                    <a:pt x="882396" y="693420"/>
                  </a:lnTo>
                  <a:lnTo>
                    <a:pt x="800100" y="681228"/>
                  </a:lnTo>
                  <a:lnTo>
                    <a:pt x="713232" y="681228"/>
                  </a:lnTo>
                  <a:lnTo>
                    <a:pt x="659587" y="713079"/>
                  </a:lnTo>
                  <a:lnTo>
                    <a:pt x="521208" y="701040"/>
                  </a:lnTo>
                  <a:lnTo>
                    <a:pt x="409956" y="662940"/>
                  </a:lnTo>
                  <a:lnTo>
                    <a:pt x="321564" y="612648"/>
                  </a:lnTo>
                  <a:lnTo>
                    <a:pt x="265176" y="566928"/>
                  </a:lnTo>
                  <a:lnTo>
                    <a:pt x="237744" y="477012"/>
                  </a:lnTo>
                  <a:lnTo>
                    <a:pt x="237744" y="362712"/>
                  </a:lnTo>
                  <a:lnTo>
                    <a:pt x="210312" y="355092"/>
                  </a:lnTo>
                  <a:lnTo>
                    <a:pt x="195072" y="455676"/>
                  </a:lnTo>
                  <a:lnTo>
                    <a:pt x="201168" y="513588"/>
                  </a:lnTo>
                  <a:lnTo>
                    <a:pt x="214884" y="566928"/>
                  </a:lnTo>
                  <a:lnTo>
                    <a:pt x="144780" y="505968"/>
                  </a:lnTo>
                  <a:lnTo>
                    <a:pt x="88392" y="429768"/>
                  </a:lnTo>
                  <a:lnTo>
                    <a:pt x="74676" y="455676"/>
                  </a:lnTo>
                  <a:lnTo>
                    <a:pt x="111252" y="516636"/>
                  </a:lnTo>
                  <a:lnTo>
                    <a:pt x="181356" y="601980"/>
                  </a:lnTo>
                  <a:lnTo>
                    <a:pt x="56388" y="592836"/>
                  </a:lnTo>
                  <a:lnTo>
                    <a:pt x="0" y="601980"/>
                  </a:lnTo>
                  <a:lnTo>
                    <a:pt x="13716" y="630936"/>
                  </a:lnTo>
                  <a:lnTo>
                    <a:pt x="115824" y="638556"/>
                  </a:lnTo>
                  <a:lnTo>
                    <a:pt x="201168" y="641604"/>
                  </a:lnTo>
                  <a:lnTo>
                    <a:pt x="102108" y="676656"/>
                  </a:lnTo>
                  <a:lnTo>
                    <a:pt x="27432" y="717804"/>
                  </a:lnTo>
                  <a:lnTo>
                    <a:pt x="18288" y="742188"/>
                  </a:lnTo>
                  <a:lnTo>
                    <a:pt x="42672" y="763524"/>
                  </a:lnTo>
                  <a:lnTo>
                    <a:pt x="88392" y="726948"/>
                  </a:lnTo>
                  <a:lnTo>
                    <a:pt x="158496" y="701040"/>
                  </a:lnTo>
                  <a:lnTo>
                    <a:pt x="251460" y="662940"/>
                  </a:lnTo>
                  <a:lnTo>
                    <a:pt x="298704" y="667512"/>
                  </a:lnTo>
                  <a:lnTo>
                    <a:pt x="405384" y="705612"/>
                  </a:lnTo>
                  <a:lnTo>
                    <a:pt x="489204" y="742188"/>
                  </a:lnTo>
                  <a:lnTo>
                    <a:pt x="601662" y="756513"/>
                  </a:lnTo>
                  <a:lnTo>
                    <a:pt x="551688" y="818388"/>
                  </a:lnTo>
                  <a:lnTo>
                    <a:pt x="512064" y="931164"/>
                  </a:lnTo>
                  <a:lnTo>
                    <a:pt x="478536" y="1053084"/>
                  </a:lnTo>
                  <a:lnTo>
                    <a:pt x="469392" y="1184148"/>
                  </a:lnTo>
                  <a:lnTo>
                    <a:pt x="483108" y="1333500"/>
                  </a:lnTo>
                  <a:lnTo>
                    <a:pt x="519684" y="1522476"/>
                  </a:lnTo>
                  <a:lnTo>
                    <a:pt x="547344" y="1564500"/>
                  </a:lnTo>
                  <a:lnTo>
                    <a:pt x="467868" y="1650492"/>
                  </a:lnTo>
                  <a:lnTo>
                    <a:pt x="397764" y="1731264"/>
                  </a:lnTo>
                  <a:lnTo>
                    <a:pt x="377952" y="1801368"/>
                  </a:lnTo>
                  <a:lnTo>
                    <a:pt x="384048" y="1868424"/>
                  </a:lnTo>
                  <a:lnTo>
                    <a:pt x="420624" y="1943100"/>
                  </a:lnTo>
                  <a:lnTo>
                    <a:pt x="481584" y="2031492"/>
                  </a:lnTo>
                  <a:lnTo>
                    <a:pt x="531876" y="2103120"/>
                  </a:lnTo>
                  <a:lnTo>
                    <a:pt x="547116" y="2156460"/>
                  </a:lnTo>
                  <a:lnTo>
                    <a:pt x="461772" y="2139696"/>
                  </a:lnTo>
                  <a:lnTo>
                    <a:pt x="336804" y="2132076"/>
                  </a:lnTo>
                  <a:lnTo>
                    <a:pt x="214884" y="2156460"/>
                  </a:lnTo>
                  <a:lnTo>
                    <a:pt x="146304" y="2194560"/>
                  </a:lnTo>
                  <a:lnTo>
                    <a:pt x="173736" y="2240280"/>
                  </a:lnTo>
                  <a:lnTo>
                    <a:pt x="239268" y="2258568"/>
                  </a:lnTo>
                  <a:lnTo>
                    <a:pt x="284988" y="2215896"/>
                  </a:lnTo>
                  <a:lnTo>
                    <a:pt x="350520" y="2189988"/>
                  </a:lnTo>
                  <a:lnTo>
                    <a:pt x="425196" y="2189988"/>
                  </a:lnTo>
                  <a:lnTo>
                    <a:pt x="518160" y="2206752"/>
                  </a:lnTo>
                  <a:lnTo>
                    <a:pt x="565404" y="2240280"/>
                  </a:lnTo>
                  <a:lnTo>
                    <a:pt x="620268" y="2240280"/>
                  </a:lnTo>
                  <a:lnTo>
                    <a:pt x="644652" y="2206752"/>
                  </a:lnTo>
                  <a:lnTo>
                    <a:pt x="644652" y="2170176"/>
                  </a:lnTo>
                  <a:lnTo>
                    <a:pt x="601980" y="2127504"/>
                  </a:lnTo>
                  <a:lnTo>
                    <a:pt x="547116" y="2045208"/>
                  </a:lnTo>
                  <a:lnTo>
                    <a:pt x="490728" y="1964436"/>
                  </a:lnTo>
                  <a:lnTo>
                    <a:pt x="438912" y="1876044"/>
                  </a:lnTo>
                  <a:lnTo>
                    <a:pt x="438912" y="1789176"/>
                  </a:lnTo>
                  <a:lnTo>
                    <a:pt x="467868" y="1738884"/>
                  </a:lnTo>
                  <a:lnTo>
                    <a:pt x="536448" y="1676400"/>
                  </a:lnTo>
                  <a:lnTo>
                    <a:pt x="592836" y="1629156"/>
                  </a:lnTo>
                  <a:lnTo>
                    <a:pt x="596519" y="1625612"/>
                  </a:lnTo>
                  <a:lnTo>
                    <a:pt x="615696" y="1647444"/>
                  </a:lnTo>
                  <a:lnTo>
                    <a:pt x="646176" y="1654302"/>
                  </a:lnTo>
                  <a:lnTo>
                    <a:pt x="646176" y="1693164"/>
                  </a:lnTo>
                  <a:lnTo>
                    <a:pt x="670560" y="1801368"/>
                  </a:lnTo>
                  <a:lnTo>
                    <a:pt x="711708" y="1915668"/>
                  </a:lnTo>
                  <a:lnTo>
                    <a:pt x="754380" y="2014728"/>
                  </a:lnTo>
                  <a:lnTo>
                    <a:pt x="813816" y="2095500"/>
                  </a:lnTo>
                  <a:lnTo>
                    <a:pt x="882396" y="2170176"/>
                  </a:lnTo>
                  <a:lnTo>
                    <a:pt x="981456" y="2240280"/>
                  </a:lnTo>
                  <a:lnTo>
                    <a:pt x="1115568" y="2282952"/>
                  </a:lnTo>
                  <a:lnTo>
                    <a:pt x="1036320" y="2304288"/>
                  </a:lnTo>
                  <a:lnTo>
                    <a:pt x="976884" y="2321052"/>
                  </a:lnTo>
                  <a:lnTo>
                    <a:pt x="893064" y="2354580"/>
                  </a:lnTo>
                  <a:lnTo>
                    <a:pt x="841248" y="2392680"/>
                  </a:lnTo>
                  <a:lnTo>
                    <a:pt x="784860" y="2442972"/>
                  </a:lnTo>
                  <a:lnTo>
                    <a:pt x="841248" y="2479548"/>
                  </a:lnTo>
                  <a:lnTo>
                    <a:pt x="897636" y="2482596"/>
                  </a:lnTo>
                  <a:lnTo>
                    <a:pt x="906780" y="2442972"/>
                  </a:lnTo>
                  <a:lnTo>
                    <a:pt x="934212" y="2403348"/>
                  </a:lnTo>
                  <a:lnTo>
                    <a:pt x="1022604" y="2354580"/>
                  </a:lnTo>
                  <a:lnTo>
                    <a:pt x="1077468" y="2342388"/>
                  </a:lnTo>
                  <a:lnTo>
                    <a:pt x="1133856" y="2321052"/>
                  </a:lnTo>
                  <a:lnTo>
                    <a:pt x="1184148" y="2295144"/>
                  </a:lnTo>
                  <a:lnTo>
                    <a:pt x="1184148" y="2266188"/>
                  </a:lnTo>
                  <a:lnTo>
                    <a:pt x="1156716" y="2229612"/>
                  </a:lnTo>
                  <a:lnTo>
                    <a:pt x="1077468" y="2220468"/>
                  </a:lnTo>
                  <a:lnTo>
                    <a:pt x="1008888" y="2182368"/>
                  </a:lnTo>
                  <a:lnTo>
                    <a:pt x="920496" y="2119884"/>
                  </a:lnTo>
                  <a:lnTo>
                    <a:pt x="836676" y="2031492"/>
                  </a:lnTo>
                  <a:lnTo>
                    <a:pt x="781812" y="1944624"/>
                  </a:lnTo>
                  <a:lnTo>
                    <a:pt x="758952" y="1844040"/>
                  </a:lnTo>
                  <a:lnTo>
                    <a:pt x="758952" y="1743456"/>
                  </a:lnTo>
                  <a:lnTo>
                    <a:pt x="769747" y="1624622"/>
                  </a:lnTo>
                  <a:lnTo>
                    <a:pt x="772668" y="1623060"/>
                  </a:lnTo>
                  <a:lnTo>
                    <a:pt x="800100" y="1542288"/>
                  </a:lnTo>
                  <a:lnTo>
                    <a:pt x="795528" y="1472184"/>
                  </a:lnTo>
                  <a:lnTo>
                    <a:pt x="754380" y="1405128"/>
                  </a:lnTo>
                  <a:lnTo>
                    <a:pt x="754380" y="1318260"/>
                  </a:lnTo>
                  <a:lnTo>
                    <a:pt x="772668" y="1234440"/>
                  </a:lnTo>
                  <a:lnTo>
                    <a:pt x="809244" y="1133856"/>
                  </a:lnTo>
                  <a:lnTo>
                    <a:pt x="882396" y="1069848"/>
                  </a:lnTo>
                  <a:lnTo>
                    <a:pt x="932688" y="970788"/>
                  </a:lnTo>
                  <a:lnTo>
                    <a:pt x="972502" y="848512"/>
                  </a:lnTo>
                  <a:lnTo>
                    <a:pt x="1045464" y="908304"/>
                  </a:lnTo>
                  <a:lnTo>
                    <a:pt x="1190244" y="1004316"/>
                  </a:lnTo>
                  <a:lnTo>
                    <a:pt x="1367028" y="1046988"/>
                  </a:lnTo>
                  <a:lnTo>
                    <a:pt x="1507236" y="1059180"/>
                  </a:lnTo>
                  <a:lnTo>
                    <a:pt x="1534668" y="1097280"/>
                  </a:lnTo>
                  <a:lnTo>
                    <a:pt x="1591056" y="1181100"/>
                  </a:lnTo>
                  <a:lnTo>
                    <a:pt x="1679448" y="1223772"/>
                  </a:lnTo>
                  <a:lnTo>
                    <a:pt x="1703832" y="1210056"/>
                  </a:lnTo>
                  <a:lnTo>
                    <a:pt x="1624584" y="1155192"/>
                  </a:lnTo>
                  <a:lnTo>
                    <a:pt x="1595628" y="1068324"/>
                  </a:lnTo>
                  <a:lnTo>
                    <a:pt x="1665732" y="1109472"/>
                  </a:lnTo>
                  <a:lnTo>
                    <a:pt x="1749552" y="1159764"/>
                  </a:lnTo>
                  <a:lnTo>
                    <a:pt x="1792224" y="1121664"/>
                  </a:lnTo>
                  <a:lnTo>
                    <a:pt x="1735836" y="1104900"/>
                  </a:lnTo>
                  <a:lnTo>
                    <a:pt x="1647444" y="1046988"/>
                  </a:lnTo>
                  <a:lnTo>
                    <a:pt x="1731264" y="1054608"/>
                  </a:lnTo>
                  <a:lnTo>
                    <a:pt x="1857756" y="1046988"/>
                  </a:lnTo>
                  <a:lnTo>
                    <a:pt x="1857756" y="1018032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1993" y="3656076"/>
              <a:ext cx="7385684" cy="1845945"/>
            </a:xfrm>
            <a:custGeom>
              <a:avLst/>
              <a:gdLst/>
              <a:ahLst/>
              <a:cxnLst/>
              <a:rect l="l" t="t" r="r" b="b"/>
              <a:pathLst>
                <a:path w="7385684" h="1845945">
                  <a:moveTo>
                    <a:pt x="7385309" y="1537715"/>
                  </a:moveTo>
                  <a:lnTo>
                    <a:pt x="7385309" y="615695"/>
                  </a:lnTo>
                  <a:lnTo>
                    <a:pt x="7383218" y="597541"/>
                  </a:lnTo>
                  <a:lnTo>
                    <a:pt x="7366831" y="562114"/>
                  </a:lnTo>
                  <a:lnTo>
                    <a:pt x="7334946" y="528053"/>
                  </a:lnTo>
                  <a:lnTo>
                    <a:pt x="7288488" y="495585"/>
                  </a:lnTo>
                  <a:lnTo>
                    <a:pt x="7228384" y="464937"/>
                  </a:lnTo>
                  <a:lnTo>
                    <a:pt x="7155560" y="436335"/>
                  </a:lnTo>
                  <a:lnTo>
                    <a:pt x="7114668" y="422872"/>
                  </a:lnTo>
                  <a:lnTo>
                    <a:pt x="7070944" y="410005"/>
                  </a:lnTo>
                  <a:lnTo>
                    <a:pt x="7024502" y="397763"/>
                  </a:lnTo>
                  <a:lnTo>
                    <a:pt x="6975460" y="386175"/>
                  </a:lnTo>
                  <a:lnTo>
                    <a:pt x="6923933" y="375268"/>
                  </a:lnTo>
                  <a:lnTo>
                    <a:pt x="6870036" y="365071"/>
                  </a:lnTo>
                  <a:lnTo>
                    <a:pt x="6813886" y="355611"/>
                  </a:lnTo>
                  <a:lnTo>
                    <a:pt x="6755598" y="346919"/>
                  </a:lnTo>
                  <a:lnTo>
                    <a:pt x="6695288" y="339021"/>
                  </a:lnTo>
                  <a:lnTo>
                    <a:pt x="6633073" y="331946"/>
                  </a:lnTo>
                  <a:lnTo>
                    <a:pt x="6569066" y="325722"/>
                  </a:lnTo>
                  <a:lnTo>
                    <a:pt x="6503386" y="320379"/>
                  </a:lnTo>
                  <a:lnTo>
                    <a:pt x="6436146" y="315943"/>
                  </a:lnTo>
                  <a:lnTo>
                    <a:pt x="6367464" y="312444"/>
                  </a:lnTo>
                  <a:lnTo>
                    <a:pt x="6297454" y="309909"/>
                  </a:lnTo>
                  <a:lnTo>
                    <a:pt x="6226234" y="308368"/>
                  </a:lnTo>
                  <a:lnTo>
                    <a:pt x="6153917" y="307847"/>
                  </a:lnTo>
                  <a:lnTo>
                    <a:pt x="6129533" y="0"/>
                  </a:lnTo>
                  <a:lnTo>
                    <a:pt x="5538221" y="307847"/>
                  </a:lnTo>
                  <a:lnTo>
                    <a:pt x="1231398" y="307847"/>
                  </a:lnTo>
                  <a:lnTo>
                    <a:pt x="1159081" y="308368"/>
                  </a:lnTo>
                  <a:lnTo>
                    <a:pt x="1087859" y="309909"/>
                  </a:lnTo>
                  <a:lnTo>
                    <a:pt x="1017849" y="312444"/>
                  </a:lnTo>
                  <a:lnTo>
                    <a:pt x="949167" y="315943"/>
                  </a:lnTo>
                  <a:lnTo>
                    <a:pt x="881927" y="320379"/>
                  </a:lnTo>
                  <a:lnTo>
                    <a:pt x="816246" y="325722"/>
                  </a:lnTo>
                  <a:lnTo>
                    <a:pt x="752239" y="331946"/>
                  </a:lnTo>
                  <a:lnTo>
                    <a:pt x="690023" y="339021"/>
                  </a:lnTo>
                  <a:lnTo>
                    <a:pt x="629713" y="346919"/>
                  </a:lnTo>
                  <a:lnTo>
                    <a:pt x="571424" y="355611"/>
                  </a:lnTo>
                  <a:lnTo>
                    <a:pt x="515274" y="365071"/>
                  </a:lnTo>
                  <a:lnTo>
                    <a:pt x="461377" y="375268"/>
                  </a:lnTo>
                  <a:lnTo>
                    <a:pt x="409850" y="386175"/>
                  </a:lnTo>
                  <a:lnTo>
                    <a:pt x="360807" y="397763"/>
                  </a:lnTo>
                  <a:lnTo>
                    <a:pt x="314366" y="410005"/>
                  </a:lnTo>
                  <a:lnTo>
                    <a:pt x="270641" y="422872"/>
                  </a:lnTo>
                  <a:lnTo>
                    <a:pt x="229749" y="436335"/>
                  </a:lnTo>
                  <a:lnTo>
                    <a:pt x="191805" y="450366"/>
                  </a:lnTo>
                  <a:lnTo>
                    <a:pt x="125225" y="480020"/>
                  </a:lnTo>
                  <a:lnTo>
                    <a:pt x="71829" y="511606"/>
                  </a:lnTo>
                  <a:lnTo>
                    <a:pt x="32541" y="544898"/>
                  </a:lnTo>
                  <a:lnTo>
                    <a:pt x="8289" y="579670"/>
                  </a:lnTo>
                  <a:lnTo>
                    <a:pt x="0" y="615695"/>
                  </a:lnTo>
                  <a:lnTo>
                    <a:pt x="0" y="1537715"/>
                  </a:lnTo>
                  <a:lnTo>
                    <a:pt x="18478" y="1591297"/>
                  </a:lnTo>
                  <a:lnTo>
                    <a:pt x="50363" y="1625358"/>
                  </a:lnTo>
                  <a:lnTo>
                    <a:pt x="96821" y="1657826"/>
                  </a:lnTo>
                  <a:lnTo>
                    <a:pt x="156925" y="1688474"/>
                  </a:lnTo>
                  <a:lnTo>
                    <a:pt x="229749" y="1717076"/>
                  </a:lnTo>
                  <a:lnTo>
                    <a:pt x="270641" y="1730539"/>
                  </a:lnTo>
                  <a:lnTo>
                    <a:pt x="314366" y="1743406"/>
                  </a:lnTo>
                  <a:lnTo>
                    <a:pt x="360807" y="1755647"/>
                  </a:lnTo>
                  <a:lnTo>
                    <a:pt x="409850" y="1767236"/>
                  </a:lnTo>
                  <a:lnTo>
                    <a:pt x="461377" y="1778143"/>
                  </a:lnTo>
                  <a:lnTo>
                    <a:pt x="515274" y="1788340"/>
                  </a:lnTo>
                  <a:lnTo>
                    <a:pt x="571424" y="1797800"/>
                  </a:lnTo>
                  <a:lnTo>
                    <a:pt x="629713" y="1806492"/>
                  </a:lnTo>
                  <a:lnTo>
                    <a:pt x="690023" y="1814390"/>
                  </a:lnTo>
                  <a:lnTo>
                    <a:pt x="752239" y="1821465"/>
                  </a:lnTo>
                  <a:lnTo>
                    <a:pt x="816246" y="1827689"/>
                  </a:lnTo>
                  <a:lnTo>
                    <a:pt x="881927" y="1833032"/>
                  </a:lnTo>
                  <a:lnTo>
                    <a:pt x="949167" y="1837468"/>
                  </a:lnTo>
                  <a:lnTo>
                    <a:pt x="1017849" y="1840967"/>
                  </a:lnTo>
                  <a:lnTo>
                    <a:pt x="1087859" y="1843502"/>
                  </a:lnTo>
                  <a:lnTo>
                    <a:pt x="1159081" y="1845043"/>
                  </a:lnTo>
                  <a:lnTo>
                    <a:pt x="1231398" y="1845563"/>
                  </a:lnTo>
                  <a:lnTo>
                    <a:pt x="6153917" y="1845563"/>
                  </a:lnTo>
                  <a:lnTo>
                    <a:pt x="6226234" y="1845043"/>
                  </a:lnTo>
                  <a:lnTo>
                    <a:pt x="6297454" y="1843502"/>
                  </a:lnTo>
                  <a:lnTo>
                    <a:pt x="6367464" y="1840967"/>
                  </a:lnTo>
                  <a:lnTo>
                    <a:pt x="6436146" y="1837468"/>
                  </a:lnTo>
                  <a:lnTo>
                    <a:pt x="6503386" y="1833032"/>
                  </a:lnTo>
                  <a:lnTo>
                    <a:pt x="6569066" y="1827689"/>
                  </a:lnTo>
                  <a:lnTo>
                    <a:pt x="6633073" y="1821465"/>
                  </a:lnTo>
                  <a:lnTo>
                    <a:pt x="6695288" y="1814390"/>
                  </a:lnTo>
                  <a:lnTo>
                    <a:pt x="6755598" y="1806492"/>
                  </a:lnTo>
                  <a:lnTo>
                    <a:pt x="6813886" y="1797800"/>
                  </a:lnTo>
                  <a:lnTo>
                    <a:pt x="6870036" y="1788340"/>
                  </a:lnTo>
                  <a:lnTo>
                    <a:pt x="6923933" y="1778143"/>
                  </a:lnTo>
                  <a:lnTo>
                    <a:pt x="6975460" y="1767236"/>
                  </a:lnTo>
                  <a:lnTo>
                    <a:pt x="7024502" y="1755647"/>
                  </a:lnTo>
                  <a:lnTo>
                    <a:pt x="7070944" y="1743406"/>
                  </a:lnTo>
                  <a:lnTo>
                    <a:pt x="7114668" y="1730539"/>
                  </a:lnTo>
                  <a:lnTo>
                    <a:pt x="7155560" y="1717076"/>
                  </a:lnTo>
                  <a:lnTo>
                    <a:pt x="7193504" y="1703045"/>
                  </a:lnTo>
                  <a:lnTo>
                    <a:pt x="7260084" y="1673391"/>
                  </a:lnTo>
                  <a:lnTo>
                    <a:pt x="7313480" y="1641805"/>
                  </a:lnTo>
                  <a:lnTo>
                    <a:pt x="7352768" y="1608513"/>
                  </a:lnTo>
                  <a:lnTo>
                    <a:pt x="7377020" y="1573741"/>
                  </a:lnTo>
                  <a:lnTo>
                    <a:pt x="7383218" y="1555870"/>
                  </a:lnTo>
                  <a:lnTo>
                    <a:pt x="7385309" y="1537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1993" y="3656076"/>
              <a:ext cx="7385684" cy="1845945"/>
            </a:xfrm>
            <a:custGeom>
              <a:avLst/>
              <a:gdLst/>
              <a:ahLst/>
              <a:cxnLst/>
              <a:rect l="l" t="t" r="r" b="b"/>
              <a:pathLst>
                <a:path w="7385684" h="1845945">
                  <a:moveTo>
                    <a:pt x="1231398" y="307847"/>
                  </a:moveTo>
                  <a:lnTo>
                    <a:pt x="1159081" y="308368"/>
                  </a:lnTo>
                  <a:lnTo>
                    <a:pt x="1087859" y="309909"/>
                  </a:lnTo>
                  <a:lnTo>
                    <a:pt x="1017849" y="312444"/>
                  </a:lnTo>
                  <a:lnTo>
                    <a:pt x="949167" y="315943"/>
                  </a:lnTo>
                  <a:lnTo>
                    <a:pt x="881927" y="320379"/>
                  </a:lnTo>
                  <a:lnTo>
                    <a:pt x="816246" y="325722"/>
                  </a:lnTo>
                  <a:lnTo>
                    <a:pt x="752239" y="331946"/>
                  </a:lnTo>
                  <a:lnTo>
                    <a:pt x="690023" y="339021"/>
                  </a:lnTo>
                  <a:lnTo>
                    <a:pt x="629713" y="346919"/>
                  </a:lnTo>
                  <a:lnTo>
                    <a:pt x="571424" y="355611"/>
                  </a:lnTo>
                  <a:lnTo>
                    <a:pt x="515274" y="365071"/>
                  </a:lnTo>
                  <a:lnTo>
                    <a:pt x="461377" y="375268"/>
                  </a:lnTo>
                  <a:lnTo>
                    <a:pt x="409850" y="386175"/>
                  </a:lnTo>
                  <a:lnTo>
                    <a:pt x="360807" y="397763"/>
                  </a:lnTo>
                  <a:lnTo>
                    <a:pt x="314366" y="410005"/>
                  </a:lnTo>
                  <a:lnTo>
                    <a:pt x="270641" y="422872"/>
                  </a:lnTo>
                  <a:lnTo>
                    <a:pt x="229749" y="436335"/>
                  </a:lnTo>
                  <a:lnTo>
                    <a:pt x="191805" y="450366"/>
                  </a:lnTo>
                  <a:lnTo>
                    <a:pt x="125225" y="480020"/>
                  </a:lnTo>
                  <a:lnTo>
                    <a:pt x="71829" y="511606"/>
                  </a:lnTo>
                  <a:lnTo>
                    <a:pt x="32541" y="544898"/>
                  </a:lnTo>
                  <a:lnTo>
                    <a:pt x="8289" y="579670"/>
                  </a:lnTo>
                  <a:lnTo>
                    <a:pt x="0" y="615695"/>
                  </a:lnTo>
                  <a:lnTo>
                    <a:pt x="0" y="1537715"/>
                  </a:lnTo>
                  <a:lnTo>
                    <a:pt x="18478" y="1591297"/>
                  </a:lnTo>
                  <a:lnTo>
                    <a:pt x="50363" y="1625358"/>
                  </a:lnTo>
                  <a:lnTo>
                    <a:pt x="96821" y="1657826"/>
                  </a:lnTo>
                  <a:lnTo>
                    <a:pt x="156925" y="1688474"/>
                  </a:lnTo>
                  <a:lnTo>
                    <a:pt x="229749" y="1717076"/>
                  </a:lnTo>
                  <a:lnTo>
                    <a:pt x="270641" y="1730539"/>
                  </a:lnTo>
                  <a:lnTo>
                    <a:pt x="314366" y="1743406"/>
                  </a:lnTo>
                  <a:lnTo>
                    <a:pt x="360807" y="1755647"/>
                  </a:lnTo>
                  <a:lnTo>
                    <a:pt x="409850" y="1767236"/>
                  </a:lnTo>
                  <a:lnTo>
                    <a:pt x="461377" y="1778143"/>
                  </a:lnTo>
                  <a:lnTo>
                    <a:pt x="515274" y="1788340"/>
                  </a:lnTo>
                  <a:lnTo>
                    <a:pt x="571424" y="1797800"/>
                  </a:lnTo>
                  <a:lnTo>
                    <a:pt x="629713" y="1806492"/>
                  </a:lnTo>
                  <a:lnTo>
                    <a:pt x="690023" y="1814390"/>
                  </a:lnTo>
                  <a:lnTo>
                    <a:pt x="752239" y="1821465"/>
                  </a:lnTo>
                  <a:lnTo>
                    <a:pt x="816246" y="1827689"/>
                  </a:lnTo>
                  <a:lnTo>
                    <a:pt x="881927" y="1833032"/>
                  </a:lnTo>
                  <a:lnTo>
                    <a:pt x="949167" y="1837468"/>
                  </a:lnTo>
                  <a:lnTo>
                    <a:pt x="1017849" y="1840967"/>
                  </a:lnTo>
                  <a:lnTo>
                    <a:pt x="1087859" y="1843502"/>
                  </a:lnTo>
                  <a:lnTo>
                    <a:pt x="1159081" y="1845043"/>
                  </a:lnTo>
                  <a:lnTo>
                    <a:pt x="1231398" y="1845563"/>
                  </a:lnTo>
                  <a:lnTo>
                    <a:pt x="6153917" y="1845563"/>
                  </a:lnTo>
                  <a:lnTo>
                    <a:pt x="6226234" y="1845043"/>
                  </a:lnTo>
                  <a:lnTo>
                    <a:pt x="6297454" y="1843502"/>
                  </a:lnTo>
                  <a:lnTo>
                    <a:pt x="6367464" y="1840967"/>
                  </a:lnTo>
                  <a:lnTo>
                    <a:pt x="6436146" y="1837468"/>
                  </a:lnTo>
                  <a:lnTo>
                    <a:pt x="6503386" y="1833032"/>
                  </a:lnTo>
                  <a:lnTo>
                    <a:pt x="6569066" y="1827689"/>
                  </a:lnTo>
                  <a:lnTo>
                    <a:pt x="6633073" y="1821465"/>
                  </a:lnTo>
                  <a:lnTo>
                    <a:pt x="6695288" y="1814390"/>
                  </a:lnTo>
                  <a:lnTo>
                    <a:pt x="6755598" y="1806492"/>
                  </a:lnTo>
                  <a:lnTo>
                    <a:pt x="6813886" y="1797800"/>
                  </a:lnTo>
                  <a:lnTo>
                    <a:pt x="6870036" y="1788340"/>
                  </a:lnTo>
                  <a:lnTo>
                    <a:pt x="6923933" y="1778143"/>
                  </a:lnTo>
                  <a:lnTo>
                    <a:pt x="6975460" y="1767236"/>
                  </a:lnTo>
                  <a:lnTo>
                    <a:pt x="7024502" y="1755647"/>
                  </a:lnTo>
                  <a:lnTo>
                    <a:pt x="7070944" y="1743406"/>
                  </a:lnTo>
                  <a:lnTo>
                    <a:pt x="7114668" y="1730539"/>
                  </a:lnTo>
                  <a:lnTo>
                    <a:pt x="7155560" y="1717076"/>
                  </a:lnTo>
                  <a:lnTo>
                    <a:pt x="7193504" y="1703045"/>
                  </a:lnTo>
                  <a:lnTo>
                    <a:pt x="7260084" y="1673391"/>
                  </a:lnTo>
                  <a:lnTo>
                    <a:pt x="7313480" y="1641805"/>
                  </a:lnTo>
                  <a:lnTo>
                    <a:pt x="7352768" y="1608513"/>
                  </a:lnTo>
                  <a:lnTo>
                    <a:pt x="7377020" y="1573741"/>
                  </a:lnTo>
                  <a:lnTo>
                    <a:pt x="7385309" y="1537715"/>
                  </a:lnTo>
                  <a:lnTo>
                    <a:pt x="7385309" y="615695"/>
                  </a:lnTo>
                  <a:lnTo>
                    <a:pt x="7366831" y="562114"/>
                  </a:lnTo>
                  <a:lnTo>
                    <a:pt x="7334946" y="528053"/>
                  </a:lnTo>
                  <a:lnTo>
                    <a:pt x="7288488" y="495585"/>
                  </a:lnTo>
                  <a:lnTo>
                    <a:pt x="7228384" y="464937"/>
                  </a:lnTo>
                  <a:lnTo>
                    <a:pt x="7155560" y="436335"/>
                  </a:lnTo>
                  <a:lnTo>
                    <a:pt x="7114668" y="422872"/>
                  </a:lnTo>
                  <a:lnTo>
                    <a:pt x="7070944" y="410005"/>
                  </a:lnTo>
                  <a:lnTo>
                    <a:pt x="7024502" y="397763"/>
                  </a:lnTo>
                  <a:lnTo>
                    <a:pt x="6975460" y="386175"/>
                  </a:lnTo>
                  <a:lnTo>
                    <a:pt x="6923933" y="375268"/>
                  </a:lnTo>
                  <a:lnTo>
                    <a:pt x="6870036" y="365071"/>
                  </a:lnTo>
                  <a:lnTo>
                    <a:pt x="6813886" y="355611"/>
                  </a:lnTo>
                  <a:lnTo>
                    <a:pt x="6755598" y="346919"/>
                  </a:lnTo>
                  <a:lnTo>
                    <a:pt x="6695288" y="339021"/>
                  </a:lnTo>
                  <a:lnTo>
                    <a:pt x="6633073" y="331946"/>
                  </a:lnTo>
                  <a:lnTo>
                    <a:pt x="6569066" y="325722"/>
                  </a:lnTo>
                  <a:lnTo>
                    <a:pt x="6503386" y="320379"/>
                  </a:lnTo>
                  <a:lnTo>
                    <a:pt x="6436146" y="315943"/>
                  </a:lnTo>
                  <a:lnTo>
                    <a:pt x="6367464" y="312444"/>
                  </a:lnTo>
                  <a:lnTo>
                    <a:pt x="6297454" y="309909"/>
                  </a:lnTo>
                  <a:lnTo>
                    <a:pt x="6226234" y="308368"/>
                  </a:lnTo>
                  <a:lnTo>
                    <a:pt x="6153917" y="307847"/>
                  </a:lnTo>
                  <a:lnTo>
                    <a:pt x="6129533" y="0"/>
                  </a:lnTo>
                  <a:lnTo>
                    <a:pt x="5538221" y="307847"/>
                  </a:lnTo>
                  <a:lnTo>
                    <a:pt x="1231398" y="307847"/>
                  </a:lnTo>
                  <a:close/>
                </a:path>
              </a:pathLst>
            </a:custGeom>
            <a:ln w="1269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8586215" y="3429000"/>
            <a:ext cx="207645" cy="299085"/>
          </a:xfrm>
          <a:custGeom>
            <a:avLst/>
            <a:gdLst/>
            <a:ahLst/>
            <a:cxnLst/>
            <a:rect l="l" t="t" r="r" b="b"/>
            <a:pathLst>
              <a:path w="207645" h="299085">
                <a:moveTo>
                  <a:pt x="207263" y="24383"/>
                </a:moveTo>
                <a:lnTo>
                  <a:pt x="182879" y="0"/>
                </a:lnTo>
                <a:lnTo>
                  <a:pt x="109727" y="62483"/>
                </a:lnTo>
                <a:lnTo>
                  <a:pt x="27431" y="178307"/>
                </a:lnTo>
                <a:lnTo>
                  <a:pt x="0" y="291083"/>
                </a:lnTo>
                <a:lnTo>
                  <a:pt x="32003" y="298703"/>
                </a:lnTo>
                <a:lnTo>
                  <a:pt x="53339" y="202691"/>
                </a:lnTo>
                <a:lnTo>
                  <a:pt x="96011" y="128015"/>
                </a:lnTo>
                <a:lnTo>
                  <a:pt x="128015" y="86867"/>
                </a:lnTo>
                <a:lnTo>
                  <a:pt x="207263" y="2438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69679" y="3680459"/>
            <a:ext cx="340360" cy="189230"/>
          </a:xfrm>
          <a:custGeom>
            <a:avLst/>
            <a:gdLst/>
            <a:ahLst/>
            <a:cxnLst/>
            <a:rect l="l" t="t" r="r" b="b"/>
            <a:pathLst>
              <a:path w="340359" h="189229">
                <a:moveTo>
                  <a:pt x="339851" y="50291"/>
                </a:moveTo>
                <a:lnTo>
                  <a:pt x="326135" y="0"/>
                </a:lnTo>
                <a:lnTo>
                  <a:pt x="220979" y="30479"/>
                </a:lnTo>
                <a:lnTo>
                  <a:pt x="96011" y="88391"/>
                </a:lnTo>
                <a:lnTo>
                  <a:pt x="0" y="164591"/>
                </a:lnTo>
                <a:lnTo>
                  <a:pt x="9143" y="188975"/>
                </a:lnTo>
                <a:lnTo>
                  <a:pt x="64007" y="155447"/>
                </a:lnTo>
                <a:lnTo>
                  <a:pt x="188975" y="79247"/>
                </a:lnTo>
                <a:lnTo>
                  <a:pt x="339851" y="50291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926067" y="4168139"/>
            <a:ext cx="387350" cy="125095"/>
          </a:xfrm>
          <a:custGeom>
            <a:avLst/>
            <a:gdLst/>
            <a:ahLst/>
            <a:cxnLst/>
            <a:rect l="l" t="t" r="r" b="b"/>
            <a:pathLst>
              <a:path w="387350" h="125095">
                <a:moveTo>
                  <a:pt x="387095" y="54863"/>
                </a:moveTo>
                <a:lnTo>
                  <a:pt x="303275" y="24383"/>
                </a:lnTo>
                <a:lnTo>
                  <a:pt x="173735" y="4571"/>
                </a:lnTo>
                <a:lnTo>
                  <a:pt x="21335" y="0"/>
                </a:lnTo>
                <a:lnTo>
                  <a:pt x="0" y="28955"/>
                </a:lnTo>
                <a:lnTo>
                  <a:pt x="118871" y="41147"/>
                </a:lnTo>
                <a:lnTo>
                  <a:pt x="248411" y="54863"/>
                </a:lnTo>
                <a:lnTo>
                  <a:pt x="355091" y="124967"/>
                </a:lnTo>
                <a:lnTo>
                  <a:pt x="387095" y="54863"/>
                </a:lnTo>
                <a:close/>
              </a:path>
            </a:pathLst>
          </a:custGeom>
          <a:solidFill>
            <a:srgbClr val="CCE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97349" y="4042662"/>
            <a:ext cx="6421120" cy="1306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0"/>
              </a:spcBef>
            </a:pPr>
            <a:r>
              <a:rPr sz="2800" i="1" spc="8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Those</a:t>
            </a:r>
            <a:r>
              <a:rPr sz="2800" i="1" spc="8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5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days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-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9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over.</a:t>
            </a:r>
            <a:r>
              <a:rPr sz="2800" i="1" spc="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24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Now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9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objective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7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is</a:t>
            </a:r>
            <a:r>
              <a:rPr sz="2800" i="1" spc="6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12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to </a:t>
            </a:r>
            <a:r>
              <a:rPr sz="2800" i="1" spc="-60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9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develop </a:t>
            </a:r>
            <a:r>
              <a:rPr sz="2800" i="1" spc="7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good </a:t>
            </a:r>
            <a:r>
              <a:rPr sz="2800" i="1" spc="13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quality </a:t>
            </a:r>
            <a:r>
              <a:rPr sz="2800" i="1" spc="90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maintainable </a:t>
            </a:r>
            <a:r>
              <a:rPr sz="2800" i="1" spc="9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800" i="1" spc="55" dirty="0">
                <a:solidFill>
                  <a:srgbClr val="00CC99"/>
                </a:solidFill>
                <a:latin typeface="Cambria" panose="02040503050406030204"/>
                <a:cs typeface="Cambria" panose="02040503050406030204"/>
              </a:rPr>
              <a:t>programs</a:t>
            </a:r>
            <a:r>
              <a:rPr sz="2800" i="1" spc="55" dirty="0">
                <a:solidFill>
                  <a:srgbClr val="7F0000"/>
                </a:solidFill>
                <a:latin typeface="Cambria" panose="02040503050406030204"/>
                <a:cs typeface="Cambria" panose="02040503050406030204"/>
              </a:rPr>
              <a:t>!</a:t>
            </a:r>
            <a:endParaRPr sz="28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09542" y="823975"/>
            <a:ext cx="74860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solidFill>
                  <a:srgbClr val="0000CC"/>
                </a:solidFill>
              </a:rPr>
              <a:t>S</a:t>
            </a:r>
            <a:r>
              <a:rPr spc="-395" dirty="0">
                <a:solidFill>
                  <a:srgbClr val="0000CC"/>
                </a:solidFill>
              </a:rPr>
              <a:t>o</a:t>
            </a:r>
            <a:r>
              <a:rPr spc="165" dirty="0">
                <a:solidFill>
                  <a:srgbClr val="0000CC"/>
                </a:solidFill>
              </a:rPr>
              <a:t>f</a:t>
            </a:r>
            <a:r>
              <a:rPr spc="180" dirty="0">
                <a:solidFill>
                  <a:srgbClr val="0000CC"/>
                </a:solidFill>
              </a:rPr>
              <a:t>t</a:t>
            </a:r>
            <a:r>
              <a:rPr spc="55" dirty="0">
                <a:solidFill>
                  <a:srgbClr val="0000CC"/>
                </a:solidFill>
              </a:rPr>
              <a:t>w</a:t>
            </a:r>
            <a:r>
              <a:rPr spc="-325" dirty="0">
                <a:solidFill>
                  <a:srgbClr val="0000CC"/>
                </a:solidFill>
              </a:rPr>
              <a:t>a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420" dirty="0">
                <a:solidFill>
                  <a:srgbClr val="0000CC"/>
                </a:solidFill>
              </a:rPr>
              <a:t>e</a:t>
            </a:r>
            <a:r>
              <a:rPr spc="-114" dirty="0">
                <a:solidFill>
                  <a:srgbClr val="0000CC"/>
                </a:solidFill>
              </a:rPr>
              <a:t> </a:t>
            </a:r>
            <a:r>
              <a:rPr spc="25" dirty="0">
                <a:solidFill>
                  <a:srgbClr val="0000CC"/>
                </a:solidFill>
              </a:rPr>
              <a:t>M</a:t>
            </a:r>
            <a:r>
              <a:rPr spc="-185" dirty="0">
                <a:solidFill>
                  <a:srgbClr val="0000CC"/>
                </a:solidFill>
              </a:rPr>
              <a:t>y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240" dirty="0">
                <a:solidFill>
                  <a:srgbClr val="0000CC"/>
                </a:solidFill>
              </a:rPr>
              <a:t>h</a:t>
            </a:r>
            <a:r>
              <a:rPr spc="-280" dirty="0">
                <a:solidFill>
                  <a:srgbClr val="0000CC"/>
                </a:solidFill>
              </a:rPr>
              <a:t>s</a:t>
            </a:r>
            <a:r>
              <a:rPr spc="-12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(</a:t>
            </a:r>
            <a:r>
              <a:rPr spc="-100" dirty="0">
                <a:solidFill>
                  <a:srgbClr val="0000CC"/>
                </a:solidFill>
              </a:rPr>
              <a:t>D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155" dirty="0">
                <a:solidFill>
                  <a:srgbClr val="0000CC"/>
                </a:solidFill>
              </a:rPr>
              <a:t>l</a:t>
            </a:r>
            <a:r>
              <a:rPr spc="-405" dirty="0">
                <a:solidFill>
                  <a:srgbClr val="0000CC"/>
                </a:solidFill>
              </a:rPr>
              <a:t>o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110" dirty="0">
                <a:solidFill>
                  <a:srgbClr val="0000CC"/>
                </a:solidFill>
              </a:rPr>
              <a:t> </a:t>
            </a:r>
            <a:r>
              <a:rPr spc="-290" dirty="0">
                <a:solidFill>
                  <a:srgbClr val="0000CC"/>
                </a:solidFill>
              </a:rPr>
              <a:t>P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360" dirty="0">
                <a:solidFill>
                  <a:srgbClr val="0000CC"/>
                </a:solidFill>
              </a:rPr>
              <a:t>r</a:t>
            </a:r>
            <a:r>
              <a:rPr spc="-275" dirty="0">
                <a:solidFill>
                  <a:srgbClr val="0000CC"/>
                </a:solidFill>
              </a:rPr>
              <a:t>s</a:t>
            </a:r>
            <a:r>
              <a:rPr spc="-245" dirty="0">
                <a:solidFill>
                  <a:srgbClr val="0000CC"/>
                </a:solidFill>
              </a:rPr>
              <a:t>p</a:t>
            </a:r>
            <a:r>
              <a:rPr spc="-409" dirty="0">
                <a:solidFill>
                  <a:srgbClr val="0000CC"/>
                </a:solidFill>
              </a:rPr>
              <a:t>e</a:t>
            </a:r>
            <a:r>
              <a:rPr spc="-425" dirty="0">
                <a:solidFill>
                  <a:srgbClr val="0000CC"/>
                </a:solidFill>
              </a:rPr>
              <a:t>c</a:t>
            </a:r>
            <a:r>
              <a:rPr spc="170" dirty="0">
                <a:solidFill>
                  <a:srgbClr val="0000CC"/>
                </a:solidFill>
              </a:rPr>
              <a:t>t</a:t>
            </a:r>
            <a:r>
              <a:rPr spc="-155" dirty="0">
                <a:solidFill>
                  <a:srgbClr val="0000CC"/>
                </a:solidFill>
              </a:rPr>
              <a:t>i</a:t>
            </a:r>
            <a:r>
              <a:rPr spc="-5" dirty="0">
                <a:solidFill>
                  <a:srgbClr val="0000CC"/>
                </a:solidFill>
              </a:rPr>
              <a:t>v</a:t>
            </a:r>
            <a:r>
              <a:rPr spc="-425" dirty="0">
                <a:solidFill>
                  <a:srgbClr val="0000CC"/>
                </a:solidFill>
              </a:rPr>
              <a:t>e</a:t>
            </a:r>
            <a:r>
              <a:rPr spc="-295" dirty="0">
                <a:solidFill>
                  <a:srgbClr val="0000CC"/>
                </a:solidFill>
              </a:rPr>
              <a:t>s</a:t>
            </a:r>
            <a:r>
              <a:rPr sz="4400" b="1" i="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83" y="8818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3" name="object 3"/>
          <p:cNvSpPr txBox="1"/>
          <p:nvPr/>
        </p:nvSpPr>
        <p:spPr>
          <a:xfrm>
            <a:off x="688333" y="2384551"/>
            <a:ext cx="8606790" cy="351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8665" indent="-508635">
              <a:lnSpc>
                <a:spcPct val="100000"/>
              </a:lnSpc>
              <a:spcBef>
                <a:spcPts val="100"/>
              </a:spcBef>
              <a:buFont typeface="MS UI Gothic" panose="020B0600070205080204" charset="-128"/>
              <a:buChar char="➢"/>
              <a:tabLst>
                <a:tab pos="748665" algn="l"/>
                <a:tab pos="749300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Deliverables</a:t>
            </a:r>
            <a:r>
              <a:rPr sz="2400" spc="-3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Milestones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88265" marR="5715" algn="just">
              <a:lnSpc>
                <a:spcPct val="100000"/>
              </a:lnSpc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Different deliverables are generated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during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software development.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examples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are source code, user manuals, operating procedure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manuals etc.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1950"/>
              </a:spcBef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milestones are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events that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are used to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ascertain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status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project. Finalization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specification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is a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milestone. Completion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8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documentation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24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milestone.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milestones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essential for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planning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and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management.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6764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1864866"/>
            <a:ext cx="8529320" cy="4704080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723900" indent="-636270">
              <a:lnSpc>
                <a:spcPct val="100000"/>
              </a:lnSpc>
              <a:spcBef>
                <a:spcPts val="1790"/>
              </a:spcBef>
              <a:buFont typeface="MS UI Gothic" panose="020B0600070205080204" charset="-128"/>
              <a:buChar char="➢"/>
              <a:tabLst>
                <a:tab pos="723900" algn="l"/>
                <a:tab pos="724535" algn="l"/>
              </a:tabLst>
            </a:pP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400" spc="-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1695"/>
              </a:spcBef>
            </a:pP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Product:</a:t>
            </a:r>
            <a:r>
              <a:rPr sz="2400" spc="409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4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409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delivered</a:t>
            </a:r>
            <a:r>
              <a:rPr sz="2400" spc="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4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4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customer,</a:t>
            </a:r>
            <a:r>
              <a:rPr sz="2400" spc="40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41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4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4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product.</a:t>
            </a:r>
            <a:r>
              <a:rPr sz="2400" spc="42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spc="-58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include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source</a:t>
            </a:r>
            <a:r>
              <a:rPr sz="2400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code,</a:t>
            </a:r>
            <a:r>
              <a:rPr sz="2400" spc="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specification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document,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manuals,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documentation etc. Basically, it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nothing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but a set of </a:t>
            </a:r>
            <a:r>
              <a:rPr sz="2400" spc="-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deliverables </a:t>
            </a:r>
            <a:r>
              <a:rPr sz="240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only.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2700" marR="82550" algn="just">
              <a:lnSpc>
                <a:spcPct val="100000"/>
              </a:lnSpc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Process: Process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is the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way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which we produce software.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It is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collection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activities that leads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(a part of)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product. An efficient </a:t>
            </a:r>
            <a:r>
              <a:rPr sz="2400" spc="-58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400" spc="-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to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produce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good</a:t>
            </a:r>
            <a:r>
              <a:rPr sz="2400" spc="-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quality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products.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88265" marR="81280" algn="just">
              <a:lnSpc>
                <a:spcPts val="2870"/>
              </a:lnSpc>
              <a:spcBef>
                <a:spcPts val="5"/>
              </a:spcBef>
            </a:pP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If the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process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weak,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the end product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will undoubtedly suffer, but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an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obsessive</a:t>
            </a:r>
            <a:r>
              <a:rPr sz="2400" spc="-1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over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reliance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on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is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dangerous.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4" name="object 4"/>
          <p:cNvSpPr/>
          <p:nvPr/>
        </p:nvSpPr>
        <p:spPr>
          <a:xfrm>
            <a:off x="761993" y="17495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3" name="object 3"/>
          <p:cNvSpPr txBox="1"/>
          <p:nvPr/>
        </p:nvSpPr>
        <p:spPr>
          <a:xfrm>
            <a:off x="764533" y="2536951"/>
            <a:ext cx="8528050" cy="366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440" indent="-460375">
              <a:lnSpc>
                <a:spcPct val="100000"/>
              </a:lnSpc>
              <a:spcBef>
                <a:spcPts val="100"/>
              </a:spcBef>
              <a:buFont typeface="MS UI Gothic" panose="020B0600070205080204" charset="-128"/>
              <a:buChar char="➢"/>
              <a:tabLst>
                <a:tab pos="472440" algn="l"/>
                <a:tab pos="473075" algn="l"/>
              </a:tabLst>
            </a:pP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Measures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Metrics</a:t>
            </a:r>
            <a:r>
              <a:rPr sz="24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Measurement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57785" marR="40005" algn="just">
              <a:lnSpc>
                <a:spcPct val="100000"/>
              </a:lnSpc>
            </a:pP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measure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provides</a:t>
            </a:r>
            <a:r>
              <a:rPr sz="2400" spc="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quantitative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indication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extent,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dimension, size, capacity, efficiency, productivity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1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reliability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some attributes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-1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process.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Measurement</a:t>
            </a:r>
            <a:r>
              <a:rPr sz="2400" spc="-1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the act</a:t>
            </a:r>
            <a:r>
              <a:rPr sz="2400" spc="-1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evaluating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measure.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 metric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is a 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quantitative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measure 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degree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system,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component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process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possesses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given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attribute.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7526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568" y="683761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endParaRPr spc="-420" dirty="0"/>
          </a:p>
        </p:txBody>
      </p:sp>
      <p:sp>
        <p:nvSpPr>
          <p:cNvPr id="3" name="object 3"/>
          <p:cNvSpPr txBox="1"/>
          <p:nvPr/>
        </p:nvSpPr>
        <p:spPr>
          <a:xfrm>
            <a:off x="916933" y="2608578"/>
            <a:ext cx="8225155" cy="197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As per </a:t>
            </a:r>
            <a:r>
              <a:rPr sz="32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32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IBM </a:t>
            </a:r>
            <a:r>
              <a:rPr sz="32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report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, “</a:t>
            </a:r>
            <a:r>
              <a:rPr sz="32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31%of the project </a:t>
            </a:r>
            <a:r>
              <a:rPr sz="32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get </a:t>
            </a:r>
            <a:r>
              <a:rPr sz="3200" spc="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cancelled </a:t>
            </a:r>
            <a:r>
              <a:rPr sz="32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before they are </a:t>
            </a:r>
            <a:r>
              <a:rPr sz="32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completed, 53% </a:t>
            </a:r>
            <a:r>
              <a:rPr sz="32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over- </a:t>
            </a:r>
            <a:r>
              <a:rPr sz="32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32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their </a:t>
            </a:r>
            <a:r>
              <a:rPr sz="320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cost </a:t>
            </a:r>
            <a:r>
              <a:rPr sz="3200" smtClean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estimates</a:t>
            </a:r>
            <a:r>
              <a:rPr lang="en-US" sz="3200" dirty="0" smtClean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mtClean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200" spc="10" smtClean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32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every </a:t>
            </a:r>
            <a:r>
              <a:rPr sz="32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100</a:t>
            </a:r>
            <a:r>
              <a:rPr sz="32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projects, there</a:t>
            </a:r>
            <a:r>
              <a:rPr sz="32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32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94</a:t>
            </a:r>
            <a:r>
              <a:rPr sz="32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restarts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”.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60629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3" name="object 3"/>
          <p:cNvSpPr txBox="1"/>
          <p:nvPr/>
        </p:nvSpPr>
        <p:spPr>
          <a:xfrm>
            <a:off x="764533" y="2079751"/>
            <a:ext cx="5187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00"/>
              </a:spcBef>
              <a:buFont typeface="MS UI Gothic" panose="020B0600070205080204" charset="-128"/>
              <a:buChar char="➢"/>
              <a:tabLst>
                <a:tab pos="520065" algn="l"/>
                <a:tab pos="520700" algn="l"/>
              </a:tabLst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Metrics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33" y="2841750"/>
            <a:ext cx="8681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0620" algn="l"/>
                <a:tab pos="2252345" algn="l"/>
                <a:tab pos="3468370" algn="l"/>
                <a:tab pos="4046220" algn="l"/>
                <a:tab pos="5384165" algn="l"/>
                <a:tab pos="5841365" algn="l"/>
                <a:tab pos="7096125" algn="l"/>
              </a:tabLst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Process	metrics	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quantify	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	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attributes	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	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software	development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33" y="3097782"/>
            <a:ext cx="7747634" cy="261620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400" spc="-2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4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environment;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whereas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metrics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measures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1089660" indent="76200">
              <a:lnSpc>
                <a:spcPct val="150000"/>
              </a:lnSpc>
              <a:spcBef>
                <a:spcPts val="10"/>
              </a:spcBef>
            </a:pP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Process metrics: Productivity, Quality, Efficiency etc. </a:t>
            </a:r>
            <a:r>
              <a:rPr sz="2400" spc="-58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Product metrics: Size, Reliability,</a:t>
            </a:r>
            <a:r>
              <a:rPr sz="2400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Complexity etc.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993" y="17647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536951"/>
            <a:ext cx="8605520" cy="360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00"/>
              </a:spcBef>
              <a:buFont typeface="MS UI Gothic" panose="020B0600070205080204" charset="-128"/>
              <a:buChar char="➢"/>
              <a:tabLst>
                <a:tab pos="520065" algn="l"/>
                <a:tab pos="520700" algn="l"/>
              </a:tabLst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Productivity</a:t>
            </a:r>
            <a:r>
              <a:rPr sz="2400" spc="-4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Effort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83185" algn="just">
              <a:lnSpc>
                <a:spcPct val="100000"/>
              </a:lnSpc>
              <a:spcBef>
                <a:spcPts val="2295"/>
              </a:spcBef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Productivity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defined as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rate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output,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production per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unit of </a:t>
            </a:r>
            <a:r>
              <a:rPr sz="2400" spc="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effort,</a:t>
            </a:r>
            <a:r>
              <a:rPr sz="2400" spc="56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i.e.</a:t>
            </a:r>
            <a:r>
              <a:rPr sz="2400" spc="55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6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r>
              <a:rPr sz="2400" spc="56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achieved</a:t>
            </a:r>
            <a:r>
              <a:rPr sz="2400" spc="56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with 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regard</a:t>
            </a:r>
            <a:r>
              <a:rPr sz="2400" spc="56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6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6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time 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taken</a:t>
            </a:r>
            <a:r>
              <a:rPr sz="2400" spc="57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2400" spc="-58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irrespective</a:t>
            </a:r>
            <a:r>
              <a:rPr sz="2400" spc="-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incurred.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Hence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unit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effort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Person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Months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(PMs),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meaning</a:t>
            </a:r>
            <a:r>
              <a:rPr sz="2400" spc="38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thereby</a:t>
            </a:r>
            <a:r>
              <a:rPr sz="2400" spc="38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39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38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persons</a:t>
            </a:r>
            <a:r>
              <a:rPr sz="2400" spc="40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involved</a:t>
            </a:r>
            <a:r>
              <a:rPr sz="2400" spc="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409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specified</a:t>
            </a:r>
            <a:r>
              <a:rPr sz="2400" spc="40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months. </a:t>
            </a:r>
            <a:r>
              <a:rPr sz="2400" spc="-59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So,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productivity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measured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as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LOC/PM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(lines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code 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produced/person month)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3683" y="94284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4" name="object 4"/>
          <p:cNvSpPr/>
          <p:nvPr/>
        </p:nvSpPr>
        <p:spPr>
          <a:xfrm>
            <a:off x="761993" y="1732788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7183" rIns="0" bIns="0" rtlCol="0">
            <a:spAutoFit/>
          </a:bodyPr>
          <a:lstStyle/>
          <a:p>
            <a:pPr marL="562610" indent="-508000">
              <a:lnSpc>
                <a:spcPct val="100000"/>
              </a:lnSpc>
              <a:spcBef>
                <a:spcPts val="100"/>
              </a:spcBef>
              <a:buFont typeface="MS UI Gothic" panose="020B0600070205080204" charset="-128"/>
              <a:buChar char="➢"/>
              <a:tabLst>
                <a:tab pos="562610" algn="l"/>
                <a:tab pos="563245" algn="l"/>
              </a:tabLst>
            </a:pPr>
            <a:r>
              <a:rPr dirty="0"/>
              <a:t>Module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Software</a:t>
            </a:r>
            <a:r>
              <a:rPr spc="-15" dirty="0"/>
              <a:t> </a:t>
            </a:r>
            <a:r>
              <a:rPr spc="-5" dirty="0"/>
              <a:t>Components</a:t>
            </a:r>
            <a:endParaRPr spc="-5" dirty="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/>
          </a:p>
          <a:p>
            <a:pPr marL="12700" marR="5080" algn="just">
              <a:lnSpc>
                <a:spcPct val="100000"/>
              </a:lnSpc>
            </a:pPr>
            <a:r>
              <a:rPr spc="-5" dirty="0">
                <a:solidFill>
                  <a:srgbClr val="FF3200"/>
                </a:solidFill>
              </a:rPr>
              <a:t>There </a:t>
            </a:r>
            <a:r>
              <a:rPr dirty="0">
                <a:solidFill>
                  <a:srgbClr val="FF3200"/>
                </a:solidFill>
              </a:rPr>
              <a:t>are </a:t>
            </a:r>
            <a:r>
              <a:rPr spc="-5" dirty="0">
                <a:solidFill>
                  <a:srgbClr val="FF3200"/>
                </a:solidFill>
              </a:rPr>
              <a:t>many definitions </a:t>
            </a:r>
            <a:r>
              <a:rPr dirty="0">
                <a:solidFill>
                  <a:srgbClr val="FF3200"/>
                </a:solidFill>
              </a:rPr>
              <a:t>of the </a:t>
            </a:r>
            <a:r>
              <a:rPr spc="-5" dirty="0">
                <a:solidFill>
                  <a:srgbClr val="FF3200"/>
                </a:solidFill>
              </a:rPr>
              <a:t>term module. They range </a:t>
            </a:r>
            <a:r>
              <a:rPr dirty="0">
                <a:solidFill>
                  <a:srgbClr val="FF3200"/>
                </a:solidFill>
              </a:rPr>
              <a:t>from “a 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module</a:t>
            </a:r>
            <a:r>
              <a:rPr dirty="0">
                <a:solidFill>
                  <a:srgbClr val="FF3200"/>
                </a:solidFill>
              </a:rPr>
              <a:t> is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dirty="0">
                <a:solidFill>
                  <a:srgbClr val="FF3200"/>
                </a:solidFill>
              </a:rPr>
              <a:t>a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FORTRAN</a:t>
            </a:r>
            <a:r>
              <a:rPr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subroutine”</a:t>
            </a:r>
            <a:r>
              <a:rPr dirty="0">
                <a:solidFill>
                  <a:srgbClr val="FF3200"/>
                </a:solidFill>
              </a:rPr>
              <a:t> to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dirty="0">
                <a:solidFill>
                  <a:srgbClr val="FF3200"/>
                </a:solidFill>
              </a:rPr>
              <a:t>“a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module</a:t>
            </a:r>
            <a:r>
              <a:rPr dirty="0">
                <a:solidFill>
                  <a:srgbClr val="FF3200"/>
                </a:solidFill>
              </a:rPr>
              <a:t> is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dirty="0">
                <a:solidFill>
                  <a:srgbClr val="FF3200"/>
                </a:solidFill>
              </a:rPr>
              <a:t>an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Ada </a:t>
            </a:r>
            <a:r>
              <a:rPr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Package”, to “Procedures</a:t>
            </a:r>
            <a:r>
              <a:rPr dirty="0">
                <a:solidFill>
                  <a:srgbClr val="FF3200"/>
                </a:solidFill>
              </a:rPr>
              <a:t> and </a:t>
            </a:r>
            <a:r>
              <a:rPr spc="-5" dirty="0">
                <a:solidFill>
                  <a:srgbClr val="FF3200"/>
                </a:solidFill>
              </a:rPr>
              <a:t>functions</a:t>
            </a:r>
            <a:r>
              <a:rPr dirty="0">
                <a:solidFill>
                  <a:srgbClr val="FF3200"/>
                </a:solidFill>
              </a:rPr>
              <a:t> of </a:t>
            </a:r>
            <a:r>
              <a:rPr spc="-5" dirty="0">
                <a:solidFill>
                  <a:srgbClr val="FF3200"/>
                </a:solidFill>
              </a:rPr>
              <a:t>PASCAL </a:t>
            </a:r>
            <a:r>
              <a:rPr dirty="0">
                <a:solidFill>
                  <a:srgbClr val="FF3200"/>
                </a:solidFill>
              </a:rPr>
              <a:t>and </a:t>
            </a:r>
            <a:r>
              <a:rPr spc="-5" dirty="0">
                <a:solidFill>
                  <a:srgbClr val="FF3200"/>
                </a:solidFill>
              </a:rPr>
              <a:t>C”,</a:t>
            </a:r>
            <a:r>
              <a:rPr dirty="0">
                <a:solidFill>
                  <a:srgbClr val="FF3200"/>
                </a:solidFill>
              </a:rPr>
              <a:t> to 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“C++ </a:t>
            </a:r>
            <a:r>
              <a:rPr dirty="0">
                <a:solidFill>
                  <a:srgbClr val="FF3200"/>
                </a:solidFill>
              </a:rPr>
              <a:t>Java </a:t>
            </a:r>
            <a:r>
              <a:rPr spc="-5" dirty="0">
                <a:solidFill>
                  <a:srgbClr val="FF3200"/>
                </a:solidFill>
              </a:rPr>
              <a:t>classes” </a:t>
            </a:r>
            <a:r>
              <a:rPr dirty="0">
                <a:solidFill>
                  <a:srgbClr val="FF3200"/>
                </a:solidFill>
              </a:rPr>
              <a:t>to “Java </a:t>
            </a:r>
            <a:r>
              <a:rPr spc="-5" dirty="0">
                <a:solidFill>
                  <a:srgbClr val="FF3200"/>
                </a:solidFill>
              </a:rPr>
              <a:t>packages” </a:t>
            </a:r>
            <a:r>
              <a:rPr dirty="0">
                <a:solidFill>
                  <a:srgbClr val="FF3200"/>
                </a:solidFill>
              </a:rPr>
              <a:t>to </a:t>
            </a:r>
            <a:r>
              <a:rPr spc="-5" dirty="0">
                <a:solidFill>
                  <a:srgbClr val="FF3200"/>
                </a:solidFill>
              </a:rPr>
              <a:t>“a module </a:t>
            </a:r>
            <a:r>
              <a:rPr dirty="0">
                <a:solidFill>
                  <a:srgbClr val="FF3200"/>
                </a:solidFill>
              </a:rPr>
              <a:t>is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dirty="0">
                <a:solidFill>
                  <a:srgbClr val="FF3200"/>
                </a:solidFill>
              </a:rPr>
              <a:t>a </a:t>
            </a:r>
            <a:r>
              <a:rPr spc="-5" dirty="0">
                <a:solidFill>
                  <a:srgbClr val="FF3200"/>
                </a:solidFill>
              </a:rPr>
              <a:t>work </a:t>
            </a:r>
            <a:r>
              <a:rPr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assignment for </a:t>
            </a:r>
            <a:r>
              <a:rPr dirty="0">
                <a:solidFill>
                  <a:srgbClr val="FF3200"/>
                </a:solidFill>
              </a:rPr>
              <a:t>an </a:t>
            </a:r>
            <a:r>
              <a:rPr spc="-5" dirty="0">
                <a:solidFill>
                  <a:srgbClr val="FF3200"/>
                </a:solidFill>
              </a:rPr>
              <a:t>individual developer”. All these </a:t>
            </a:r>
            <a:r>
              <a:rPr spc="-10" dirty="0">
                <a:solidFill>
                  <a:srgbClr val="FF3200"/>
                </a:solidFill>
              </a:rPr>
              <a:t>definition are </a:t>
            </a:r>
            <a:r>
              <a:rPr spc="-5" dirty="0">
                <a:solidFill>
                  <a:srgbClr val="FF3200"/>
                </a:solidFill>
              </a:rPr>
              <a:t> correct. The </a:t>
            </a:r>
            <a:r>
              <a:rPr dirty="0">
                <a:solidFill>
                  <a:srgbClr val="FF3200"/>
                </a:solidFill>
              </a:rPr>
              <a:t>term subprogram is </a:t>
            </a:r>
            <a:r>
              <a:rPr spc="-5" dirty="0">
                <a:solidFill>
                  <a:srgbClr val="FF3200"/>
                </a:solidFill>
              </a:rPr>
              <a:t>also </a:t>
            </a:r>
            <a:r>
              <a:rPr dirty="0">
                <a:solidFill>
                  <a:srgbClr val="FF3200"/>
                </a:solidFill>
              </a:rPr>
              <a:t>used </a:t>
            </a:r>
            <a:r>
              <a:rPr spc="-5" dirty="0">
                <a:solidFill>
                  <a:srgbClr val="FF3200"/>
                </a:solidFill>
              </a:rPr>
              <a:t>sometimes </a:t>
            </a:r>
            <a:r>
              <a:rPr dirty="0">
                <a:solidFill>
                  <a:srgbClr val="FF3200"/>
                </a:solidFill>
              </a:rPr>
              <a:t>in </a:t>
            </a:r>
            <a:r>
              <a:rPr spc="-5" dirty="0">
                <a:solidFill>
                  <a:srgbClr val="FF3200"/>
                </a:solidFill>
              </a:rPr>
              <a:t>place </a:t>
            </a:r>
            <a:r>
              <a:rPr dirty="0">
                <a:solidFill>
                  <a:srgbClr val="FF3200"/>
                </a:solidFill>
              </a:rPr>
              <a:t>of </a:t>
            </a:r>
            <a:r>
              <a:rPr spc="5" dirty="0">
                <a:solidFill>
                  <a:srgbClr val="FF3200"/>
                </a:solidFill>
              </a:rPr>
              <a:t> </a:t>
            </a:r>
            <a:r>
              <a:rPr spc="-5" dirty="0">
                <a:solidFill>
                  <a:srgbClr val="FF3200"/>
                </a:solidFill>
              </a:rPr>
              <a:t>module.</a:t>
            </a:r>
            <a:endParaRPr spc="-5" dirty="0">
              <a:solidFill>
                <a:srgbClr val="FF32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740407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3" y="2721355"/>
            <a:ext cx="8300720" cy="22644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just">
              <a:lnSpc>
                <a:spcPts val="2870"/>
              </a:lnSpc>
              <a:spcBef>
                <a:spcPts val="200"/>
              </a:spcBef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“An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independently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deliverable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piece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functionality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providing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access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interfaces”.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“A </a:t>
            </a:r>
            <a:r>
              <a:rPr sz="24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component represents </a:t>
            </a:r>
            <a:r>
              <a:rPr sz="24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modular, deployable, </a:t>
            </a:r>
            <a:r>
              <a:rPr sz="24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replaceable </a:t>
            </a:r>
            <a:r>
              <a:rPr sz="24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part </a:t>
            </a:r>
            <a:r>
              <a:rPr sz="24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of a system </a:t>
            </a:r>
            <a:r>
              <a:rPr sz="24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that encapsulates </a:t>
            </a:r>
            <a:r>
              <a:rPr sz="2400" spc="-1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implementation </a:t>
            </a:r>
            <a:r>
              <a:rPr sz="24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exposes </a:t>
            </a:r>
            <a:r>
              <a:rPr sz="24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2400" spc="-58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interfaces”.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3683" y="958087"/>
            <a:ext cx="35039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</a:t>
            </a:r>
            <a:r>
              <a:rPr spc="-395" dirty="0"/>
              <a:t>o</a:t>
            </a:r>
            <a:r>
              <a:rPr spc="-409" dirty="0"/>
              <a:t>m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225" dirty="0"/>
              <a:t>T</a:t>
            </a:r>
            <a:r>
              <a:rPr spc="-425" dirty="0"/>
              <a:t>e</a:t>
            </a:r>
            <a:r>
              <a:rPr spc="-350" dirty="0"/>
              <a:t>r</a:t>
            </a:r>
            <a:r>
              <a:rPr spc="-425" dirty="0"/>
              <a:t>m</a:t>
            </a:r>
            <a:r>
              <a:rPr spc="-140" dirty="0"/>
              <a:t>i</a:t>
            </a:r>
            <a:r>
              <a:rPr spc="-170" dirty="0"/>
              <a:t>n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395" dirty="0"/>
              <a:t>o</a:t>
            </a:r>
            <a:r>
              <a:rPr spc="-409" dirty="0"/>
              <a:t>g</a:t>
            </a:r>
            <a:r>
              <a:rPr spc="-140" dirty="0"/>
              <a:t>i</a:t>
            </a:r>
            <a:r>
              <a:rPr spc="-425" dirty="0"/>
              <a:t>e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4" name="object 4"/>
          <p:cNvSpPr/>
          <p:nvPr/>
        </p:nvSpPr>
        <p:spPr>
          <a:xfrm>
            <a:off x="761993" y="176479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3" y="1015999"/>
            <a:ext cx="8636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86965" algn="l"/>
                <a:tab pos="8622665" algn="l"/>
              </a:tabLst>
            </a:pPr>
            <a:r>
              <a:rPr i="0" u="heavy" spc="-5" dirty="0">
                <a:uFill>
                  <a:solidFill>
                    <a:srgbClr val="FF0000"/>
                  </a:solidFill>
                </a:u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u="heavy" spc="-170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spc="-395" dirty="0">
                <a:uFill>
                  <a:solidFill>
                    <a:srgbClr val="FF0000"/>
                  </a:solidFill>
                </a:uFill>
              </a:rPr>
              <a:t>o</a:t>
            </a:r>
            <a:r>
              <a:rPr u="heavy" spc="-409" dirty="0">
                <a:uFill>
                  <a:solidFill>
                    <a:srgbClr val="FF0000"/>
                  </a:solidFill>
                </a:uFill>
              </a:rPr>
              <a:t>m</a:t>
            </a:r>
            <a:r>
              <a:rPr u="heavy" spc="-420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125" dirty="0">
                <a:uFill>
                  <a:solidFill>
                    <a:srgbClr val="FF0000"/>
                  </a:solidFill>
                </a:uFill>
              </a:rPr>
              <a:t> </a:t>
            </a:r>
            <a:r>
              <a:rPr u="heavy" spc="-225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350" dirty="0">
                <a:uFill>
                  <a:solidFill>
                    <a:srgbClr val="FF0000"/>
                  </a:solidFill>
                </a:uFill>
              </a:rPr>
              <a:t>r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m</a:t>
            </a:r>
            <a:r>
              <a:rPr u="heavy" spc="-140" dirty="0">
                <a:uFill>
                  <a:solidFill>
                    <a:srgbClr val="FF0000"/>
                  </a:solidFill>
                </a:uFill>
              </a:rPr>
              <a:t>i</a:t>
            </a:r>
            <a:r>
              <a:rPr u="heavy" spc="-170" dirty="0">
                <a:uFill>
                  <a:solidFill>
                    <a:srgbClr val="FF0000"/>
                  </a:solidFill>
                </a:uFill>
              </a:rPr>
              <a:t>n</a:t>
            </a:r>
            <a:r>
              <a:rPr u="heavy" spc="-409" dirty="0">
                <a:uFill>
                  <a:solidFill>
                    <a:srgbClr val="FF0000"/>
                  </a:solidFill>
                </a:uFill>
              </a:rPr>
              <a:t>o</a:t>
            </a:r>
            <a:r>
              <a:rPr u="heavy" spc="-155" dirty="0">
                <a:uFill>
                  <a:solidFill>
                    <a:srgbClr val="FF0000"/>
                  </a:solidFill>
                </a:uFill>
              </a:rPr>
              <a:t>l</a:t>
            </a:r>
            <a:r>
              <a:rPr u="heavy" spc="-395" dirty="0">
                <a:uFill>
                  <a:solidFill>
                    <a:srgbClr val="FF0000"/>
                  </a:solidFill>
                </a:uFill>
              </a:rPr>
              <a:t>o</a:t>
            </a:r>
            <a:r>
              <a:rPr u="heavy" spc="-409" dirty="0">
                <a:uFill>
                  <a:solidFill>
                    <a:srgbClr val="FF0000"/>
                  </a:solidFill>
                </a:uFill>
              </a:rPr>
              <a:t>g</a:t>
            </a:r>
            <a:r>
              <a:rPr u="heavy" spc="-140" dirty="0">
                <a:uFill>
                  <a:solidFill>
                    <a:srgbClr val="FF0000"/>
                  </a:solidFill>
                </a:uFill>
              </a:rPr>
              <a:t>i</a:t>
            </a:r>
            <a:r>
              <a:rPr u="heavy" spc="-425" dirty="0">
                <a:uFill>
                  <a:solidFill>
                    <a:srgbClr val="FF0000"/>
                  </a:solidFill>
                </a:uFill>
              </a:rPr>
              <a:t>e</a:t>
            </a:r>
            <a:r>
              <a:rPr u="heavy" spc="-280" dirty="0">
                <a:uFill>
                  <a:solidFill>
                    <a:srgbClr val="FF0000"/>
                  </a:solidFill>
                </a:uFill>
              </a:rPr>
              <a:t>s</a:t>
            </a:r>
            <a:r>
              <a:rPr u="heavy" dirty="0">
                <a:uFill>
                  <a:solidFill>
                    <a:srgbClr val="FF0000"/>
                  </a:solidFill>
                </a:uFill>
              </a:rPr>
              <a:t>	</a:t>
            </a:r>
            <a:endParaRPr u="heavy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3" y="2308351"/>
            <a:ext cx="852932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0" indent="-572135">
              <a:lnSpc>
                <a:spcPct val="100000"/>
              </a:lnSpc>
              <a:spcBef>
                <a:spcPts val="100"/>
              </a:spcBef>
              <a:buFont typeface="MS UI Gothic" panose="020B0600070205080204" charset="-128"/>
              <a:buChar char="➢"/>
              <a:tabLst>
                <a:tab pos="735965" algn="l"/>
                <a:tab pos="736600" algn="l"/>
              </a:tabLst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Generic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Customized</a:t>
            </a:r>
            <a:r>
              <a:rPr sz="2400" spc="-1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Products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Generic products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developed for anonymous customers. The target </a:t>
            </a:r>
            <a:r>
              <a:rPr sz="2400" spc="-58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generally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entire world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many copies are expected to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be sold. </a:t>
            </a:r>
            <a:r>
              <a:rPr sz="2400" spc="-58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Infrastructure software like operating system, compilers, analyzers,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word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processors,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400" spc="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covered</a:t>
            </a:r>
            <a:r>
              <a:rPr sz="24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category.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 panose="02020603050405020304"/>
              <a:cs typeface="Times New Roman" panose="02020603050405020304"/>
            </a:endParaRPr>
          </a:p>
          <a:p>
            <a:pPr marL="88265" marR="81280" algn="just">
              <a:lnSpc>
                <a:spcPct val="100000"/>
              </a:lnSpc>
            </a:pP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The customized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products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are developed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59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particular customers.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The specific product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designed and developed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per customer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requirements.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projects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(say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about </a:t>
            </a:r>
            <a:r>
              <a:rPr sz="2400" spc="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80%)come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under</a:t>
            </a:r>
            <a:r>
              <a:rPr sz="24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0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category.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3" y="1034287"/>
            <a:ext cx="8451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Role</a:t>
            </a:r>
            <a:r>
              <a:rPr spc="-125" dirty="0"/>
              <a:t> </a:t>
            </a:r>
            <a:r>
              <a:rPr spc="-120" dirty="0"/>
              <a:t>of </a:t>
            </a:r>
            <a:r>
              <a:rPr spc="-250" dirty="0"/>
              <a:t>Management</a:t>
            </a:r>
            <a:r>
              <a:rPr spc="-114" dirty="0"/>
              <a:t> </a:t>
            </a:r>
            <a:r>
              <a:rPr spc="-160" dirty="0"/>
              <a:t>in</a:t>
            </a:r>
            <a:r>
              <a:rPr spc="-125" dirty="0"/>
              <a:t> </a:t>
            </a:r>
            <a:r>
              <a:rPr spc="-165" dirty="0"/>
              <a:t>Software</a:t>
            </a:r>
            <a:r>
              <a:rPr spc="-125" dirty="0"/>
              <a:t> </a:t>
            </a:r>
            <a:r>
              <a:rPr spc="-235" dirty="0"/>
              <a:t>Development</a:t>
            </a:r>
            <a:endParaRPr spc="-235" dirty="0"/>
          </a:p>
        </p:txBody>
      </p:sp>
      <p:sp>
        <p:nvSpPr>
          <p:cNvPr id="3" name="object 3"/>
          <p:cNvSpPr txBox="1"/>
          <p:nvPr/>
        </p:nvSpPr>
        <p:spPr>
          <a:xfrm>
            <a:off x="4490718" y="2965194"/>
            <a:ext cx="923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act</a:t>
            </a:r>
            <a:r>
              <a:rPr sz="2400" spc="-1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3384816"/>
            <a:ext cx="4419600" cy="2377440"/>
          </a:xfrm>
          <a:custGeom>
            <a:avLst/>
            <a:gdLst/>
            <a:ahLst/>
            <a:cxnLst/>
            <a:rect l="l" t="t" r="r" b="b"/>
            <a:pathLst>
              <a:path w="4419600" h="2377440">
                <a:moveTo>
                  <a:pt x="1917192" y="30480"/>
                </a:moveTo>
                <a:lnTo>
                  <a:pt x="1892808" y="1524"/>
                </a:lnTo>
                <a:lnTo>
                  <a:pt x="73177" y="1603336"/>
                </a:lnTo>
                <a:lnTo>
                  <a:pt x="47244" y="1574292"/>
                </a:lnTo>
                <a:lnTo>
                  <a:pt x="0" y="1691640"/>
                </a:lnTo>
                <a:lnTo>
                  <a:pt x="59436" y="1676222"/>
                </a:lnTo>
                <a:lnTo>
                  <a:pt x="123444" y="1659636"/>
                </a:lnTo>
                <a:lnTo>
                  <a:pt x="97624" y="1630718"/>
                </a:lnTo>
                <a:lnTo>
                  <a:pt x="1917192" y="30480"/>
                </a:lnTo>
                <a:close/>
              </a:path>
              <a:path w="4419600" h="2377440">
                <a:moveTo>
                  <a:pt x="1999488" y="21336"/>
                </a:moveTo>
                <a:lnTo>
                  <a:pt x="1962912" y="9144"/>
                </a:lnTo>
                <a:lnTo>
                  <a:pt x="1235925" y="2262619"/>
                </a:lnTo>
                <a:lnTo>
                  <a:pt x="1199388" y="2250948"/>
                </a:lnTo>
                <a:lnTo>
                  <a:pt x="1219200" y="2377440"/>
                </a:lnTo>
                <a:lnTo>
                  <a:pt x="1229868" y="2366581"/>
                </a:lnTo>
                <a:lnTo>
                  <a:pt x="1309116" y="2286000"/>
                </a:lnTo>
                <a:lnTo>
                  <a:pt x="1272654" y="2274354"/>
                </a:lnTo>
                <a:lnTo>
                  <a:pt x="1999488" y="21336"/>
                </a:lnTo>
                <a:close/>
              </a:path>
              <a:path w="4419600" h="2377440">
                <a:moveTo>
                  <a:pt x="3055620" y="2173224"/>
                </a:moveTo>
                <a:lnTo>
                  <a:pt x="3020301" y="2188578"/>
                </a:lnTo>
                <a:lnTo>
                  <a:pt x="2074164" y="7620"/>
                </a:lnTo>
                <a:lnTo>
                  <a:pt x="2039112" y="22860"/>
                </a:lnTo>
                <a:lnTo>
                  <a:pt x="2985249" y="2203818"/>
                </a:lnTo>
                <a:lnTo>
                  <a:pt x="2950464" y="2218944"/>
                </a:lnTo>
                <a:lnTo>
                  <a:pt x="3028188" y="2284514"/>
                </a:lnTo>
                <a:lnTo>
                  <a:pt x="3048000" y="2301240"/>
                </a:lnTo>
                <a:lnTo>
                  <a:pt x="3055620" y="2173224"/>
                </a:lnTo>
                <a:close/>
              </a:path>
              <a:path w="4419600" h="2377440">
                <a:moveTo>
                  <a:pt x="4419600" y="1767840"/>
                </a:moveTo>
                <a:lnTo>
                  <a:pt x="4363212" y="1653540"/>
                </a:lnTo>
                <a:lnTo>
                  <a:pt x="4340593" y="1683181"/>
                </a:lnTo>
                <a:lnTo>
                  <a:pt x="2145792" y="0"/>
                </a:lnTo>
                <a:lnTo>
                  <a:pt x="2121408" y="30480"/>
                </a:lnTo>
                <a:lnTo>
                  <a:pt x="4317479" y="1713484"/>
                </a:lnTo>
                <a:lnTo>
                  <a:pt x="4294632" y="1743456"/>
                </a:lnTo>
                <a:lnTo>
                  <a:pt x="4355592" y="1755343"/>
                </a:lnTo>
                <a:lnTo>
                  <a:pt x="4419600" y="1767840"/>
                </a:lnTo>
                <a:close/>
              </a:path>
            </a:pathLst>
          </a:custGeom>
          <a:solidFill>
            <a:srgbClr val="7F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23947" y="5022593"/>
            <a:ext cx="855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8510" y="5813549"/>
            <a:ext cx="974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Product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7329" y="5799833"/>
            <a:ext cx="95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Process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7781" y="5174993"/>
            <a:ext cx="88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roj</a:t>
            </a:r>
            <a:r>
              <a:rPr sz="2400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ct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993" y="18288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97973" y="2582989"/>
            <a:ext cx="3344545" cy="3676650"/>
            <a:chOff x="3597973" y="2582989"/>
            <a:chExt cx="3344545" cy="3676650"/>
          </a:xfrm>
        </p:grpSpPr>
        <p:sp>
          <p:nvSpPr>
            <p:cNvPr id="3" name="object 3"/>
            <p:cNvSpPr/>
            <p:nvPr/>
          </p:nvSpPr>
          <p:spPr>
            <a:xfrm>
              <a:off x="3640835" y="2625851"/>
              <a:ext cx="3230880" cy="3590925"/>
            </a:xfrm>
            <a:custGeom>
              <a:avLst/>
              <a:gdLst/>
              <a:ahLst/>
              <a:cxnLst/>
              <a:rect l="l" t="t" r="r" b="b"/>
              <a:pathLst>
                <a:path w="3230879" h="3590925">
                  <a:moveTo>
                    <a:pt x="1615439" y="0"/>
                  </a:moveTo>
                  <a:lnTo>
                    <a:pt x="0" y="1795271"/>
                  </a:lnTo>
                  <a:lnTo>
                    <a:pt x="1615439" y="3590543"/>
                  </a:lnTo>
                  <a:lnTo>
                    <a:pt x="3230879" y="1795271"/>
                  </a:lnTo>
                  <a:lnTo>
                    <a:pt x="1615439" y="0"/>
                  </a:lnTo>
                  <a:close/>
                </a:path>
              </a:pathLst>
            </a:custGeom>
            <a:ln w="28574">
              <a:solidFill>
                <a:srgbClr val="7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424171" y="3604259"/>
              <a:ext cx="1717675" cy="1699260"/>
            </a:xfrm>
            <a:custGeom>
              <a:avLst/>
              <a:gdLst/>
              <a:ahLst/>
              <a:cxnLst/>
              <a:rect l="l" t="t" r="r" b="b"/>
              <a:pathLst>
                <a:path w="1717675" h="1699260">
                  <a:moveTo>
                    <a:pt x="1717547" y="848867"/>
                  </a:moveTo>
                  <a:lnTo>
                    <a:pt x="1716190" y="800642"/>
                  </a:lnTo>
                  <a:lnTo>
                    <a:pt x="1712164" y="753130"/>
                  </a:lnTo>
                  <a:lnTo>
                    <a:pt x="1705543" y="706401"/>
                  </a:lnTo>
                  <a:lnTo>
                    <a:pt x="1696400" y="660528"/>
                  </a:lnTo>
                  <a:lnTo>
                    <a:pt x="1684806" y="615581"/>
                  </a:lnTo>
                  <a:lnTo>
                    <a:pt x="1670834" y="571632"/>
                  </a:lnTo>
                  <a:lnTo>
                    <a:pt x="1654556" y="528752"/>
                  </a:lnTo>
                  <a:lnTo>
                    <a:pt x="1636044" y="487012"/>
                  </a:lnTo>
                  <a:lnTo>
                    <a:pt x="1615372" y="446483"/>
                  </a:lnTo>
                  <a:lnTo>
                    <a:pt x="1592611" y="407237"/>
                  </a:lnTo>
                  <a:lnTo>
                    <a:pt x="1567833" y="369345"/>
                  </a:lnTo>
                  <a:lnTo>
                    <a:pt x="1541112" y="332877"/>
                  </a:lnTo>
                  <a:lnTo>
                    <a:pt x="1512519" y="297906"/>
                  </a:lnTo>
                  <a:lnTo>
                    <a:pt x="1482126" y="264503"/>
                  </a:lnTo>
                  <a:lnTo>
                    <a:pt x="1450007" y="232739"/>
                  </a:lnTo>
                  <a:lnTo>
                    <a:pt x="1416233" y="202684"/>
                  </a:lnTo>
                  <a:lnTo>
                    <a:pt x="1380877" y="174411"/>
                  </a:lnTo>
                  <a:lnTo>
                    <a:pt x="1344012" y="147990"/>
                  </a:lnTo>
                  <a:lnTo>
                    <a:pt x="1305708" y="123493"/>
                  </a:lnTo>
                  <a:lnTo>
                    <a:pt x="1266040" y="100991"/>
                  </a:lnTo>
                  <a:lnTo>
                    <a:pt x="1225079" y="80555"/>
                  </a:lnTo>
                  <a:lnTo>
                    <a:pt x="1182898" y="62257"/>
                  </a:lnTo>
                  <a:lnTo>
                    <a:pt x="1139568" y="46167"/>
                  </a:lnTo>
                  <a:lnTo>
                    <a:pt x="1095163" y="32357"/>
                  </a:lnTo>
                  <a:lnTo>
                    <a:pt x="1049755" y="20898"/>
                  </a:lnTo>
                  <a:lnTo>
                    <a:pt x="1003415" y="11862"/>
                  </a:lnTo>
                  <a:lnTo>
                    <a:pt x="956218" y="5319"/>
                  </a:lnTo>
                  <a:lnTo>
                    <a:pt x="908233" y="1341"/>
                  </a:lnTo>
                  <a:lnTo>
                    <a:pt x="859535" y="0"/>
                  </a:lnTo>
                  <a:lnTo>
                    <a:pt x="810685" y="1341"/>
                  </a:lnTo>
                  <a:lnTo>
                    <a:pt x="762559" y="5319"/>
                  </a:lnTo>
                  <a:lnTo>
                    <a:pt x="715230" y="11862"/>
                  </a:lnTo>
                  <a:lnTo>
                    <a:pt x="668769" y="20898"/>
                  </a:lnTo>
                  <a:lnTo>
                    <a:pt x="623248" y="32357"/>
                  </a:lnTo>
                  <a:lnTo>
                    <a:pt x="578739" y="46167"/>
                  </a:lnTo>
                  <a:lnTo>
                    <a:pt x="535315" y="62257"/>
                  </a:lnTo>
                  <a:lnTo>
                    <a:pt x="493047" y="80555"/>
                  </a:lnTo>
                  <a:lnTo>
                    <a:pt x="452007" y="100991"/>
                  </a:lnTo>
                  <a:lnTo>
                    <a:pt x="412267" y="123493"/>
                  </a:lnTo>
                  <a:lnTo>
                    <a:pt x="373900" y="147990"/>
                  </a:lnTo>
                  <a:lnTo>
                    <a:pt x="336977" y="174411"/>
                  </a:lnTo>
                  <a:lnTo>
                    <a:pt x="301570" y="202684"/>
                  </a:lnTo>
                  <a:lnTo>
                    <a:pt x="267751" y="232739"/>
                  </a:lnTo>
                  <a:lnTo>
                    <a:pt x="235592" y="264503"/>
                  </a:lnTo>
                  <a:lnTo>
                    <a:pt x="205166" y="297906"/>
                  </a:lnTo>
                  <a:lnTo>
                    <a:pt x="176543" y="332877"/>
                  </a:lnTo>
                  <a:lnTo>
                    <a:pt x="149797" y="369345"/>
                  </a:lnTo>
                  <a:lnTo>
                    <a:pt x="124999" y="407237"/>
                  </a:lnTo>
                  <a:lnTo>
                    <a:pt x="102221" y="446483"/>
                  </a:lnTo>
                  <a:lnTo>
                    <a:pt x="81535" y="487012"/>
                  </a:lnTo>
                  <a:lnTo>
                    <a:pt x="63013" y="528752"/>
                  </a:lnTo>
                  <a:lnTo>
                    <a:pt x="46727" y="571632"/>
                  </a:lnTo>
                  <a:lnTo>
                    <a:pt x="32749" y="615581"/>
                  </a:lnTo>
                  <a:lnTo>
                    <a:pt x="21151" y="660528"/>
                  </a:lnTo>
                  <a:lnTo>
                    <a:pt x="12005" y="706401"/>
                  </a:lnTo>
                  <a:lnTo>
                    <a:pt x="5383" y="753130"/>
                  </a:lnTo>
                  <a:lnTo>
                    <a:pt x="1357" y="800642"/>
                  </a:lnTo>
                  <a:lnTo>
                    <a:pt x="0" y="848867"/>
                  </a:lnTo>
                  <a:lnTo>
                    <a:pt x="1357" y="897098"/>
                  </a:lnTo>
                  <a:lnTo>
                    <a:pt x="5383" y="944626"/>
                  </a:lnTo>
                  <a:lnTo>
                    <a:pt x="12005" y="991379"/>
                  </a:lnTo>
                  <a:lnTo>
                    <a:pt x="21151" y="1037286"/>
                  </a:lnTo>
                  <a:lnTo>
                    <a:pt x="32749" y="1082274"/>
                  </a:lnTo>
                  <a:lnTo>
                    <a:pt x="46727" y="1126272"/>
                  </a:lnTo>
                  <a:lnTo>
                    <a:pt x="63013" y="1169207"/>
                  </a:lnTo>
                  <a:lnTo>
                    <a:pt x="81535" y="1211007"/>
                  </a:lnTo>
                  <a:lnTo>
                    <a:pt x="102221" y="1251601"/>
                  </a:lnTo>
                  <a:lnTo>
                    <a:pt x="124999" y="1290917"/>
                  </a:lnTo>
                  <a:lnTo>
                    <a:pt x="149797" y="1328882"/>
                  </a:lnTo>
                  <a:lnTo>
                    <a:pt x="176543" y="1365425"/>
                  </a:lnTo>
                  <a:lnTo>
                    <a:pt x="205166" y="1400473"/>
                  </a:lnTo>
                  <a:lnTo>
                    <a:pt x="235592" y="1433954"/>
                  </a:lnTo>
                  <a:lnTo>
                    <a:pt x="267751" y="1465798"/>
                  </a:lnTo>
                  <a:lnTo>
                    <a:pt x="301570" y="1495931"/>
                  </a:lnTo>
                  <a:lnTo>
                    <a:pt x="336977" y="1524281"/>
                  </a:lnTo>
                  <a:lnTo>
                    <a:pt x="373900" y="1550778"/>
                  </a:lnTo>
                  <a:lnTo>
                    <a:pt x="412267" y="1575347"/>
                  </a:lnTo>
                  <a:lnTo>
                    <a:pt x="452007" y="1597919"/>
                  </a:lnTo>
                  <a:lnTo>
                    <a:pt x="493047" y="1618420"/>
                  </a:lnTo>
                  <a:lnTo>
                    <a:pt x="535315" y="1636779"/>
                  </a:lnTo>
                  <a:lnTo>
                    <a:pt x="578739" y="1652923"/>
                  </a:lnTo>
                  <a:lnTo>
                    <a:pt x="623248" y="1666782"/>
                  </a:lnTo>
                  <a:lnTo>
                    <a:pt x="668769" y="1678282"/>
                  </a:lnTo>
                  <a:lnTo>
                    <a:pt x="715230" y="1687352"/>
                  </a:lnTo>
                  <a:lnTo>
                    <a:pt x="762559" y="1693919"/>
                  </a:lnTo>
                  <a:lnTo>
                    <a:pt x="810685" y="1697912"/>
                  </a:lnTo>
                  <a:lnTo>
                    <a:pt x="859535" y="1699259"/>
                  </a:lnTo>
                  <a:lnTo>
                    <a:pt x="908233" y="1697912"/>
                  </a:lnTo>
                  <a:lnTo>
                    <a:pt x="956218" y="1693919"/>
                  </a:lnTo>
                  <a:lnTo>
                    <a:pt x="1003415" y="1687352"/>
                  </a:lnTo>
                  <a:lnTo>
                    <a:pt x="1049755" y="1678282"/>
                  </a:lnTo>
                  <a:lnTo>
                    <a:pt x="1095163" y="1666782"/>
                  </a:lnTo>
                  <a:lnTo>
                    <a:pt x="1139568" y="1652923"/>
                  </a:lnTo>
                  <a:lnTo>
                    <a:pt x="1182898" y="1636779"/>
                  </a:lnTo>
                  <a:lnTo>
                    <a:pt x="1225079" y="1618420"/>
                  </a:lnTo>
                  <a:lnTo>
                    <a:pt x="1266040" y="1597919"/>
                  </a:lnTo>
                  <a:lnTo>
                    <a:pt x="1305708" y="1575347"/>
                  </a:lnTo>
                  <a:lnTo>
                    <a:pt x="1344012" y="1550778"/>
                  </a:lnTo>
                  <a:lnTo>
                    <a:pt x="1380877" y="1524281"/>
                  </a:lnTo>
                  <a:lnTo>
                    <a:pt x="1416233" y="1495931"/>
                  </a:lnTo>
                  <a:lnTo>
                    <a:pt x="1450007" y="1465798"/>
                  </a:lnTo>
                  <a:lnTo>
                    <a:pt x="1482126" y="1433954"/>
                  </a:lnTo>
                  <a:lnTo>
                    <a:pt x="1512519" y="1400473"/>
                  </a:lnTo>
                  <a:lnTo>
                    <a:pt x="1541112" y="1365425"/>
                  </a:lnTo>
                  <a:lnTo>
                    <a:pt x="1567833" y="1328882"/>
                  </a:lnTo>
                  <a:lnTo>
                    <a:pt x="1592611" y="1290917"/>
                  </a:lnTo>
                  <a:lnTo>
                    <a:pt x="1615372" y="1251601"/>
                  </a:lnTo>
                  <a:lnTo>
                    <a:pt x="1636044" y="1211007"/>
                  </a:lnTo>
                  <a:lnTo>
                    <a:pt x="1654556" y="1169207"/>
                  </a:lnTo>
                  <a:lnTo>
                    <a:pt x="1670834" y="1126272"/>
                  </a:lnTo>
                  <a:lnTo>
                    <a:pt x="1684806" y="1082274"/>
                  </a:lnTo>
                  <a:lnTo>
                    <a:pt x="1696400" y="1037286"/>
                  </a:lnTo>
                  <a:lnTo>
                    <a:pt x="1705543" y="991379"/>
                  </a:lnTo>
                  <a:lnTo>
                    <a:pt x="1712164" y="944626"/>
                  </a:lnTo>
                  <a:lnTo>
                    <a:pt x="1716190" y="897098"/>
                  </a:lnTo>
                  <a:lnTo>
                    <a:pt x="1717547" y="84886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424171" y="3604259"/>
              <a:ext cx="1717675" cy="1699260"/>
            </a:xfrm>
            <a:custGeom>
              <a:avLst/>
              <a:gdLst/>
              <a:ahLst/>
              <a:cxnLst/>
              <a:rect l="l" t="t" r="r" b="b"/>
              <a:pathLst>
                <a:path w="1717675" h="1699260">
                  <a:moveTo>
                    <a:pt x="859535" y="0"/>
                  </a:moveTo>
                  <a:lnTo>
                    <a:pt x="810685" y="1341"/>
                  </a:lnTo>
                  <a:lnTo>
                    <a:pt x="762559" y="5319"/>
                  </a:lnTo>
                  <a:lnTo>
                    <a:pt x="715230" y="11862"/>
                  </a:lnTo>
                  <a:lnTo>
                    <a:pt x="668769" y="20898"/>
                  </a:lnTo>
                  <a:lnTo>
                    <a:pt x="623248" y="32357"/>
                  </a:lnTo>
                  <a:lnTo>
                    <a:pt x="578739" y="46167"/>
                  </a:lnTo>
                  <a:lnTo>
                    <a:pt x="535315" y="62257"/>
                  </a:lnTo>
                  <a:lnTo>
                    <a:pt x="493047" y="80555"/>
                  </a:lnTo>
                  <a:lnTo>
                    <a:pt x="452007" y="100991"/>
                  </a:lnTo>
                  <a:lnTo>
                    <a:pt x="412267" y="123493"/>
                  </a:lnTo>
                  <a:lnTo>
                    <a:pt x="373900" y="147990"/>
                  </a:lnTo>
                  <a:lnTo>
                    <a:pt x="336977" y="174411"/>
                  </a:lnTo>
                  <a:lnTo>
                    <a:pt x="301570" y="202684"/>
                  </a:lnTo>
                  <a:lnTo>
                    <a:pt x="267751" y="232739"/>
                  </a:lnTo>
                  <a:lnTo>
                    <a:pt x="235592" y="264503"/>
                  </a:lnTo>
                  <a:lnTo>
                    <a:pt x="205166" y="297906"/>
                  </a:lnTo>
                  <a:lnTo>
                    <a:pt x="176543" y="332877"/>
                  </a:lnTo>
                  <a:lnTo>
                    <a:pt x="149797" y="369345"/>
                  </a:lnTo>
                  <a:lnTo>
                    <a:pt x="124999" y="407237"/>
                  </a:lnTo>
                  <a:lnTo>
                    <a:pt x="102221" y="446483"/>
                  </a:lnTo>
                  <a:lnTo>
                    <a:pt x="81535" y="487012"/>
                  </a:lnTo>
                  <a:lnTo>
                    <a:pt x="63013" y="528752"/>
                  </a:lnTo>
                  <a:lnTo>
                    <a:pt x="46727" y="571632"/>
                  </a:lnTo>
                  <a:lnTo>
                    <a:pt x="32749" y="615581"/>
                  </a:lnTo>
                  <a:lnTo>
                    <a:pt x="21151" y="660528"/>
                  </a:lnTo>
                  <a:lnTo>
                    <a:pt x="12005" y="706401"/>
                  </a:lnTo>
                  <a:lnTo>
                    <a:pt x="5383" y="753130"/>
                  </a:lnTo>
                  <a:lnTo>
                    <a:pt x="1357" y="800642"/>
                  </a:lnTo>
                  <a:lnTo>
                    <a:pt x="0" y="848867"/>
                  </a:lnTo>
                  <a:lnTo>
                    <a:pt x="1357" y="897098"/>
                  </a:lnTo>
                  <a:lnTo>
                    <a:pt x="5383" y="944626"/>
                  </a:lnTo>
                  <a:lnTo>
                    <a:pt x="12005" y="991379"/>
                  </a:lnTo>
                  <a:lnTo>
                    <a:pt x="21151" y="1037286"/>
                  </a:lnTo>
                  <a:lnTo>
                    <a:pt x="32749" y="1082274"/>
                  </a:lnTo>
                  <a:lnTo>
                    <a:pt x="46727" y="1126272"/>
                  </a:lnTo>
                  <a:lnTo>
                    <a:pt x="63013" y="1169207"/>
                  </a:lnTo>
                  <a:lnTo>
                    <a:pt x="81535" y="1211007"/>
                  </a:lnTo>
                  <a:lnTo>
                    <a:pt x="102221" y="1251601"/>
                  </a:lnTo>
                  <a:lnTo>
                    <a:pt x="124999" y="1290917"/>
                  </a:lnTo>
                  <a:lnTo>
                    <a:pt x="149797" y="1328882"/>
                  </a:lnTo>
                  <a:lnTo>
                    <a:pt x="176543" y="1365425"/>
                  </a:lnTo>
                  <a:lnTo>
                    <a:pt x="205166" y="1400473"/>
                  </a:lnTo>
                  <a:lnTo>
                    <a:pt x="235592" y="1433954"/>
                  </a:lnTo>
                  <a:lnTo>
                    <a:pt x="267751" y="1465798"/>
                  </a:lnTo>
                  <a:lnTo>
                    <a:pt x="301570" y="1495931"/>
                  </a:lnTo>
                  <a:lnTo>
                    <a:pt x="336977" y="1524281"/>
                  </a:lnTo>
                  <a:lnTo>
                    <a:pt x="373900" y="1550778"/>
                  </a:lnTo>
                  <a:lnTo>
                    <a:pt x="412267" y="1575347"/>
                  </a:lnTo>
                  <a:lnTo>
                    <a:pt x="452007" y="1597919"/>
                  </a:lnTo>
                  <a:lnTo>
                    <a:pt x="493047" y="1618420"/>
                  </a:lnTo>
                  <a:lnTo>
                    <a:pt x="535315" y="1636779"/>
                  </a:lnTo>
                  <a:lnTo>
                    <a:pt x="578739" y="1652923"/>
                  </a:lnTo>
                  <a:lnTo>
                    <a:pt x="623248" y="1666782"/>
                  </a:lnTo>
                  <a:lnTo>
                    <a:pt x="668769" y="1678282"/>
                  </a:lnTo>
                  <a:lnTo>
                    <a:pt x="715230" y="1687352"/>
                  </a:lnTo>
                  <a:lnTo>
                    <a:pt x="762559" y="1693919"/>
                  </a:lnTo>
                  <a:lnTo>
                    <a:pt x="810685" y="1697912"/>
                  </a:lnTo>
                  <a:lnTo>
                    <a:pt x="859535" y="1699259"/>
                  </a:lnTo>
                  <a:lnTo>
                    <a:pt x="908233" y="1697912"/>
                  </a:lnTo>
                  <a:lnTo>
                    <a:pt x="956218" y="1693919"/>
                  </a:lnTo>
                  <a:lnTo>
                    <a:pt x="1003415" y="1687352"/>
                  </a:lnTo>
                  <a:lnTo>
                    <a:pt x="1049755" y="1678282"/>
                  </a:lnTo>
                  <a:lnTo>
                    <a:pt x="1095163" y="1666782"/>
                  </a:lnTo>
                  <a:lnTo>
                    <a:pt x="1139568" y="1652923"/>
                  </a:lnTo>
                  <a:lnTo>
                    <a:pt x="1182898" y="1636779"/>
                  </a:lnTo>
                  <a:lnTo>
                    <a:pt x="1225079" y="1618420"/>
                  </a:lnTo>
                  <a:lnTo>
                    <a:pt x="1266040" y="1597919"/>
                  </a:lnTo>
                  <a:lnTo>
                    <a:pt x="1305708" y="1575347"/>
                  </a:lnTo>
                  <a:lnTo>
                    <a:pt x="1344012" y="1550778"/>
                  </a:lnTo>
                  <a:lnTo>
                    <a:pt x="1380877" y="1524281"/>
                  </a:lnTo>
                  <a:lnTo>
                    <a:pt x="1416233" y="1495931"/>
                  </a:lnTo>
                  <a:lnTo>
                    <a:pt x="1450007" y="1465798"/>
                  </a:lnTo>
                  <a:lnTo>
                    <a:pt x="1482126" y="1433954"/>
                  </a:lnTo>
                  <a:lnTo>
                    <a:pt x="1512519" y="1400473"/>
                  </a:lnTo>
                  <a:lnTo>
                    <a:pt x="1541112" y="1365425"/>
                  </a:lnTo>
                  <a:lnTo>
                    <a:pt x="1567833" y="1328882"/>
                  </a:lnTo>
                  <a:lnTo>
                    <a:pt x="1592611" y="1290917"/>
                  </a:lnTo>
                  <a:lnTo>
                    <a:pt x="1615372" y="1251601"/>
                  </a:lnTo>
                  <a:lnTo>
                    <a:pt x="1636044" y="1211007"/>
                  </a:lnTo>
                  <a:lnTo>
                    <a:pt x="1654556" y="1169207"/>
                  </a:lnTo>
                  <a:lnTo>
                    <a:pt x="1670834" y="1126272"/>
                  </a:lnTo>
                  <a:lnTo>
                    <a:pt x="1684806" y="1082274"/>
                  </a:lnTo>
                  <a:lnTo>
                    <a:pt x="1696400" y="1037286"/>
                  </a:lnTo>
                  <a:lnTo>
                    <a:pt x="1705543" y="991379"/>
                  </a:lnTo>
                  <a:lnTo>
                    <a:pt x="1712164" y="944626"/>
                  </a:lnTo>
                  <a:lnTo>
                    <a:pt x="1716190" y="897098"/>
                  </a:lnTo>
                  <a:lnTo>
                    <a:pt x="1717547" y="848867"/>
                  </a:lnTo>
                  <a:lnTo>
                    <a:pt x="1716190" y="800642"/>
                  </a:lnTo>
                  <a:lnTo>
                    <a:pt x="1712164" y="753130"/>
                  </a:lnTo>
                  <a:lnTo>
                    <a:pt x="1705543" y="706401"/>
                  </a:lnTo>
                  <a:lnTo>
                    <a:pt x="1696400" y="660528"/>
                  </a:lnTo>
                  <a:lnTo>
                    <a:pt x="1684806" y="615581"/>
                  </a:lnTo>
                  <a:lnTo>
                    <a:pt x="1670834" y="571632"/>
                  </a:lnTo>
                  <a:lnTo>
                    <a:pt x="1654556" y="528752"/>
                  </a:lnTo>
                  <a:lnTo>
                    <a:pt x="1636044" y="487012"/>
                  </a:lnTo>
                  <a:lnTo>
                    <a:pt x="1615372" y="446483"/>
                  </a:lnTo>
                  <a:lnTo>
                    <a:pt x="1592611" y="407237"/>
                  </a:lnTo>
                  <a:lnTo>
                    <a:pt x="1567833" y="369345"/>
                  </a:lnTo>
                  <a:lnTo>
                    <a:pt x="1541112" y="332877"/>
                  </a:lnTo>
                  <a:lnTo>
                    <a:pt x="1512519" y="297906"/>
                  </a:lnTo>
                  <a:lnTo>
                    <a:pt x="1482126" y="264503"/>
                  </a:lnTo>
                  <a:lnTo>
                    <a:pt x="1450007" y="232739"/>
                  </a:lnTo>
                  <a:lnTo>
                    <a:pt x="1416233" y="202684"/>
                  </a:lnTo>
                  <a:lnTo>
                    <a:pt x="1380877" y="174411"/>
                  </a:lnTo>
                  <a:lnTo>
                    <a:pt x="1344012" y="147990"/>
                  </a:lnTo>
                  <a:lnTo>
                    <a:pt x="1305708" y="123493"/>
                  </a:lnTo>
                  <a:lnTo>
                    <a:pt x="1266040" y="100991"/>
                  </a:lnTo>
                  <a:lnTo>
                    <a:pt x="1225079" y="80555"/>
                  </a:lnTo>
                  <a:lnTo>
                    <a:pt x="1182898" y="62257"/>
                  </a:lnTo>
                  <a:lnTo>
                    <a:pt x="1139568" y="46167"/>
                  </a:lnTo>
                  <a:lnTo>
                    <a:pt x="1095163" y="32357"/>
                  </a:lnTo>
                  <a:lnTo>
                    <a:pt x="1049755" y="20898"/>
                  </a:lnTo>
                  <a:lnTo>
                    <a:pt x="1003415" y="11862"/>
                  </a:lnTo>
                  <a:lnTo>
                    <a:pt x="956218" y="5319"/>
                  </a:lnTo>
                  <a:lnTo>
                    <a:pt x="908233" y="1341"/>
                  </a:lnTo>
                  <a:lnTo>
                    <a:pt x="859535" y="0"/>
                  </a:lnTo>
                  <a:close/>
                </a:path>
              </a:pathLst>
            </a:custGeom>
            <a:ln w="28574">
              <a:solidFill>
                <a:srgbClr val="00CC9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90553" y="2582989"/>
              <a:ext cx="142112" cy="139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97973" y="4332541"/>
              <a:ext cx="140588" cy="139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01421" y="4343209"/>
              <a:ext cx="140588" cy="1405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90553" y="6118669"/>
              <a:ext cx="142112" cy="1405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99203" y="3488435"/>
              <a:ext cx="951230" cy="1945005"/>
            </a:xfrm>
            <a:custGeom>
              <a:avLst/>
              <a:gdLst/>
              <a:ahLst/>
              <a:cxnLst/>
              <a:rect l="l" t="t" r="r" b="b"/>
              <a:pathLst>
                <a:path w="951229" h="1945004">
                  <a:moveTo>
                    <a:pt x="950975" y="0"/>
                  </a:moveTo>
                  <a:lnTo>
                    <a:pt x="950975" y="260603"/>
                  </a:lnTo>
                </a:path>
                <a:path w="951229" h="1945004">
                  <a:moveTo>
                    <a:pt x="950975" y="1684019"/>
                  </a:moveTo>
                  <a:lnTo>
                    <a:pt x="950975" y="1944623"/>
                  </a:lnTo>
                </a:path>
                <a:path w="951229" h="1945004">
                  <a:moveTo>
                    <a:pt x="0" y="928115"/>
                  </a:moveTo>
                  <a:lnTo>
                    <a:pt x="265175" y="92811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56990" y="4239258"/>
            <a:ext cx="739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9220" y="4263642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/>
                <a:cs typeface="Times New Roman" panose="02020603050405020304"/>
              </a:rPr>
              <a:t>Product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5537" y="2341879"/>
            <a:ext cx="674370" cy="115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650065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R="66040" algn="ctr">
              <a:lnSpc>
                <a:spcPct val="100000"/>
              </a:lnSpc>
            </a:pPr>
            <a:r>
              <a:rPr sz="1800" dirty="0">
                <a:solidFill>
                  <a:srgbClr val="007F7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3354" y="4030710"/>
            <a:ext cx="1772920" cy="79311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0"/>
              </a:spcBef>
              <a:tabLst>
                <a:tab pos="1261745" algn="l"/>
                <a:tab pos="1572895" algn="l"/>
              </a:tabLst>
            </a:pPr>
            <a:r>
              <a:rPr sz="1600" b="1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Dependency	</a:t>
            </a:r>
            <a:r>
              <a:rPr sz="1600" b="1" u="sng" spc="-10" dirty="0">
                <a:solidFill>
                  <a:srgbClr val="99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u="sng" spc="-5" dirty="0">
                <a:solidFill>
                  <a:srgbClr val="99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00" b="1" spc="-13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baseline="-25000" dirty="0">
                <a:solidFill>
                  <a:srgbClr val="006565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700" baseline="-25000">
              <a:latin typeface="Times New Roman" panose="02020603050405020304"/>
              <a:cs typeface="Times New Roman" panose="02020603050405020304"/>
            </a:endParaRPr>
          </a:p>
          <a:p>
            <a:pPr marL="296545">
              <a:lnSpc>
                <a:spcPct val="100000"/>
              </a:lnSpc>
              <a:spcBef>
                <a:spcPts val="920"/>
              </a:spcBef>
            </a:pPr>
            <a:r>
              <a:rPr sz="1600" b="1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Order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7625" y="5435597"/>
            <a:ext cx="763905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/>
                <a:cs typeface="Times New Roman" panose="02020603050405020304"/>
              </a:rPr>
              <a:t>3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003200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53330" y="427583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565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64533" y="881887"/>
            <a:ext cx="8451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Role</a:t>
            </a:r>
            <a:r>
              <a:rPr spc="-125" dirty="0"/>
              <a:t> </a:t>
            </a:r>
            <a:r>
              <a:rPr spc="-120" dirty="0"/>
              <a:t>of </a:t>
            </a:r>
            <a:r>
              <a:rPr spc="-250" dirty="0"/>
              <a:t>Management</a:t>
            </a:r>
            <a:r>
              <a:rPr spc="-114" dirty="0"/>
              <a:t> </a:t>
            </a:r>
            <a:r>
              <a:rPr spc="-160" dirty="0"/>
              <a:t>in</a:t>
            </a:r>
            <a:r>
              <a:rPr spc="-125" dirty="0"/>
              <a:t> </a:t>
            </a:r>
            <a:r>
              <a:rPr spc="-165" dirty="0"/>
              <a:t>Software</a:t>
            </a:r>
            <a:r>
              <a:rPr spc="-125" dirty="0"/>
              <a:t> </a:t>
            </a:r>
            <a:r>
              <a:rPr spc="-235" dirty="0"/>
              <a:t>Development</a:t>
            </a:r>
            <a:endParaRPr spc="-235" dirty="0"/>
          </a:p>
        </p:txBody>
      </p:sp>
      <p:sp>
        <p:nvSpPr>
          <p:cNvPr id="18" name="object 18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99" y="2107183"/>
            <a:ext cx="25387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Superset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programs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(c)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programs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3114" y="2107183"/>
            <a:ext cx="23114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subset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programs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(d)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none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above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099" y="2849370"/>
            <a:ext cx="6190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1.2	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operating procedure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manuals?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3113" y="3154170"/>
            <a:ext cx="24898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Operational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manuals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(d)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Installation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manuals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099" y="3154170"/>
            <a:ext cx="4603750" cy="271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manuals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(c)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Documentation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manuals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57200" lvl="1" indent="-445135">
              <a:lnSpc>
                <a:spcPct val="100000"/>
              </a:lnSpc>
              <a:spcBef>
                <a:spcPts val="975"/>
              </a:spcBef>
              <a:buAutoNum type="arabicPeriod" startAt="3"/>
              <a:tabLst>
                <a:tab pos="457200" algn="l"/>
                <a:tab pos="4572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characteristic?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5340" lvl="2" indent="-346710">
              <a:lnSpc>
                <a:spcPct val="100000"/>
              </a:lnSpc>
              <a:buAutoNum type="alphaLcParenBoth"/>
              <a:tabLst>
                <a:tab pos="815975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wear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out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(c) Software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manufactured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57200" lvl="1" indent="-445135">
              <a:lnSpc>
                <a:spcPct val="100000"/>
              </a:lnSpc>
              <a:spcBef>
                <a:spcPts val="985"/>
              </a:spcBef>
              <a:buAutoNum type="arabicPeriod" startAt="4"/>
              <a:tabLst>
                <a:tab pos="457200" algn="l"/>
                <a:tab pos="45720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15340" lvl="2" indent="-346710">
              <a:lnSpc>
                <a:spcPct val="100000"/>
              </a:lnSpc>
              <a:buAutoNum type="alphaLcParenBoth"/>
              <a:tabLst>
                <a:tab pos="815975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Deliverables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(c)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Organization's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effort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development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3113" y="4192014"/>
            <a:ext cx="30670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flexible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(d)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always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correct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3113" y="5231381"/>
            <a:ext cx="21977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expectations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(d)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none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above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14674" y="500881"/>
            <a:ext cx="4751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M</a:t>
            </a:r>
            <a:r>
              <a:rPr spc="-170" dirty="0"/>
              <a:t>u</a:t>
            </a:r>
            <a:r>
              <a:rPr spc="-155" dirty="0"/>
              <a:t>l</a:t>
            </a:r>
            <a:r>
              <a:rPr spc="170" dirty="0"/>
              <a:t>t</a:t>
            </a:r>
            <a:r>
              <a:rPr spc="-155" dirty="0"/>
              <a:t>i</a:t>
            </a:r>
            <a:r>
              <a:rPr spc="-245" dirty="0"/>
              <a:t>p</a:t>
            </a:r>
            <a:r>
              <a:rPr spc="-155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595" dirty="0"/>
              <a:t>C</a:t>
            </a:r>
            <a:r>
              <a:rPr spc="-240" dirty="0"/>
              <a:t>h</a:t>
            </a:r>
            <a:r>
              <a:rPr spc="-409" dirty="0"/>
              <a:t>o</a:t>
            </a:r>
            <a:r>
              <a:rPr spc="-155" dirty="0"/>
              <a:t>i</a:t>
            </a:r>
            <a:r>
              <a:rPr spc="-409" dirty="0"/>
              <a:t>c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495" dirty="0"/>
              <a:t>Q</a:t>
            </a:r>
            <a:r>
              <a:rPr spc="-170" dirty="0"/>
              <a:t>u</a:t>
            </a:r>
            <a:r>
              <a:rPr spc="-425" dirty="0"/>
              <a:t>e</a:t>
            </a:r>
            <a:r>
              <a:rPr spc="-275" dirty="0"/>
              <a:t>s</a:t>
            </a:r>
            <a:r>
              <a:rPr spc="170" dirty="0"/>
              <a:t>t</a:t>
            </a:r>
            <a:r>
              <a:rPr spc="-155" dirty="0"/>
              <a:t>i</a:t>
            </a:r>
            <a:r>
              <a:rPr spc="-409" dirty="0"/>
              <a:t>o</a:t>
            </a:r>
            <a:r>
              <a:rPr spc="-170" dirty="0"/>
              <a:t>n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10" name="object 10"/>
          <p:cNvSpPr/>
          <p:nvPr/>
        </p:nvSpPr>
        <p:spPr>
          <a:xfrm>
            <a:off x="761993" y="12953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3099" y="1074915"/>
            <a:ext cx="8016875" cy="105854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650"/>
              </a:spcBef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Note: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most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answer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questions: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4572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1.1	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70"/>
              </a:lnSpc>
            </a:pPr>
            <a:r>
              <a:rPr spc="-5" dirty="0"/>
              <a:t>Software</a:t>
            </a:r>
            <a:r>
              <a:rPr dirty="0"/>
              <a:t> </a:t>
            </a:r>
            <a:r>
              <a:rPr spc="-5" dirty="0"/>
              <a:t>Engineering</a:t>
            </a:r>
            <a:r>
              <a:rPr dirty="0"/>
              <a:t> </a:t>
            </a:r>
            <a:r>
              <a:rPr spc="-10" dirty="0"/>
              <a:t>(3</a:t>
            </a:r>
            <a:r>
              <a:rPr sz="750" spc="-15" baseline="22000" dirty="0"/>
              <a:t>rd</a:t>
            </a:r>
            <a:r>
              <a:rPr sz="750" spc="120" baseline="22000" dirty="0"/>
              <a:t> </a:t>
            </a:r>
            <a:r>
              <a:rPr sz="800" spc="-5" dirty="0"/>
              <a:t>ed.),</a:t>
            </a:r>
            <a:r>
              <a:rPr sz="800" dirty="0"/>
              <a:t> By</a:t>
            </a:r>
            <a:r>
              <a:rPr sz="800" spc="-10" dirty="0"/>
              <a:t> </a:t>
            </a:r>
            <a:r>
              <a:rPr sz="800" dirty="0"/>
              <a:t>K.K</a:t>
            </a:r>
            <a:r>
              <a:rPr sz="800" spc="-10" dirty="0"/>
              <a:t> </a:t>
            </a:r>
            <a:r>
              <a:rPr sz="800" spc="-5" dirty="0"/>
              <a:t>Aggarwal</a:t>
            </a:r>
            <a:r>
              <a:rPr sz="800" spc="15" dirty="0"/>
              <a:t> </a:t>
            </a:r>
            <a:r>
              <a:rPr sz="800" dirty="0"/>
              <a:t>&amp;</a:t>
            </a:r>
            <a:r>
              <a:rPr sz="800" spc="-5" dirty="0"/>
              <a:t> Yogesh</a:t>
            </a:r>
            <a:r>
              <a:rPr sz="800" spc="15" dirty="0"/>
              <a:t> </a:t>
            </a:r>
            <a:r>
              <a:rPr sz="800" dirty="0"/>
              <a:t>Singh,</a:t>
            </a:r>
            <a:r>
              <a:rPr sz="800" spc="10" dirty="0"/>
              <a:t> </a:t>
            </a:r>
            <a:r>
              <a:rPr sz="800" spc="-5" dirty="0"/>
              <a:t>Copyright</a:t>
            </a:r>
            <a:r>
              <a:rPr sz="800" spc="10" dirty="0"/>
              <a:t> </a:t>
            </a:r>
            <a:r>
              <a:rPr sz="800" dirty="0"/>
              <a:t>©</a:t>
            </a:r>
            <a:r>
              <a:rPr sz="800" spc="15" dirty="0"/>
              <a:t> </a:t>
            </a:r>
            <a:r>
              <a:rPr sz="800" spc="-5" dirty="0"/>
              <a:t>New</a:t>
            </a:r>
            <a:r>
              <a:rPr sz="800" spc="-10" dirty="0"/>
              <a:t> Age</a:t>
            </a:r>
            <a:r>
              <a:rPr sz="800" spc="10" dirty="0"/>
              <a:t> </a:t>
            </a:r>
            <a:r>
              <a:rPr sz="800" spc="-5" dirty="0"/>
              <a:t>International</a:t>
            </a:r>
            <a:r>
              <a:rPr sz="800" dirty="0"/>
              <a:t> </a:t>
            </a:r>
            <a:r>
              <a:rPr sz="800" spc="-5" dirty="0"/>
              <a:t>Publishers,</a:t>
            </a:r>
            <a:r>
              <a:rPr sz="800" spc="10" dirty="0"/>
              <a:t> </a:t>
            </a:r>
            <a:r>
              <a:rPr sz="800" spc="-5" dirty="0"/>
              <a:t>2007</a:t>
            </a:r>
            <a:endParaRPr sz="8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73093" y="5952233"/>
            <a:ext cx="5916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105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1.5	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produce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good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quality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product, process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should be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293" y="6257033"/>
            <a:ext cx="13011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(a)</a:t>
            </a:r>
            <a:r>
              <a:rPr sz="20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Complex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(c)</a:t>
            </a:r>
            <a:r>
              <a:rPr sz="20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Rigorous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3106" y="6257033"/>
            <a:ext cx="21977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(b)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Efficient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(d)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none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above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668" y="695953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endParaRPr spc="-420" dirty="0"/>
          </a:p>
        </p:txBody>
      </p:sp>
      <p:grpSp>
        <p:nvGrpSpPr>
          <p:cNvPr id="3" name="object 3"/>
          <p:cNvGrpSpPr/>
          <p:nvPr/>
        </p:nvGrpSpPr>
        <p:grpSpPr>
          <a:xfrm>
            <a:off x="2218372" y="2411920"/>
            <a:ext cx="6025515" cy="3470275"/>
            <a:chOff x="2218372" y="2411920"/>
            <a:chExt cx="6025515" cy="3470275"/>
          </a:xfrm>
        </p:grpSpPr>
        <p:sp>
          <p:nvSpPr>
            <p:cNvPr id="4" name="object 4"/>
            <p:cNvSpPr/>
            <p:nvPr/>
          </p:nvSpPr>
          <p:spPr>
            <a:xfrm>
              <a:off x="2232660" y="2426207"/>
              <a:ext cx="5996940" cy="3441700"/>
            </a:xfrm>
            <a:custGeom>
              <a:avLst/>
              <a:gdLst/>
              <a:ahLst/>
              <a:cxnLst/>
              <a:rect l="l" t="t" r="r" b="b"/>
              <a:pathLst>
                <a:path w="5996940" h="3441700">
                  <a:moveTo>
                    <a:pt x="0" y="3441191"/>
                  </a:moveTo>
                  <a:lnTo>
                    <a:pt x="5996939" y="3441191"/>
                  </a:lnTo>
                </a:path>
                <a:path w="5996940" h="3441700">
                  <a:moveTo>
                    <a:pt x="0" y="0"/>
                  </a:moveTo>
                  <a:lnTo>
                    <a:pt x="0" y="3436619"/>
                  </a:lnTo>
                </a:path>
              </a:pathLst>
            </a:custGeom>
            <a:ln w="28448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40508" y="2916935"/>
              <a:ext cx="5303520" cy="2628900"/>
            </a:xfrm>
            <a:custGeom>
              <a:avLst/>
              <a:gdLst/>
              <a:ahLst/>
              <a:cxnLst/>
              <a:rect l="l" t="t" r="r" b="b"/>
              <a:pathLst>
                <a:path w="5303520" h="2628900">
                  <a:moveTo>
                    <a:pt x="0" y="0"/>
                  </a:moveTo>
                  <a:lnTo>
                    <a:pt x="33076" y="56839"/>
                  </a:lnTo>
                  <a:lnTo>
                    <a:pt x="53911" y="91249"/>
                  </a:lnTo>
                  <a:lnTo>
                    <a:pt x="79699" y="132644"/>
                  </a:lnTo>
                  <a:lnTo>
                    <a:pt x="112006" y="183268"/>
                  </a:lnTo>
                  <a:lnTo>
                    <a:pt x="152399" y="245363"/>
                  </a:lnTo>
                  <a:lnTo>
                    <a:pt x="172619" y="276243"/>
                  </a:lnTo>
                  <a:lnTo>
                    <a:pt x="194632" y="310451"/>
                  </a:lnTo>
                  <a:lnTo>
                    <a:pt x="218270" y="347539"/>
                  </a:lnTo>
                  <a:lnTo>
                    <a:pt x="243369" y="387056"/>
                  </a:lnTo>
                  <a:lnTo>
                    <a:pt x="269760" y="428552"/>
                  </a:lnTo>
                  <a:lnTo>
                    <a:pt x="297277" y="471578"/>
                  </a:lnTo>
                  <a:lnTo>
                    <a:pt x="325754" y="515683"/>
                  </a:lnTo>
                  <a:lnTo>
                    <a:pt x="355025" y="560418"/>
                  </a:lnTo>
                  <a:lnTo>
                    <a:pt x="384922" y="605334"/>
                  </a:lnTo>
                  <a:lnTo>
                    <a:pt x="415278" y="649979"/>
                  </a:lnTo>
                  <a:lnTo>
                    <a:pt x="445928" y="693904"/>
                  </a:lnTo>
                  <a:lnTo>
                    <a:pt x="476705" y="736660"/>
                  </a:lnTo>
                  <a:lnTo>
                    <a:pt x="507442" y="777797"/>
                  </a:lnTo>
                  <a:lnTo>
                    <a:pt x="537971" y="816863"/>
                  </a:lnTo>
                  <a:lnTo>
                    <a:pt x="570570" y="857442"/>
                  </a:lnTo>
                  <a:lnTo>
                    <a:pt x="603651" y="897579"/>
                  </a:lnTo>
                  <a:lnTo>
                    <a:pt x="637211" y="937267"/>
                  </a:lnTo>
                  <a:lnTo>
                    <a:pt x="671246" y="976497"/>
                  </a:lnTo>
                  <a:lnTo>
                    <a:pt x="705750" y="1015261"/>
                  </a:lnTo>
                  <a:lnTo>
                    <a:pt x="740721" y="1053550"/>
                  </a:lnTo>
                  <a:lnTo>
                    <a:pt x="776154" y="1091357"/>
                  </a:lnTo>
                  <a:lnTo>
                    <a:pt x="812045" y="1128672"/>
                  </a:lnTo>
                  <a:lnTo>
                    <a:pt x="848389" y="1165488"/>
                  </a:lnTo>
                  <a:lnTo>
                    <a:pt x="885183" y="1201797"/>
                  </a:lnTo>
                  <a:lnTo>
                    <a:pt x="922422" y="1237589"/>
                  </a:lnTo>
                  <a:lnTo>
                    <a:pt x="960102" y="1272856"/>
                  </a:lnTo>
                  <a:lnTo>
                    <a:pt x="998219" y="1307591"/>
                  </a:lnTo>
                  <a:lnTo>
                    <a:pt x="1036172" y="1341915"/>
                  </a:lnTo>
                  <a:lnTo>
                    <a:pt x="1073568" y="1375331"/>
                  </a:lnTo>
                  <a:lnTo>
                    <a:pt x="1110713" y="1407961"/>
                  </a:lnTo>
                  <a:lnTo>
                    <a:pt x="1147917" y="1439925"/>
                  </a:lnTo>
                  <a:lnTo>
                    <a:pt x="1185487" y="1471343"/>
                  </a:lnTo>
                  <a:lnTo>
                    <a:pt x="1223731" y="1502337"/>
                  </a:lnTo>
                  <a:lnTo>
                    <a:pt x="1262958" y="1533028"/>
                  </a:lnTo>
                  <a:lnTo>
                    <a:pt x="1303475" y="1563535"/>
                  </a:lnTo>
                  <a:lnTo>
                    <a:pt x="1345589" y="1593979"/>
                  </a:lnTo>
                  <a:lnTo>
                    <a:pt x="1389611" y="1624482"/>
                  </a:lnTo>
                  <a:lnTo>
                    <a:pt x="1435846" y="1655164"/>
                  </a:lnTo>
                  <a:lnTo>
                    <a:pt x="1484604" y="1686146"/>
                  </a:lnTo>
                  <a:lnTo>
                    <a:pt x="1536191" y="1717547"/>
                  </a:lnTo>
                  <a:lnTo>
                    <a:pt x="1572861" y="1739072"/>
                  </a:lnTo>
                  <a:lnTo>
                    <a:pt x="1610222" y="1760790"/>
                  </a:lnTo>
                  <a:lnTo>
                    <a:pt x="1648305" y="1782666"/>
                  </a:lnTo>
                  <a:lnTo>
                    <a:pt x="1687143" y="1804666"/>
                  </a:lnTo>
                  <a:lnTo>
                    <a:pt x="1726767" y="1826756"/>
                  </a:lnTo>
                  <a:lnTo>
                    <a:pt x="1767210" y="1848900"/>
                  </a:lnTo>
                  <a:lnTo>
                    <a:pt x="1808503" y="1871065"/>
                  </a:lnTo>
                  <a:lnTo>
                    <a:pt x="1850679" y="1893214"/>
                  </a:lnTo>
                  <a:lnTo>
                    <a:pt x="1893769" y="1915315"/>
                  </a:lnTo>
                  <a:lnTo>
                    <a:pt x="1937806" y="1937331"/>
                  </a:lnTo>
                  <a:lnTo>
                    <a:pt x="1982822" y="1959229"/>
                  </a:lnTo>
                  <a:lnTo>
                    <a:pt x="2028848" y="1980973"/>
                  </a:lnTo>
                  <a:lnTo>
                    <a:pt x="2075916" y="2002529"/>
                  </a:lnTo>
                  <a:lnTo>
                    <a:pt x="2124059" y="2023863"/>
                  </a:lnTo>
                  <a:lnTo>
                    <a:pt x="2173309" y="2044940"/>
                  </a:lnTo>
                  <a:lnTo>
                    <a:pt x="2223697" y="2065724"/>
                  </a:lnTo>
                  <a:lnTo>
                    <a:pt x="2275255" y="2086182"/>
                  </a:lnTo>
                  <a:lnTo>
                    <a:pt x="2328016" y="2106279"/>
                  </a:lnTo>
                  <a:lnTo>
                    <a:pt x="2382011" y="2125979"/>
                  </a:lnTo>
                  <a:lnTo>
                    <a:pt x="2424247" y="2140614"/>
                  </a:lnTo>
                  <a:lnTo>
                    <a:pt x="2467856" y="2155248"/>
                  </a:lnTo>
                  <a:lnTo>
                    <a:pt x="2512736" y="2169863"/>
                  </a:lnTo>
                  <a:lnTo>
                    <a:pt x="2558783" y="2184443"/>
                  </a:lnTo>
                  <a:lnTo>
                    <a:pt x="2605893" y="2198973"/>
                  </a:lnTo>
                  <a:lnTo>
                    <a:pt x="2653963" y="2213435"/>
                  </a:lnTo>
                  <a:lnTo>
                    <a:pt x="2702889" y="2227814"/>
                  </a:lnTo>
                  <a:lnTo>
                    <a:pt x="2752568" y="2242093"/>
                  </a:lnTo>
                  <a:lnTo>
                    <a:pt x="2802896" y="2256255"/>
                  </a:lnTo>
                  <a:lnTo>
                    <a:pt x="2853769" y="2270284"/>
                  </a:lnTo>
                  <a:lnTo>
                    <a:pt x="2905084" y="2284164"/>
                  </a:lnTo>
                  <a:lnTo>
                    <a:pt x="2956737" y="2297878"/>
                  </a:lnTo>
                  <a:lnTo>
                    <a:pt x="3008625" y="2311411"/>
                  </a:lnTo>
                  <a:lnTo>
                    <a:pt x="3060644" y="2324745"/>
                  </a:lnTo>
                  <a:lnTo>
                    <a:pt x="3112690" y="2337864"/>
                  </a:lnTo>
                  <a:lnTo>
                    <a:pt x="3164661" y="2350752"/>
                  </a:lnTo>
                  <a:lnTo>
                    <a:pt x="3216451" y="2363393"/>
                  </a:lnTo>
                  <a:lnTo>
                    <a:pt x="3267959" y="2375770"/>
                  </a:lnTo>
                  <a:lnTo>
                    <a:pt x="3319079" y="2387866"/>
                  </a:lnTo>
                  <a:lnTo>
                    <a:pt x="3369710" y="2399665"/>
                  </a:lnTo>
                  <a:lnTo>
                    <a:pt x="3419746" y="2411152"/>
                  </a:lnTo>
                  <a:lnTo>
                    <a:pt x="3469085" y="2422309"/>
                  </a:lnTo>
                  <a:lnTo>
                    <a:pt x="3517622" y="2433120"/>
                  </a:lnTo>
                  <a:lnTo>
                    <a:pt x="3565255" y="2443569"/>
                  </a:lnTo>
                  <a:lnTo>
                    <a:pt x="3611879" y="2453639"/>
                  </a:lnTo>
                  <a:lnTo>
                    <a:pt x="3666982" y="2465002"/>
                  </a:lnTo>
                  <a:lnTo>
                    <a:pt x="3722480" y="2476011"/>
                  </a:lnTo>
                  <a:lnTo>
                    <a:pt x="3778249" y="2486665"/>
                  </a:lnTo>
                  <a:lnTo>
                    <a:pt x="3834166" y="2496964"/>
                  </a:lnTo>
                  <a:lnTo>
                    <a:pt x="3890108" y="2506907"/>
                  </a:lnTo>
                  <a:lnTo>
                    <a:pt x="3945951" y="2516492"/>
                  </a:lnTo>
                  <a:lnTo>
                    <a:pt x="4001572" y="2525719"/>
                  </a:lnTo>
                  <a:lnTo>
                    <a:pt x="4056847" y="2534586"/>
                  </a:lnTo>
                  <a:lnTo>
                    <a:pt x="4111654" y="2543093"/>
                  </a:lnTo>
                  <a:lnTo>
                    <a:pt x="4165868" y="2551239"/>
                  </a:lnTo>
                  <a:lnTo>
                    <a:pt x="4219366" y="2559022"/>
                  </a:lnTo>
                  <a:lnTo>
                    <a:pt x="4272025" y="2566442"/>
                  </a:lnTo>
                  <a:lnTo>
                    <a:pt x="4323721" y="2573498"/>
                  </a:lnTo>
                  <a:lnTo>
                    <a:pt x="4374331" y="2580188"/>
                  </a:lnTo>
                  <a:lnTo>
                    <a:pt x="4423732" y="2586512"/>
                  </a:lnTo>
                  <a:lnTo>
                    <a:pt x="4471799" y="2592468"/>
                  </a:lnTo>
                  <a:lnTo>
                    <a:pt x="4518410" y="2598057"/>
                  </a:lnTo>
                  <a:lnTo>
                    <a:pt x="4563442" y="2603276"/>
                  </a:lnTo>
                  <a:lnTo>
                    <a:pt x="4606770" y="2608125"/>
                  </a:lnTo>
                  <a:lnTo>
                    <a:pt x="4648272" y="2612602"/>
                  </a:lnTo>
                  <a:lnTo>
                    <a:pt x="4687823" y="2616707"/>
                  </a:lnTo>
                  <a:lnTo>
                    <a:pt x="4758851" y="2622890"/>
                  </a:lnTo>
                  <a:lnTo>
                    <a:pt x="4824919" y="2626724"/>
                  </a:lnTo>
                  <a:lnTo>
                    <a:pt x="4886206" y="2628579"/>
                  </a:lnTo>
                  <a:lnTo>
                    <a:pt x="4942889" y="2628826"/>
                  </a:lnTo>
                  <a:lnTo>
                    <a:pt x="4995148" y="2627837"/>
                  </a:lnTo>
                  <a:lnTo>
                    <a:pt x="5043162" y="2625982"/>
                  </a:lnTo>
                  <a:lnTo>
                    <a:pt x="5087108" y="2623632"/>
                  </a:lnTo>
                  <a:lnTo>
                    <a:pt x="5127166" y="2621159"/>
                  </a:lnTo>
                  <a:lnTo>
                    <a:pt x="5163514" y="2618933"/>
                  </a:lnTo>
                  <a:lnTo>
                    <a:pt x="5196331" y="2617326"/>
                  </a:lnTo>
                  <a:lnTo>
                    <a:pt x="5225795" y="2616707"/>
                  </a:lnTo>
                  <a:lnTo>
                    <a:pt x="5279088" y="2616707"/>
                  </a:lnTo>
                  <a:lnTo>
                    <a:pt x="5297804" y="2616707"/>
                  </a:lnTo>
                  <a:lnTo>
                    <a:pt x="5299948" y="2616707"/>
                  </a:lnTo>
                  <a:lnTo>
                    <a:pt x="5303519" y="2616707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143246" y="5786117"/>
            <a:ext cx="563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r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2135" y="3658614"/>
            <a:ext cx="894080" cy="649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ts val="2510"/>
              </a:lnSpc>
              <a:spcBef>
                <a:spcPts val="90"/>
              </a:spcBef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Hw</a:t>
            </a:r>
            <a:r>
              <a:rPr sz="20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cost </a:t>
            </a:r>
            <a:r>
              <a:rPr sz="2000" b="1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Sw</a:t>
            </a:r>
            <a:r>
              <a:rPr sz="20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cost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51781" y="3162300"/>
            <a:ext cx="847725" cy="857250"/>
            <a:chOff x="1351781" y="3162300"/>
            <a:chExt cx="847725" cy="857250"/>
          </a:xfrm>
        </p:grpSpPr>
        <p:sp>
          <p:nvSpPr>
            <p:cNvPr id="9" name="object 9"/>
            <p:cNvSpPr/>
            <p:nvPr/>
          </p:nvSpPr>
          <p:spPr>
            <a:xfrm>
              <a:off x="1351781" y="4014216"/>
              <a:ext cx="847725" cy="0"/>
            </a:xfrm>
            <a:custGeom>
              <a:avLst/>
              <a:gdLst/>
              <a:ahLst/>
              <a:cxnLst/>
              <a:rect l="l" t="t" r="r" b="b"/>
              <a:pathLst>
                <a:path w="847725">
                  <a:moveTo>
                    <a:pt x="0" y="0"/>
                  </a:moveTo>
                  <a:lnTo>
                    <a:pt x="84735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98320" y="3162300"/>
              <a:ext cx="128270" cy="414655"/>
            </a:xfrm>
            <a:custGeom>
              <a:avLst/>
              <a:gdLst/>
              <a:ahLst/>
              <a:cxnLst/>
              <a:rect l="l" t="t" r="r" b="b"/>
              <a:pathLst>
                <a:path w="128269" h="414654">
                  <a:moveTo>
                    <a:pt x="128016" y="126492"/>
                  </a:moveTo>
                  <a:lnTo>
                    <a:pt x="64008" y="0"/>
                  </a:lnTo>
                  <a:lnTo>
                    <a:pt x="0" y="126492"/>
                  </a:lnTo>
                  <a:lnTo>
                    <a:pt x="59436" y="126492"/>
                  </a:lnTo>
                  <a:lnTo>
                    <a:pt x="59436" y="114300"/>
                  </a:lnTo>
                  <a:lnTo>
                    <a:pt x="60960" y="111252"/>
                  </a:lnTo>
                  <a:lnTo>
                    <a:pt x="64008" y="109728"/>
                  </a:lnTo>
                  <a:lnTo>
                    <a:pt x="67056" y="111252"/>
                  </a:lnTo>
                  <a:lnTo>
                    <a:pt x="68580" y="114300"/>
                  </a:lnTo>
                  <a:lnTo>
                    <a:pt x="68580" y="126492"/>
                  </a:lnTo>
                  <a:lnTo>
                    <a:pt x="128016" y="126492"/>
                  </a:lnTo>
                  <a:close/>
                </a:path>
                <a:path w="128269" h="414654">
                  <a:moveTo>
                    <a:pt x="68580" y="126492"/>
                  </a:moveTo>
                  <a:lnTo>
                    <a:pt x="68580" y="114300"/>
                  </a:lnTo>
                  <a:lnTo>
                    <a:pt x="67056" y="111252"/>
                  </a:lnTo>
                  <a:lnTo>
                    <a:pt x="64008" y="109728"/>
                  </a:lnTo>
                  <a:lnTo>
                    <a:pt x="60960" y="111252"/>
                  </a:lnTo>
                  <a:lnTo>
                    <a:pt x="59436" y="114300"/>
                  </a:lnTo>
                  <a:lnTo>
                    <a:pt x="59436" y="126492"/>
                  </a:lnTo>
                  <a:lnTo>
                    <a:pt x="68580" y="126492"/>
                  </a:lnTo>
                  <a:close/>
                </a:path>
                <a:path w="128269" h="414654">
                  <a:moveTo>
                    <a:pt x="68580" y="409956"/>
                  </a:moveTo>
                  <a:lnTo>
                    <a:pt x="68580" y="126492"/>
                  </a:lnTo>
                  <a:lnTo>
                    <a:pt x="59436" y="126492"/>
                  </a:lnTo>
                  <a:lnTo>
                    <a:pt x="59436" y="409956"/>
                  </a:lnTo>
                  <a:lnTo>
                    <a:pt x="60960" y="413004"/>
                  </a:lnTo>
                  <a:lnTo>
                    <a:pt x="64008" y="414528"/>
                  </a:lnTo>
                  <a:lnTo>
                    <a:pt x="67056" y="413004"/>
                  </a:lnTo>
                  <a:lnTo>
                    <a:pt x="68580" y="409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4841748" y="5961888"/>
            <a:ext cx="388620" cy="128270"/>
          </a:xfrm>
          <a:custGeom>
            <a:avLst/>
            <a:gdLst/>
            <a:ahLst/>
            <a:cxnLst/>
            <a:rect l="l" t="t" r="r" b="b"/>
            <a:pathLst>
              <a:path w="388620" h="128270">
                <a:moveTo>
                  <a:pt x="278892" y="67056"/>
                </a:moveTo>
                <a:lnTo>
                  <a:pt x="278892" y="60960"/>
                </a:lnTo>
                <a:lnTo>
                  <a:pt x="274320" y="59436"/>
                </a:lnTo>
                <a:lnTo>
                  <a:pt x="4572" y="59436"/>
                </a:lnTo>
                <a:lnTo>
                  <a:pt x="1524" y="60960"/>
                </a:lnTo>
                <a:lnTo>
                  <a:pt x="0" y="64008"/>
                </a:lnTo>
                <a:lnTo>
                  <a:pt x="1524" y="67056"/>
                </a:lnTo>
                <a:lnTo>
                  <a:pt x="4572" y="68580"/>
                </a:lnTo>
                <a:lnTo>
                  <a:pt x="274320" y="68580"/>
                </a:lnTo>
                <a:lnTo>
                  <a:pt x="278892" y="67056"/>
                </a:lnTo>
                <a:close/>
              </a:path>
              <a:path w="388620" h="128270">
                <a:moveTo>
                  <a:pt x="388620" y="64008"/>
                </a:moveTo>
                <a:lnTo>
                  <a:pt x="262128" y="0"/>
                </a:lnTo>
                <a:lnTo>
                  <a:pt x="262128" y="59436"/>
                </a:lnTo>
                <a:lnTo>
                  <a:pt x="274320" y="59436"/>
                </a:lnTo>
                <a:lnTo>
                  <a:pt x="278892" y="60960"/>
                </a:lnTo>
                <a:lnTo>
                  <a:pt x="278892" y="119533"/>
                </a:lnTo>
                <a:lnTo>
                  <a:pt x="388620" y="64008"/>
                </a:lnTo>
                <a:close/>
              </a:path>
              <a:path w="388620" h="128270">
                <a:moveTo>
                  <a:pt x="278892" y="119533"/>
                </a:moveTo>
                <a:lnTo>
                  <a:pt x="278892" y="67056"/>
                </a:lnTo>
                <a:lnTo>
                  <a:pt x="274320" y="68580"/>
                </a:lnTo>
                <a:lnTo>
                  <a:pt x="262128" y="68580"/>
                </a:lnTo>
                <a:lnTo>
                  <a:pt x="262128" y="128016"/>
                </a:lnTo>
                <a:lnTo>
                  <a:pt x="278892" y="119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75407" y="6150353"/>
            <a:ext cx="5314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Relative Cost </a:t>
            </a:r>
            <a:r>
              <a:rPr sz="2400" b="1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b="1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Hardware and Software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2863" y="5831837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1960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0660" y="5908037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1999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993" y="1623059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3" y="2093069"/>
            <a:ext cx="4077335" cy="12242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72440" indent="-460375">
              <a:lnSpc>
                <a:spcPct val="100000"/>
              </a:lnSpc>
              <a:spcBef>
                <a:spcPts val="420"/>
              </a:spcBef>
              <a:buChar char="•"/>
              <a:tabLst>
                <a:tab pos="472440" algn="l"/>
                <a:tab pos="473075" algn="l"/>
              </a:tabLst>
            </a:pPr>
            <a:r>
              <a:rPr sz="28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Unlike</a:t>
            </a:r>
            <a:r>
              <a:rPr sz="2800" spc="-4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923925" marR="5080" indent="-337185">
              <a:lnSpc>
                <a:spcPts val="2590"/>
              </a:lnSpc>
              <a:spcBef>
                <a:spcPts val="610"/>
              </a:spcBef>
              <a:tabLst>
                <a:tab pos="923925" algn="l"/>
                <a:tab pos="2165985" algn="l"/>
                <a:tab pos="2895600" algn="l"/>
              </a:tabLst>
            </a:pP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–	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oore’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	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law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:	proce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1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or  every</a:t>
            </a:r>
            <a:r>
              <a:rPr sz="2400" spc="-2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years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0318" y="2596387"/>
            <a:ext cx="1818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speed/memory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8281" y="2596387"/>
            <a:ext cx="1040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capacity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19004" y="2596387"/>
            <a:ext cx="971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doub</a:t>
            </a:r>
            <a:r>
              <a:rPr sz="2400" spc="-1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le</a:t>
            </a:r>
            <a:r>
              <a:rPr sz="24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04238" y="3581400"/>
            <a:ext cx="6782561" cy="297789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33668" y="813307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endParaRPr spc="-420" dirty="0"/>
          </a:p>
        </p:txBody>
      </p:sp>
      <p:sp>
        <p:nvSpPr>
          <p:cNvPr id="8" name="object 8"/>
          <p:cNvSpPr/>
          <p:nvPr/>
        </p:nvSpPr>
        <p:spPr>
          <a:xfrm>
            <a:off x="761993" y="1670304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33" y="2242818"/>
            <a:ext cx="8312784" cy="4023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Managers</a:t>
            </a:r>
            <a:r>
              <a:rPr sz="2800" b="1" i="1" spc="-20" dirty="0">
                <a:solidFill>
                  <a:srgbClr val="FF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800" b="1" i="1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Technical Persons</a:t>
            </a:r>
            <a:r>
              <a:rPr sz="2800" b="1" i="1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asked: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Times New Roman" panose="02020603050405020304"/>
              <a:cs typeface="Times New Roman" panose="02020603050405020304"/>
            </a:endParaRPr>
          </a:p>
          <a:p>
            <a:pPr marL="779145" indent="-615315">
              <a:lnSpc>
                <a:spcPct val="100000"/>
              </a:lnSpc>
              <a:buFont typeface="MS UI Gothic" panose="020B0600070205080204" charset="-128"/>
              <a:buChar char="✓"/>
              <a:tabLst>
                <a:tab pos="779145" algn="l"/>
                <a:tab pos="779780" algn="l"/>
              </a:tabLst>
            </a:pPr>
            <a:r>
              <a:rPr sz="2400" spc="-1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Why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it</a:t>
            </a:r>
            <a:r>
              <a:rPr sz="2400" spc="-1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take so long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get</a:t>
            </a:r>
            <a:r>
              <a:rPr sz="2400" spc="-1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2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finished?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 panose="02020603050405020304"/>
              <a:cs typeface="Times New Roman" panose="02020603050405020304"/>
            </a:endParaRPr>
          </a:p>
          <a:p>
            <a:pPr marL="815340" indent="-713740">
              <a:lnSpc>
                <a:spcPct val="100000"/>
              </a:lnSpc>
              <a:buFont typeface="MS UI Gothic" panose="020B0600070205080204" charset="-128"/>
              <a:buChar char="✓"/>
              <a:tabLst>
                <a:tab pos="815340" algn="l"/>
                <a:tab pos="815975" algn="l"/>
              </a:tabLst>
            </a:pPr>
            <a:r>
              <a:rPr sz="2400" spc="-1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Why</a:t>
            </a:r>
            <a:r>
              <a:rPr sz="2400" spc="-1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costs</a:t>
            </a:r>
            <a:r>
              <a:rPr sz="2400" spc="-1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spc="-10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7F0000"/>
                </a:solidFill>
                <a:latin typeface="Times New Roman" panose="02020603050405020304"/>
                <a:cs typeface="Times New Roman" panose="02020603050405020304"/>
              </a:rPr>
              <a:t>high?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✓"/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737870" indent="-636270">
              <a:lnSpc>
                <a:spcPct val="100000"/>
              </a:lnSpc>
              <a:buFont typeface="MS UI Gothic" panose="020B0600070205080204" charset="-128"/>
              <a:buChar char="✓"/>
              <a:tabLst>
                <a:tab pos="737870" algn="l"/>
                <a:tab pos="738505" algn="l"/>
              </a:tabLst>
            </a:pP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Why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we find all</a:t>
            </a:r>
            <a:r>
              <a:rPr sz="2400" spc="-1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errors</a:t>
            </a:r>
            <a:r>
              <a:rPr sz="2400" spc="-10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before release?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14070" marR="5080" indent="-711835">
              <a:lnSpc>
                <a:spcPct val="120000"/>
              </a:lnSpc>
              <a:spcBef>
                <a:spcPts val="1990"/>
              </a:spcBef>
              <a:buClr>
                <a:srgbClr val="656532"/>
              </a:buClr>
              <a:buFont typeface="MS UI Gothic" panose="020B0600070205080204" charset="-128"/>
              <a:buChar char="✓"/>
              <a:tabLst>
                <a:tab pos="815340" algn="l"/>
                <a:tab pos="815975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Why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difficulty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measuring progress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2400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development?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3668" y="668521"/>
            <a:ext cx="559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T</a:t>
            </a:r>
            <a:r>
              <a:rPr spc="-240" dirty="0"/>
              <a:t>h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20" dirty="0"/>
              <a:t>E</a:t>
            </a:r>
            <a:r>
              <a:rPr spc="-15" dirty="0"/>
              <a:t>v</a:t>
            </a:r>
            <a:r>
              <a:rPr spc="-409" dirty="0"/>
              <a:t>o</a:t>
            </a:r>
            <a:r>
              <a:rPr spc="-155" dirty="0"/>
              <a:t>l</a:t>
            </a:r>
            <a:r>
              <a:rPr spc="-15" dirty="0"/>
              <a:t>v</a:t>
            </a:r>
            <a:r>
              <a:rPr spc="-155" dirty="0"/>
              <a:t>in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-50" dirty="0"/>
              <a:t>R</a:t>
            </a:r>
            <a:r>
              <a:rPr spc="-409" dirty="0"/>
              <a:t>o</a:t>
            </a:r>
            <a:r>
              <a:rPr spc="-140" dirty="0"/>
              <a:t>l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-120" dirty="0"/>
              <a:t> </a:t>
            </a:r>
            <a:r>
              <a:rPr spc="-155" dirty="0"/>
              <a:t>S</a:t>
            </a:r>
            <a:r>
              <a:rPr spc="-405" dirty="0"/>
              <a:t>o</a:t>
            </a:r>
            <a:r>
              <a:rPr spc="165" dirty="0"/>
              <a:t>f</a:t>
            </a:r>
            <a:r>
              <a:rPr spc="180" dirty="0"/>
              <a:t>t</a:t>
            </a:r>
            <a:r>
              <a:rPr spc="55" dirty="0"/>
              <a:t>w</a:t>
            </a:r>
            <a:r>
              <a:rPr spc="-325" dirty="0"/>
              <a:t>a</a:t>
            </a:r>
            <a:r>
              <a:rPr spc="-350" dirty="0"/>
              <a:t>r</a:t>
            </a:r>
            <a:r>
              <a:rPr spc="-420" dirty="0"/>
              <a:t>e</a:t>
            </a:r>
            <a:endParaRPr spc="-420" dirty="0"/>
          </a:p>
        </p:txBody>
      </p:sp>
      <p:sp>
        <p:nvSpPr>
          <p:cNvPr id="4" name="object 4"/>
          <p:cNvSpPr/>
          <p:nvPr/>
        </p:nvSpPr>
        <p:spPr>
          <a:xfrm>
            <a:off x="761993" y="160020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954" y="738625"/>
            <a:ext cx="7826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F</a:t>
            </a:r>
            <a:r>
              <a:rPr spc="-315" dirty="0"/>
              <a:t>a</a:t>
            </a:r>
            <a:r>
              <a:rPr spc="-425" dirty="0"/>
              <a:t>c</a:t>
            </a:r>
            <a:r>
              <a:rPr spc="180" dirty="0"/>
              <a:t>t</a:t>
            </a:r>
            <a:r>
              <a:rPr spc="-409" dirty="0"/>
              <a:t>o</a:t>
            </a:r>
            <a:r>
              <a:rPr spc="-360" dirty="0"/>
              <a:t>r</a:t>
            </a:r>
            <a:r>
              <a:rPr spc="-280" dirty="0"/>
              <a:t>s</a:t>
            </a:r>
            <a:r>
              <a:rPr spc="-120" dirty="0"/>
              <a:t> </a:t>
            </a:r>
            <a:r>
              <a:rPr spc="-585" dirty="0"/>
              <a:t>C</a:t>
            </a:r>
            <a:r>
              <a:rPr spc="-409" dirty="0"/>
              <a:t>o</a:t>
            </a:r>
            <a:r>
              <a:rPr spc="-155" dirty="0"/>
              <a:t>n</a:t>
            </a:r>
            <a:r>
              <a:rPr spc="170" dirty="0"/>
              <a:t>t</a:t>
            </a:r>
            <a:r>
              <a:rPr spc="-360" dirty="0"/>
              <a:t>r</a:t>
            </a:r>
            <a:r>
              <a:rPr spc="-140" dirty="0"/>
              <a:t>i</a:t>
            </a:r>
            <a:r>
              <a:rPr spc="-325" dirty="0"/>
              <a:t>b</a:t>
            </a:r>
            <a:r>
              <a:rPr spc="-170" dirty="0"/>
              <a:t>u</a:t>
            </a:r>
            <a:r>
              <a:rPr spc="180" dirty="0"/>
              <a:t>t</a:t>
            </a:r>
            <a:r>
              <a:rPr spc="-155" dirty="0"/>
              <a:t>i</a:t>
            </a:r>
            <a:r>
              <a:rPr spc="-165" dirty="0"/>
              <a:t>n</a:t>
            </a:r>
            <a:r>
              <a:rPr spc="-405" dirty="0"/>
              <a:t>g</a:t>
            </a:r>
            <a:r>
              <a:rPr spc="-130" dirty="0"/>
              <a:t> </a:t>
            </a:r>
            <a:r>
              <a:rPr spc="180" dirty="0"/>
              <a:t>t</a:t>
            </a:r>
            <a:r>
              <a:rPr spc="-405" dirty="0"/>
              <a:t>o</a:t>
            </a:r>
            <a:r>
              <a:rPr spc="-125" dirty="0"/>
              <a:t> </a:t>
            </a:r>
            <a:r>
              <a:rPr spc="170" dirty="0"/>
              <a:t>t</a:t>
            </a:r>
            <a:r>
              <a:rPr spc="-229" dirty="0"/>
              <a:t>h</a:t>
            </a:r>
            <a:r>
              <a:rPr spc="-420" dirty="0"/>
              <a:t>e</a:t>
            </a:r>
            <a:r>
              <a:rPr spc="-125" dirty="0"/>
              <a:t> </a:t>
            </a:r>
            <a:r>
              <a:rPr spc="-170" dirty="0"/>
              <a:t>S</a:t>
            </a:r>
            <a:r>
              <a:rPr spc="-405" dirty="0"/>
              <a:t>o</a:t>
            </a:r>
            <a:r>
              <a:rPr spc="180" dirty="0"/>
              <a:t>f</a:t>
            </a:r>
            <a:r>
              <a:rPr spc="170" dirty="0"/>
              <a:t>t</a:t>
            </a:r>
            <a:r>
              <a:rPr spc="55" dirty="0"/>
              <a:t>w</a:t>
            </a:r>
            <a:r>
              <a:rPr spc="-315" dirty="0"/>
              <a:t>a</a:t>
            </a:r>
            <a:r>
              <a:rPr spc="-360" dirty="0"/>
              <a:t>r</a:t>
            </a:r>
            <a:r>
              <a:rPr spc="-420" dirty="0"/>
              <a:t>e</a:t>
            </a:r>
            <a:r>
              <a:rPr spc="-114" dirty="0"/>
              <a:t> </a:t>
            </a:r>
            <a:r>
              <a:rPr spc="-595" dirty="0"/>
              <a:t>C</a:t>
            </a:r>
            <a:r>
              <a:rPr spc="-360" dirty="0"/>
              <a:t>r</a:t>
            </a:r>
            <a:r>
              <a:rPr spc="-155" dirty="0"/>
              <a:t>i</a:t>
            </a:r>
            <a:r>
              <a:rPr spc="-275" dirty="0"/>
              <a:t>s</a:t>
            </a:r>
            <a:r>
              <a:rPr spc="-140" dirty="0"/>
              <a:t>i</a:t>
            </a:r>
            <a:r>
              <a:rPr spc="-280" dirty="0"/>
              <a:t>s</a:t>
            </a:r>
            <a:endParaRPr spc="-280" dirty="0"/>
          </a:p>
        </p:txBody>
      </p:sp>
      <p:sp>
        <p:nvSpPr>
          <p:cNvPr id="3" name="object 3"/>
          <p:cNvSpPr txBox="1"/>
          <p:nvPr/>
        </p:nvSpPr>
        <p:spPr>
          <a:xfrm>
            <a:off x="1363471" y="2404362"/>
            <a:ext cx="7668895" cy="309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95"/>
              </a:spcBef>
              <a:buChar char="•"/>
              <a:tabLst>
                <a:tab pos="520065" algn="l"/>
                <a:tab pos="520700" algn="l"/>
              </a:tabLst>
            </a:pPr>
            <a:r>
              <a:rPr sz="2800" spc="-5" dirty="0">
                <a:solidFill>
                  <a:srgbClr val="656532"/>
                </a:solidFill>
                <a:latin typeface="Times New Roman" panose="02020603050405020304"/>
                <a:cs typeface="Times New Roman" panose="02020603050405020304"/>
              </a:rPr>
              <a:t>Larger</a:t>
            </a:r>
            <a:r>
              <a:rPr sz="2800" spc="-35" dirty="0">
                <a:solidFill>
                  <a:srgbClr val="656532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6532"/>
                </a:solidFill>
                <a:latin typeface="Times New Roman" panose="02020603050405020304"/>
                <a:cs typeface="Times New Roman" panose="02020603050405020304"/>
              </a:rPr>
              <a:t>problems,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483235" indent="-461010">
              <a:lnSpc>
                <a:spcPct val="100000"/>
              </a:lnSpc>
              <a:buChar char="•"/>
              <a:tabLst>
                <a:tab pos="482600" algn="l"/>
                <a:tab pos="483870" algn="l"/>
              </a:tabLst>
            </a:pP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Lack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adequate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training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800" spc="-10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990000"/>
                </a:solidFill>
                <a:latin typeface="Times New Roman" panose="02020603050405020304"/>
                <a:cs typeface="Times New Roman" panose="02020603050405020304"/>
              </a:rPr>
              <a:t>engineering,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530860" indent="-508000">
              <a:lnSpc>
                <a:spcPct val="100000"/>
              </a:lnSpc>
              <a:buChar char="•"/>
              <a:tabLst>
                <a:tab pos="530225" algn="l"/>
                <a:tab pos="530860" algn="l"/>
              </a:tabLst>
            </a:pP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Increasing</a:t>
            </a:r>
            <a:r>
              <a:rPr sz="2800" spc="-30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skill</a:t>
            </a:r>
            <a:r>
              <a:rPr sz="2800" spc="-2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solidFill>
                  <a:srgbClr val="653200"/>
                </a:solidFill>
                <a:latin typeface="Times New Roman" panose="02020603050405020304"/>
                <a:cs typeface="Times New Roman" panose="02020603050405020304"/>
              </a:rPr>
              <a:t>shortage,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83235" indent="-461010">
              <a:lnSpc>
                <a:spcPct val="100000"/>
              </a:lnSpc>
              <a:buChar char="•"/>
              <a:tabLst>
                <a:tab pos="482600" algn="l"/>
                <a:tab pos="483870" algn="l"/>
              </a:tabLst>
            </a:pPr>
            <a:r>
              <a:rPr sz="2800" spc="-5" dirty="0">
                <a:latin typeface="Times New Roman" panose="02020603050405020304"/>
                <a:cs typeface="Times New Roman" panose="02020603050405020304"/>
              </a:rPr>
              <a:t>Low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productivity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5" dirty="0">
                <a:latin typeface="Times New Roman" panose="02020603050405020304"/>
                <a:cs typeface="Times New Roman" panose="02020603050405020304"/>
              </a:rPr>
              <a:t>improvements</a:t>
            </a:r>
            <a:r>
              <a:rPr sz="2800" spc="-5" dirty="0">
                <a:solidFill>
                  <a:srgbClr val="003265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1749551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4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18307</Words>
  <Application>WPS Presentation</Application>
  <PresentationFormat>Custom</PresentationFormat>
  <Paragraphs>829</Paragraphs>
  <Slides>57</Slides>
  <Notes>1</Notes>
  <HiddenSlides>10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Arial</vt:lpstr>
      <vt:lpstr>SimSun</vt:lpstr>
      <vt:lpstr>Wingdings</vt:lpstr>
      <vt:lpstr>Times New Roman</vt:lpstr>
      <vt:lpstr>MS UI Gothic</vt:lpstr>
      <vt:lpstr>Arial MT</vt:lpstr>
      <vt:lpstr>Arial</vt:lpstr>
      <vt:lpstr>Microsoft YaHei</vt:lpstr>
      <vt:lpstr>Arial Unicode MS</vt:lpstr>
      <vt:lpstr>Calibri</vt:lpstr>
      <vt:lpstr>Cambria</vt:lpstr>
      <vt:lpstr>Office Theme</vt:lpstr>
      <vt:lpstr>PowerPoint 演示文稿</vt:lpstr>
      <vt:lpstr>Why Software Engineering ?</vt:lpstr>
      <vt:lpstr>The Evolving Role of Software</vt:lpstr>
      <vt:lpstr>The Evolving Role of Software</vt:lpstr>
      <vt:lpstr>The Evolving Role of Software</vt:lpstr>
      <vt:lpstr>The Evolving Role of Software</vt:lpstr>
      <vt:lpstr>The Evolving Role of Software</vt:lpstr>
      <vt:lpstr>The Evolving Role of Software</vt:lpstr>
      <vt:lpstr>Factors Contributing to the Software Crisis</vt:lpstr>
      <vt:lpstr>Some Software failures</vt:lpstr>
      <vt:lpstr>Some Software failures</vt:lpstr>
      <vt:lpstr>Some Software failures</vt:lpstr>
      <vt:lpstr>Some Software failures</vt:lpstr>
      <vt:lpstr>Some Software failures</vt:lpstr>
      <vt:lpstr>Some Software failures</vt:lpstr>
      <vt:lpstr>Some Software failures</vt:lpstr>
      <vt:lpstr>Some Software failures</vt:lpstr>
      <vt:lpstr>“No Silver Bullet”</vt:lpstr>
      <vt:lpstr>“No Silver Bullet”</vt:lpstr>
      <vt:lpstr>“No Silver Bullet”</vt:lpstr>
      <vt:lpstr>What is software?</vt:lpstr>
      <vt:lpstr>What is software?</vt:lpstr>
      <vt:lpstr>Documentation consists of different types of manuals are</vt:lpstr>
      <vt:lpstr>Documentation consists of different types of manuals are</vt:lpstr>
      <vt:lpstr>Software Product</vt:lpstr>
      <vt:lpstr>Software Product</vt:lpstr>
      <vt:lpstr>What is software engineering?</vt:lpstr>
      <vt:lpstr>What is software engineering?</vt:lpstr>
      <vt:lpstr>Software Process</vt:lpstr>
      <vt:lpstr>Software Process</vt:lpstr>
      <vt:lpstr>Software Characteristics:</vt:lpstr>
      <vt:lpstr>Software Characteristics:</vt:lpstr>
      <vt:lpstr> 	Software Characteristics:	</vt:lpstr>
      <vt:lpstr>The Changing Nature of Software</vt:lpstr>
      <vt:lpstr>The Changing Nature of Software</vt:lpstr>
      <vt:lpstr>Software Myths (Management Perspectives)</vt:lpstr>
      <vt:lpstr>Software Myths (Management Perspectives)</vt:lpstr>
      <vt:lpstr>Software Myths (Management Perspectives)</vt:lpstr>
      <vt:lpstr>Software Myths (Management Perspectives)</vt:lpstr>
      <vt:lpstr>Software Myths (Management Perspectives)</vt:lpstr>
      <vt:lpstr>Software Myths (Customer	Perspectives)</vt:lpstr>
      <vt:lpstr>Software Myths (Customer	Perspectives)</vt:lpstr>
      <vt:lpstr>Software Myths (Developer Perspectives)</vt:lpstr>
      <vt:lpstr>Software Myths (Developer Perspectives)</vt:lpstr>
      <vt:lpstr>Software Myths (Developer Perspectives)</vt:lpstr>
      <vt:lpstr>Software Myths (Developer Perspectives)</vt:lpstr>
      <vt:lpstr>Some Terminologies</vt:lpstr>
      <vt:lpstr>Some Terminologies</vt:lpstr>
      <vt:lpstr>Some Terminologies</vt:lpstr>
      <vt:lpstr>Some Terminologies</vt:lpstr>
      <vt:lpstr>Some Terminologies</vt:lpstr>
      <vt:lpstr>Some Terminologies</vt:lpstr>
      <vt:lpstr>Some Terminologies</vt:lpstr>
      <vt:lpstr> 	Some Terminologies	</vt:lpstr>
      <vt:lpstr>Role of Management in Software Development</vt:lpstr>
      <vt:lpstr>Role of Management in Software Development</vt:lpstr>
      <vt:lpstr>Multiple Choice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manka</cp:lastModifiedBy>
  <cp:revision>13</cp:revision>
  <dcterms:created xsi:type="dcterms:W3CDTF">2023-01-07T08:53:00Z</dcterms:created>
  <dcterms:modified xsi:type="dcterms:W3CDTF">2024-01-16T02:43:32Z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2023-01-07T05:30:00Z</vt:filetime>
  </property>
  <property fmtid="{D5CDD505-2E9C-101B-9397-08002B2CF9AE}" pid="3" name="ICV">
    <vt:lpwstr>FD236C83F4A7411D9FD4ECFA766A211B_13</vt:lpwstr>
  </property>
  <property fmtid="{D5CDD505-2E9C-101B-9397-08002B2CF9AE}" pid="4" name="KSOProductBuildVer">
    <vt:lpwstr>1033-12.2.0.13412</vt:lpwstr>
  </property>
</Properties>
</file>