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824" y="-2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8015F5A-967B-447B-AD62-46F643B23BE2}" type="datetimeFigureOut">
              <a:rPr lang="en-US" smtClean="0"/>
              <a:pPr/>
              <a:t>8/29/2019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CAC9F-9592-42F8-9639-67A003F3FE7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015F5A-967B-447B-AD62-46F643B23BE2}" type="datetimeFigureOut">
              <a:rPr lang="en-US" smtClean="0"/>
              <a:pPr/>
              <a:t>8/29/2019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CAC9F-9592-42F8-9639-67A003F3FE7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015F5A-967B-447B-AD62-46F643B23BE2}" type="datetimeFigureOut">
              <a:rPr lang="en-US" smtClean="0"/>
              <a:pPr/>
              <a:t>8/29/2019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CAC9F-9592-42F8-9639-67A003F3FE7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015F5A-967B-447B-AD62-46F643B23BE2}" type="datetimeFigureOut">
              <a:rPr lang="en-US" smtClean="0"/>
              <a:pPr/>
              <a:t>8/29/2019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CAC9F-9592-42F8-9639-67A003F3FE7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015F5A-967B-447B-AD62-46F643B23BE2}" type="datetimeFigureOut">
              <a:rPr lang="en-US" smtClean="0"/>
              <a:pPr/>
              <a:t>8/29/2019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CAC9F-9592-42F8-9639-67A003F3FE7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015F5A-967B-447B-AD62-46F643B23BE2}" type="datetimeFigureOut">
              <a:rPr lang="en-US" smtClean="0"/>
              <a:pPr/>
              <a:t>8/29/2019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CAC9F-9592-42F8-9639-67A003F3FE7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8015F5A-967B-447B-AD62-46F643B23BE2}" type="datetimeFigureOut">
              <a:rPr lang="en-US" smtClean="0"/>
              <a:pPr/>
              <a:t>8/29/2019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ACAC9F-9592-42F8-9639-67A003F3FE7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8015F5A-967B-447B-AD62-46F643B23BE2}" type="datetimeFigureOut">
              <a:rPr lang="en-US" smtClean="0"/>
              <a:pPr/>
              <a:t>8/29/2019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ACAC9F-9592-42F8-9639-67A003F3FE7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15F5A-967B-447B-AD62-46F643B23BE2}" type="datetimeFigureOut">
              <a:rPr lang="en-US" smtClean="0"/>
              <a:pPr/>
              <a:t>8/29/2019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ACAC9F-9592-42F8-9639-67A003F3FE7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015F5A-967B-447B-AD62-46F643B23BE2}" type="datetimeFigureOut">
              <a:rPr lang="en-US" smtClean="0"/>
              <a:pPr/>
              <a:t>8/29/2019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CAC9F-9592-42F8-9639-67A003F3FE7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015F5A-967B-447B-AD62-46F643B23BE2}" type="datetimeFigureOut">
              <a:rPr lang="en-US" smtClean="0"/>
              <a:pPr/>
              <a:t>8/29/2019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CAC9F-9592-42F8-9639-67A003F3FE7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15F5A-967B-447B-AD62-46F643B23BE2}" type="datetimeFigureOut">
              <a:rPr lang="en-US" smtClean="0"/>
              <a:pPr/>
              <a:t>8/29/2019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CAC9F-9592-42F8-9639-67A003F3FE7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clone-method-in-java-2/" TargetMode="External"/><Relationship Id="rId2" Type="http://schemas.openxmlformats.org/officeDocument/2006/relationships/hyperlink" Target="https://www.geeksforgeeks.org/garbage-collection-java/"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2357430"/>
            <a:ext cx="8229600" cy="1143000"/>
          </a:xfrm>
        </p:spPr>
        <p:txBody>
          <a:bodyPr>
            <a:noAutofit/>
          </a:bodyPr>
          <a:lstStyle/>
          <a:p>
            <a:r>
              <a:rPr lang="en-IN" sz="4800" b="1" dirty="0"/>
              <a:t>Object class in Java</a:t>
            </a:r>
            <a:br>
              <a:rPr lang="en-IN" sz="4800" b="1" dirty="0"/>
            </a:br>
            <a:endParaRPr lang="en-IN" sz="4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83122"/>
          </a:xfrm>
        </p:spPr>
        <p:txBody>
          <a:bodyPr>
            <a:normAutofit/>
          </a:bodyPr>
          <a:lstStyle/>
          <a:p>
            <a:pPr algn="l"/>
            <a:r>
              <a:rPr lang="en-IN" sz="2000" b="1" dirty="0"/>
              <a:t>Object</a:t>
            </a:r>
            <a:r>
              <a:rPr lang="en-IN" sz="2000" dirty="0"/>
              <a:t> class is present in </a:t>
            </a:r>
            <a:r>
              <a:rPr lang="en-IN" sz="2000" b="1" dirty="0" err="1"/>
              <a:t>java.lang</a:t>
            </a:r>
            <a:r>
              <a:rPr lang="en-IN" sz="2000" dirty="0"/>
              <a:t> package. </a:t>
            </a:r>
            <a:r>
              <a:rPr lang="en-IN" sz="2000" dirty="0" smtClean="0"/>
              <a:t/>
            </a:r>
            <a:br>
              <a:rPr lang="en-IN" sz="2000" dirty="0" smtClean="0"/>
            </a:br>
            <a:r>
              <a:rPr lang="en-IN" sz="2000" dirty="0"/>
              <a:t/>
            </a:r>
            <a:br>
              <a:rPr lang="en-IN" sz="2000" dirty="0"/>
            </a:br>
            <a:r>
              <a:rPr lang="en-IN" sz="2000" dirty="0" smtClean="0"/>
              <a:t>Every </a:t>
            </a:r>
            <a:r>
              <a:rPr lang="en-IN" sz="2000" dirty="0"/>
              <a:t>class in Java is directly or indirectly derived from the </a:t>
            </a:r>
            <a:r>
              <a:rPr lang="en-IN" sz="2000" b="1" dirty="0"/>
              <a:t>Object</a:t>
            </a:r>
            <a:r>
              <a:rPr lang="en-IN" sz="2000" dirty="0"/>
              <a:t> class. </a:t>
            </a:r>
            <a:r>
              <a:rPr lang="en-IN" sz="2000" dirty="0" smtClean="0"/>
              <a:t/>
            </a:r>
            <a:br>
              <a:rPr lang="en-IN" sz="2000" dirty="0" smtClean="0"/>
            </a:br>
            <a:r>
              <a:rPr lang="en-IN" sz="2000" dirty="0"/>
              <a:t/>
            </a:r>
            <a:br>
              <a:rPr lang="en-IN" sz="2000" dirty="0"/>
            </a:br>
            <a:r>
              <a:rPr lang="en-IN" sz="2000" dirty="0" smtClean="0"/>
              <a:t>If </a:t>
            </a:r>
            <a:r>
              <a:rPr lang="en-IN" sz="2000" dirty="0"/>
              <a:t>a Class does not extend any other class then it is direct child class of </a:t>
            </a:r>
            <a:r>
              <a:rPr lang="en-IN" sz="2000" b="1" dirty="0"/>
              <a:t>Object</a:t>
            </a:r>
            <a:r>
              <a:rPr lang="en-IN" sz="2000" dirty="0"/>
              <a:t> and if extends other class then it is an indirectly derived. </a:t>
            </a:r>
            <a:r>
              <a:rPr lang="en-IN" sz="2000" dirty="0" smtClean="0"/>
              <a:t/>
            </a:r>
            <a:br>
              <a:rPr lang="en-IN" sz="2000" dirty="0" smtClean="0"/>
            </a:br>
            <a:r>
              <a:rPr lang="en-IN" sz="2000" dirty="0"/>
              <a:t/>
            </a:r>
            <a:br>
              <a:rPr lang="en-IN" sz="2000" dirty="0"/>
            </a:br>
            <a:r>
              <a:rPr lang="en-IN" sz="2000" dirty="0" smtClean="0"/>
              <a:t>Therefore </a:t>
            </a:r>
            <a:r>
              <a:rPr lang="en-IN" sz="2000" dirty="0"/>
              <a:t>the Object class methods are available to all Java classes. </a:t>
            </a:r>
            <a:r>
              <a:rPr lang="en-IN" sz="2000" dirty="0" smtClean="0"/>
              <a:t/>
            </a:r>
            <a:br>
              <a:rPr lang="en-IN" sz="2000" dirty="0" smtClean="0"/>
            </a:br>
            <a:r>
              <a:rPr lang="en-IN" sz="2000" dirty="0"/>
              <a:t/>
            </a:r>
            <a:br>
              <a:rPr lang="en-IN" sz="2000" dirty="0"/>
            </a:br>
            <a:r>
              <a:rPr lang="en-IN" sz="2000" dirty="0" smtClean="0"/>
              <a:t>Hence </a:t>
            </a:r>
            <a:r>
              <a:rPr lang="en-IN" sz="2000" dirty="0"/>
              <a:t>Object class acts as a root of inheritance hierarchy in any Java Program.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40510"/>
          </a:xfrm>
        </p:spPr>
        <p:txBody>
          <a:bodyPr>
            <a:noAutofit/>
          </a:bodyPr>
          <a:lstStyle/>
          <a:p>
            <a:pPr algn="l" fontAlgn="base"/>
            <a:r>
              <a:rPr lang="en-IN" sz="2000" b="1" dirty="0" smtClean="0"/>
              <a:t>Using </a:t>
            </a:r>
            <a:r>
              <a:rPr lang="en-IN" sz="2000" b="1" dirty="0"/>
              <a:t>Object class methods</a:t>
            </a:r>
            <a:r>
              <a:rPr lang="en-IN" sz="1800" dirty="0"/>
              <a:t/>
            </a:r>
            <a:br>
              <a:rPr lang="en-IN" sz="1800" dirty="0"/>
            </a:br>
            <a:r>
              <a:rPr lang="en-IN" sz="1800" dirty="0"/>
              <a:t>There are methods in </a:t>
            </a:r>
            <a:r>
              <a:rPr lang="en-IN" sz="1800" b="1" dirty="0"/>
              <a:t>Object</a:t>
            </a:r>
            <a:r>
              <a:rPr lang="en-IN" sz="1800" dirty="0"/>
              <a:t> class</a:t>
            </a:r>
            <a:r>
              <a:rPr lang="en-IN" sz="1800" dirty="0" smtClean="0"/>
              <a:t>:</a:t>
            </a:r>
            <a:br>
              <a:rPr lang="en-IN" sz="1800" dirty="0" smtClean="0"/>
            </a:br>
            <a:r>
              <a:rPr lang="en-IN" sz="1800" dirty="0"/>
              <a:t/>
            </a:r>
            <a:br>
              <a:rPr lang="en-IN" sz="1800" dirty="0"/>
            </a:br>
            <a:r>
              <a:rPr lang="en-IN" sz="1800" b="1" dirty="0" err="1"/>
              <a:t>toString</a:t>
            </a:r>
            <a:r>
              <a:rPr lang="en-IN" sz="1800" b="1" dirty="0"/>
              <a:t>() </a:t>
            </a:r>
            <a:r>
              <a:rPr lang="en-IN" sz="1800" dirty="0"/>
              <a:t>: </a:t>
            </a:r>
            <a:r>
              <a:rPr lang="en-IN" sz="1800" dirty="0" err="1"/>
              <a:t>toString</a:t>
            </a:r>
            <a:r>
              <a:rPr lang="en-IN" sz="1800" dirty="0"/>
              <a:t>() provides String representation of an Object and used to convert an object to String. </a:t>
            </a:r>
            <a:r>
              <a:rPr lang="en-IN" sz="1800" dirty="0" smtClean="0"/>
              <a:t/>
            </a:r>
            <a:br>
              <a:rPr lang="en-IN" sz="1800" dirty="0" smtClean="0"/>
            </a:br>
            <a:r>
              <a:rPr lang="en-IN" sz="1800" dirty="0"/>
              <a:t/>
            </a:r>
            <a:br>
              <a:rPr lang="en-IN" sz="1800" dirty="0"/>
            </a:br>
            <a:r>
              <a:rPr lang="en-IN" sz="1800" dirty="0" smtClean="0"/>
              <a:t>The </a:t>
            </a:r>
            <a:r>
              <a:rPr lang="en-IN" sz="1800" dirty="0"/>
              <a:t>default </a:t>
            </a:r>
            <a:r>
              <a:rPr lang="en-IN" sz="1800" dirty="0" err="1"/>
              <a:t>toString</a:t>
            </a:r>
            <a:r>
              <a:rPr lang="en-IN" sz="1800" dirty="0"/>
              <a:t>() method for class Object returns a string consisting of the name of the class of which the object is an instance, the at-sign character `@’, and the unsigned hexadecimal representation of the hash code of the object. </a:t>
            </a:r>
            <a:r>
              <a:rPr lang="en-IN" sz="1800" dirty="0" smtClean="0"/>
              <a:t/>
            </a:r>
            <a:br>
              <a:rPr lang="en-IN" sz="1800" dirty="0" smtClean="0"/>
            </a:br>
            <a:r>
              <a:rPr lang="en-IN" sz="1800" b="1" dirty="0" smtClean="0"/>
              <a:t>Example</a:t>
            </a:r>
            <a:r>
              <a:rPr lang="en-IN" sz="1800" dirty="0" smtClean="0"/>
              <a:t/>
            </a:r>
            <a:br>
              <a:rPr lang="en-IN" sz="1800" dirty="0" smtClean="0"/>
            </a:br>
            <a:r>
              <a:rPr lang="en-IN" sz="1800" dirty="0" smtClean="0"/>
              <a:t>public String </a:t>
            </a:r>
            <a:r>
              <a:rPr lang="en-IN" sz="1800" dirty="0" err="1" smtClean="0"/>
              <a:t>toString</a:t>
            </a:r>
            <a:r>
              <a:rPr lang="en-IN" sz="1800" dirty="0" smtClean="0"/>
              <a:t>() </a:t>
            </a:r>
            <a:br>
              <a:rPr lang="en-IN" sz="1800" dirty="0" smtClean="0"/>
            </a:br>
            <a:r>
              <a:rPr lang="en-IN" sz="1800" dirty="0" smtClean="0"/>
              <a:t>{ </a:t>
            </a:r>
            <a:br>
              <a:rPr lang="en-IN" sz="1800" dirty="0" smtClean="0"/>
            </a:br>
            <a:r>
              <a:rPr lang="en-IN" sz="1800" dirty="0" smtClean="0"/>
              <a:t>return </a:t>
            </a:r>
            <a:r>
              <a:rPr lang="en-IN" sz="1800" dirty="0" err="1" smtClean="0"/>
              <a:t>getClass</a:t>
            </a:r>
            <a:r>
              <a:rPr lang="en-IN" sz="1800" dirty="0" smtClean="0"/>
              <a:t>().</a:t>
            </a:r>
            <a:r>
              <a:rPr lang="en-IN" sz="1800" dirty="0" err="1" smtClean="0"/>
              <a:t>getName</a:t>
            </a:r>
            <a:r>
              <a:rPr lang="en-IN" sz="1800" dirty="0" smtClean="0"/>
              <a:t>() + "@" + </a:t>
            </a:r>
            <a:r>
              <a:rPr lang="en-IN" sz="1800" dirty="0" err="1" smtClean="0"/>
              <a:t>Integer.toHexString</a:t>
            </a:r>
            <a:r>
              <a:rPr lang="en-IN" sz="1800" dirty="0" smtClean="0"/>
              <a:t>(</a:t>
            </a:r>
            <a:r>
              <a:rPr lang="en-IN" sz="1800" dirty="0" err="1" smtClean="0"/>
              <a:t>hashCode</a:t>
            </a:r>
            <a:r>
              <a:rPr lang="en-IN" sz="1800" dirty="0" smtClean="0"/>
              <a:t>()); </a:t>
            </a:r>
            <a:br>
              <a:rPr lang="en-IN" sz="1800" dirty="0" smtClean="0"/>
            </a:br>
            <a:r>
              <a:rPr lang="en-IN" sz="1800" dirty="0" smtClean="0"/>
              <a:t>} </a:t>
            </a:r>
            <a:br>
              <a:rPr lang="en-IN" sz="1800" dirty="0" smtClean="0"/>
            </a:br>
            <a:r>
              <a:rPr lang="en-IN" sz="1800" dirty="0"/>
              <a:t/>
            </a:r>
            <a:br>
              <a:rPr lang="en-IN" sz="1800" dirty="0"/>
            </a:br>
            <a:r>
              <a:rPr lang="en-IN" sz="1800" dirty="0" smtClean="0"/>
              <a:t>It </a:t>
            </a:r>
            <a:r>
              <a:rPr lang="en-IN" sz="1800" dirty="0"/>
              <a:t>is always recommended to override </a:t>
            </a:r>
            <a:r>
              <a:rPr lang="en-IN" sz="1800" b="1" dirty="0" err="1"/>
              <a:t>toString</a:t>
            </a:r>
            <a:r>
              <a:rPr lang="en-IN" sz="1800" b="1" dirty="0"/>
              <a:t>()</a:t>
            </a:r>
            <a:r>
              <a:rPr lang="en-IN" sz="1800" dirty="0"/>
              <a:t> method to get our own String representation of </a:t>
            </a:r>
            <a:r>
              <a:rPr lang="en-IN" sz="1800" dirty="0" smtClean="0"/>
              <a:t>Object</a:t>
            </a:r>
            <a:br>
              <a:rPr lang="en-IN" sz="1800" dirty="0" smtClean="0"/>
            </a:br>
            <a:r>
              <a:rPr lang="en-IN" sz="1800" dirty="0"/>
              <a:t/>
            </a:r>
            <a:br>
              <a:rPr lang="en-IN" sz="1800" dirty="0"/>
            </a:br>
            <a:r>
              <a:rPr lang="en-IN" sz="1600" b="1" dirty="0"/>
              <a:t>Note :</a:t>
            </a:r>
            <a:r>
              <a:rPr lang="en-IN" sz="1600" dirty="0"/>
              <a:t> Whenever we try to print any Object reference, then internally </a:t>
            </a:r>
            <a:r>
              <a:rPr lang="en-IN" sz="1600" dirty="0" err="1"/>
              <a:t>toString</a:t>
            </a:r>
            <a:r>
              <a:rPr lang="en-IN" sz="1600" dirty="0"/>
              <a:t>() method is called.</a:t>
            </a:r>
            <a:br>
              <a:rPr lang="en-IN" sz="1600" dirty="0"/>
            </a:br>
            <a:r>
              <a:rPr lang="en-IN" sz="1600" dirty="0" smtClean="0"/>
              <a:t>Student s = new Student(); // Below two statements are equivalent </a:t>
            </a:r>
            <a:br>
              <a:rPr lang="en-IN" sz="1600" dirty="0" smtClean="0"/>
            </a:br>
            <a:r>
              <a:rPr lang="en-IN" sz="1600" b="1" dirty="0" err="1" smtClean="0"/>
              <a:t>System.out.println</a:t>
            </a:r>
            <a:r>
              <a:rPr lang="en-IN" sz="1600" b="1" dirty="0" smtClean="0"/>
              <a:t>(s); </a:t>
            </a:r>
            <a:br>
              <a:rPr lang="en-IN" sz="1600" b="1" dirty="0" smtClean="0"/>
            </a:br>
            <a:r>
              <a:rPr lang="en-IN" sz="1600" b="1" dirty="0" err="1" smtClean="0"/>
              <a:t>System.out.println</a:t>
            </a:r>
            <a:r>
              <a:rPr lang="en-IN" sz="1600" b="1" dirty="0" smtClean="0"/>
              <a:t>(</a:t>
            </a:r>
            <a:r>
              <a:rPr lang="en-IN" sz="1600" b="1" dirty="0" err="1" smtClean="0"/>
              <a:t>s.toString</a:t>
            </a:r>
            <a:r>
              <a:rPr lang="en-IN" sz="1600" b="1" dirty="0" smtClean="0"/>
              <a:t>());</a:t>
            </a:r>
            <a:r>
              <a:rPr lang="en-IN" sz="1800" b="1" dirty="0"/>
              <a:t/>
            </a:r>
            <a:br>
              <a:rPr lang="en-IN" sz="1800" b="1" dirty="0"/>
            </a:br>
            <a:endParaRPr lang="en-IN" sz="1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40510"/>
          </a:xfrm>
        </p:spPr>
        <p:txBody>
          <a:bodyPr>
            <a:noAutofit/>
          </a:bodyPr>
          <a:lstStyle/>
          <a:p>
            <a:pPr algn="l"/>
            <a:r>
              <a:rPr lang="en-IN" sz="1900" b="1" dirty="0" err="1"/>
              <a:t>hashCode</a:t>
            </a:r>
            <a:r>
              <a:rPr lang="en-IN" sz="1900" b="1" dirty="0"/>
              <a:t>() </a:t>
            </a:r>
            <a:r>
              <a:rPr lang="en-IN" sz="1900" dirty="0"/>
              <a:t>: For every object, JVM generates a unique number which is </a:t>
            </a:r>
            <a:r>
              <a:rPr lang="en-IN" sz="1900" dirty="0" err="1"/>
              <a:t>hashcode</a:t>
            </a:r>
            <a:r>
              <a:rPr lang="en-IN" sz="1900" dirty="0"/>
              <a:t>. </a:t>
            </a:r>
            <a:r>
              <a:rPr lang="en-IN" sz="1900" dirty="0" smtClean="0"/>
              <a:t/>
            </a:r>
            <a:br>
              <a:rPr lang="en-IN" sz="1900" dirty="0" smtClean="0"/>
            </a:br>
            <a:r>
              <a:rPr lang="en-IN" sz="1900" dirty="0"/>
              <a:t/>
            </a:r>
            <a:br>
              <a:rPr lang="en-IN" sz="1900" dirty="0"/>
            </a:br>
            <a:r>
              <a:rPr lang="en-IN" sz="1900" dirty="0" smtClean="0"/>
              <a:t>It </a:t>
            </a:r>
            <a:r>
              <a:rPr lang="en-IN" sz="1900" dirty="0"/>
              <a:t>returns distinct integers for distinct objects. </a:t>
            </a:r>
            <a:r>
              <a:rPr lang="en-IN" sz="1900" dirty="0" smtClean="0"/>
              <a:t/>
            </a:r>
            <a:br>
              <a:rPr lang="en-IN" sz="1900" dirty="0" smtClean="0"/>
            </a:br>
            <a:r>
              <a:rPr lang="en-IN" sz="1900" b="1" dirty="0" smtClean="0"/>
              <a:t>A </a:t>
            </a:r>
            <a:r>
              <a:rPr lang="en-IN" sz="1900" b="1" dirty="0"/>
              <a:t>common misconception about this method is that </a:t>
            </a:r>
            <a:r>
              <a:rPr lang="en-IN" sz="1900" b="1" dirty="0" err="1"/>
              <a:t>hashCode</a:t>
            </a:r>
            <a:r>
              <a:rPr lang="en-IN" sz="1900" b="1" dirty="0"/>
              <a:t>() method returns the address of object, which is not correct</a:t>
            </a:r>
            <a:r>
              <a:rPr lang="en-IN" sz="1900" b="1" dirty="0" smtClean="0"/>
              <a:t>.</a:t>
            </a:r>
            <a:br>
              <a:rPr lang="en-IN" sz="1900" b="1" dirty="0" smtClean="0"/>
            </a:br>
            <a:r>
              <a:rPr lang="en-IN" sz="1900" dirty="0"/>
              <a:t/>
            </a:r>
            <a:br>
              <a:rPr lang="en-IN" sz="1900" dirty="0"/>
            </a:br>
            <a:r>
              <a:rPr lang="en-IN" sz="1900" dirty="0" smtClean="0"/>
              <a:t> </a:t>
            </a:r>
            <a:r>
              <a:rPr lang="en-IN" sz="1900" dirty="0"/>
              <a:t>It convert the internal address of object to an integer by using an algorithm. </a:t>
            </a:r>
            <a:r>
              <a:rPr lang="en-IN" sz="1900" dirty="0" smtClean="0"/>
              <a:t/>
            </a:r>
            <a:br>
              <a:rPr lang="en-IN" sz="1900" dirty="0" smtClean="0"/>
            </a:br>
            <a:r>
              <a:rPr lang="en-IN" sz="1900" dirty="0"/>
              <a:t/>
            </a:r>
            <a:br>
              <a:rPr lang="en-IN" sz="1900" dirty="0"/>
            </a:br>
            <a:r>
              <a:rPr lang="en-IN" sz="1900" dirty="0" smtClean="0"/>
              <a:t>The </a:t>
            </a:r>
            <a:r>
              <a:rPr lang="en-IN" sz="1900" dirty="0" err="1"/>
              <a:t>hashCode</a:t>
            </a:r>
            <a:r>
              <a:rPr lang="en-IN" sz="1900" dirty="0"/>
              <a:t>() method is </a:t>
            </a:r>
            <a:r>
              <a:rPr lang="en-IN" sz="1900" b="1" dirty="0"/>
              <a:t>native</a:t>
            </a:r>
            <a:r>
              <a:rPr lang="en-IN" sz="1900" dirty="0"/>
              <a:t> because in Java it is impossible to find address of an object, so it uses native languages like C/C++ to find address of the object</a:t>
            </a:r>
            <a:r>
              <a:rPr lang="en-IN" sz="1900" dirty="0" smtClean="0"/>
              <a:t>.</a:t>
            </a:r>
            <a:br>
              <a:rPr lang="en-IN" sz="1900" dirty="0" smtClean="0"/>
            </a:br>
            <a:r>
              <a:rPr lang="en-IN" sz="1900" b="1" dirty="0" smtClean="0"/>
              <a:t>Use </a:t>
            </a:r>
            <a:r>
              <a:rPr lang="en-IN" sz="1900" b="1" dirty="0"/>
              <a:t>of </a:t>
            </a:r>
            <a:r>
              <a:rPr lang="en-IN" sz="1900" b="1" dirty="0" err="1"/>
              <a:t>hashCode</a:t>
            </a:r>
            <a:r>
              <a:rPr lang="en-IN" sz="1900" b="1" dirty="0"/>
              <a:t>() method :</a:t>
            </a:r>
            <a:r>
              <a:rPr lang="en-IN" sz="1900" dirty="0"/>
              <a:t> Returns a hash value that is used to search object in a collection. </a:t>
            </a:r>
            <a:r>
              <a:rPr lang="en-IN" sz="1900" dirty="0" smtClean="0"/>
              <a:t/>
            </a:r>
            <a:br>
              <a:rPr lang="en-IN" sz="1900" dirty="0" smtClean="0"/>
            </a:br>
            <a:r>
              <a:rPr lang="en-IN" sz="1900" dirty="0"/>
              <a:t/>
            </a:r>
            <a:br>
              <a:rPr lang="en-IN" sz="1900" dirty="0"/>
            </a:br>
            <a:r>
              <a:rPr lang="en-IN" sz="1900" dirty="0" smtClean="0"/>
              <a:t>JVM(Java </a:t>
            </a:r>
            <a:r>
              <a:rPr lang="en-IN" sz="1900" dirty="0"/>
              <a:t>Virtual Machine) uses </a:t>
            </a:r>
            <a:r>
              <a:rPr lang="en-IN" sz="1900" dirty="0" err="1"/>
              <a:t>hashcode</a:t>
            </a:r>
            <a:r>
              <a:rPr lang="en-IN" sz="1900" dirty="0"/>
              <a:t> method while saving objects into hashing related data structures like </a:t>
            </a:r>
            <a:r>
              <a:rPr lang="en-IN" sz="1900" dirty="0" err="1"/>
              <a:t>HashSet</a:t>
            </a:r>
            <a:r>
              <a:rPr lang="en-IN" sz="1900" dirty="0"/>
              <a:t>, </a:t>
            </a:r>
            <a:r>
              <a:rPr lang="en-IN" sz="1900" dirty="0" err="1"/>
              <a:t>HashMap</a:t>
            </a:r>
            <a:r>
              <a:rPr lang="en-IN" sz="1900" dirty="0"/>
              <a:t>, </a:t>
            </a:r>
            <a:r>
              <a:rPr lang="en-IN" sz="1900" dirty="0" err="1"/>
              <a:t>Hashtable</a:t>
            </a:r>
            <a:r>
              <a:rPr lang="en-IN" sz="1900" dirty="0"/>
              <a:t> etc. </a:t>
            </a:r>
            <a:r>
              <a:rPr lang="en-IN" sz="1900" dirty="0" smtClean="0"/>
              <a:t/>
            </a:r>
            <a:br>
              <a:rPr lang="en-IN" sz="1900" dirty="0" smtClean="0"/>
            </a:br>
            <a:r>
              <a:rPr lang="en-IN" sz="1900" dirty="0"/>
              <a:t/>
            </a:r>
            <a:br>
              <a:rPr lang="en-IN" sz="1900" dirty="0"/>
            </a:br>
            <a:r>
              <a:rPr lang="en-IN" sz="1900" dirty="0" smtClean="0"/>
              <a:t>The </a:t>
            </a:r>
            <a:r>
              <a:rPr lang="en-IN" sz="1900" dirty="0"/>
              <a:t>main advantage of saving objects based on hash code is that searching becomes easy</a:t>
            </a:r>
            <a:r>
              <a:rPr lang="en-IN" sz="1900" dirty="0" smtClean="0"/>
              <a:t>.</a:t>
            </a:r>
            <a:br>
              <a:rPr lang="en-IN" sz="1900" dirty="0" smtClean="0"/>
            </a:br>
            <a:r>
              <a:rPr lang="en-IN" sz="2000" b="1" dirty="0"/>
              <a:t>Note :</a:t>
            </a:r>
            <a:r>
              <a:rPr lang="en-IN" sz="2000" dirty="0"/>
              <a:t> Override of </a:t>
            </a:r>
            <a:r>
              <a:rPr lang="en-IN" sz="2000" b="1" dirty="0" err="1"/>
              <a:t>hashCode</a:t>
            </a:r>
            <a:r>
              <a:rPr lang="en-IN" sz="2000" b="1" dirty="0"/>
              <a:t>()</a:t>
            </a:r>
            <a:r>
              <a:rPr lang="en-IN" sz="2000" dirty="0"/>
              <a:t> method needs to be done such that for every object we generate a unique number.</a:t>
            </a:r>
            <a:r>
              <a:rPr lang="en-IN" sz="1900" dirty="0"/>
              <a:t/>
            </a:r>
            <a:br>
              <a:rPr lang="en-IN" sz="1900" dirty="0"/>
            </a:br>
            <a:endParaRPr lang="en-IN"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40510"/>
          </a:xfrm>
        </p:spPr>
        <p:txBody>
          <a:bodyPr>
            <a:noAutofit/>
          </a:bodyPr>
          <a:lstStyle/>
          <a:p>
            <a:pPr algn="l"/>
            <a:r>
              <a:rPr lang="en-IN" sz="1900" b="1" dirty="0"/>
              <a:t>equals(Object </a:t>
            </a:r>
            <a:r>
              <a:rPr lang="en-IN" sz="1900" b="1" dirty="0" err="1"/>
              <a:t>obj</a:t>
            </a:r>
            <a:r>
              <a:rPr lang="en-IN" sz="1900" b="1" dirty="0"/>
              <a:t>) </a:t>
            </a:r>
            <a:r>
              <a:rPr lang="en-IN" sz="1900" dirty="0"/>
              <a:t>: </a:t>
            </a:r>
            <a:r>
              <a:rPr lang="en-IN" sz="1900" dirty="0" smtClean="0"/>
              <a:t/>
            </a:r>
            <a:br>
              <a:rPr lang="en-IN" sz="1900" dirty="0" smtClean="0"/>
            </a:br>
            <a:r>
              <a:rPr lang="en-IN" sz="1900" dirty="0"/>
              <a:t/>
            </a:r>
            <a:br>
              <a:rPr lang="en-IN" sz="1900" dirty="0"/>
            </a:br>
            <a:r>
              <a:rPr lang="en-IN" sz="1900" dirty="0" smtClean="0"/>
              <a:t>Compares </a:t>
            </a:r>
            <a:r>
              <a:rPr lang="en-IN" sz="1900" dirty="0"/>
              <a:t>the given object to “this” object (the object on which the method is called). </a:t>
            </a:r>
            <a:r>
              <a:rPr lang="en-IN" sz="1900" dirty="0" smtClean="0"/>
              <a:t/>
            </a:r>
            <a:br>
              <a:rPr lang="en-IN" sz="1900" dirty="0" smtClean="0"/>
            </a:br>
            <a:r>
              <a:rPr lang="en-IN" sz="1900" dirty="0"/>
              <a:t/>
            </a:r>
            <a:br>
              <a:rPr lang="en-IN" sz="1900" dirty="0"/>
            </a:br>
            <a:r>
              <a:rPr lang="en-IN" sz="1900" dirty="0" smtClean="0"/>
              <a:t>It </a:t>
            </a:r>
            <a:r>
              <a:rPr lang="en-IN" sz="1900" dirty="0"/>
              <a:t>gives a generic way to compare objects for equality.  </a:t>
            </a:r>
            <a:r>
              <a:rPr lang="en-IN" sz="1900" dirty="0" smtClean="0"/>
              <a:t/>
            </a:r>
            <a:br>
              <a:rPr lang="en-IN" sz="1900" dirty="0" smtClean="0"/>
            </a:br>
            <a:r>
              <a:rPr lang="en-IN" sz="1900" dirty="0"/>
              <a:t/>
            </a:r>
            <a:br>
              <a:rPr lang="en-IN" sz="1900" dirty="0"/>
            </a:br>
            <a:r>
              <a:rPr lang="en-IN" sz="1900" b="1" dirty="0" smtClean="0"/>
              <a:t>Note </a:t>
            </a:r>
            <a:r>
              <a:rPr lang="en-IN" sz="1900" b="1" dirty="0"/>
              <a:t>:</a:t>
            </a:r>
            <a:r>
              <a:rPr lang="en-IN" sz="1900" dirty="0"/>
              <a:t> It is generally necessary to override the </a:t>
            </a:r>
            <a:r>
              <a:rPr lang="en-IN" sz="1900" b="1" dirty="0" err="1"/>
              <a:t>hashCode</a:t>
            </a:r>
            <a:r>
              <a:rPr lang="en-IN" sz="1900" b="1" dirty="0"/>
              <a:t>()</a:t>
            </a:r>
            <a:r>
              <a:rPr lang="en-IN" sz="1900" dirty="0"/>
              <a:t> method whenever this method is overridden, so as to maintain the general contract for the </a:t>
            </a:r>
            <a:r>
              <a:rPr lang="en-IN" sz="1900" dirty="0" err="1"/>
              <a:t>hashCode</a:t>
            </a:r>
            <a:r>
              <a:rPr lang="en-IN" sz="1900" dirty="0"/>
              <a:t> method, which states that equal objects must have equal hash codes.</a:t>
            </a:r>
            <a:br>
              <a:rPr lang="en-IN" sz="1900" dirty="0"/>
            </a:br>
            <a:r>
              <a:rPr lang="en-IN" sz="1900" dirty="0" smtClean="0"/>
              <a:t/>
            </a:r>
            <a:br>
              <a:rPr lang="en-IN" sz="1900" dirty="0" smtClean="0"/>
            </a:br>
            <a:r>
              <a:rPr lang="en-IN" sz="1900" b="1" dirty="0" err="1"/>
              <a:t>getClass</a:t>
            </a:r>
            <a:r>
              <a:rPr lang="en-IN" sz="1900" b="1" dirty="0"/>
              <a:t>()</a:t>
            </a:r>
            <a:r>
              <a:rPr lang="en-IN" sz="1900" dirty="0"/>
              <a:t> : Returns the class object of “this” object and used to get actual runtime class of the object</a:t>
            </a:r>
            <a:r>
              <a:rPr lang="en-IN" sz="1900" dirty="0" smtClean="0"/>
              <a:t>.</a:t>
            </a:r>
            <a:br>
              <a:rPr lang="en-IN" sz="1900" dirty="0" smtClean="0"/>
            </a:br>
            <a:r>
              <a:rPr lang="en-IN" sz="1900" dirty="0"/>
              <a:t/>
            </a:r>
            <a:br>
              <a:rPr lang="en-IN" sz="1900" dirty="0"/>
            </a:br>
            <a:r>
              <a:rPr lang="en-IN" sz="1900" dirty="0" smtClean="0"/>
              <a:t> </a:t>
            </a:r>
            <a:r>
              <a:rPr lang="en-IN" sz="1900" dirty="0"/>
              <a:t>It can also be used to get metadata of this class. </a:t>
            </a:r>
            <a:r>
              <a:rPr lang="en-IN" sz="1900" dirty="0" smtClean="0"/>
              <a:t/>
            </a:r>
            <a:br>
              <a:rPr lang="en-IN" sz="1900" dirty="0" smtClean="0"/>
            </a:br>
            <a:r>
              <a:rPr lang="en-IN" sz="1900" dirty="0"/>
              <a:t/>
            </a:r>
            <a:br>
              <a:rPr lang="en-IN" sz="1900" dirty="0"/>
            </a:br>
            <a:r>
              <a:rPr lang="en-IN" sz="1900" dirty="0" smtClean="0"/>
              <a:t>The </a:t>
            </a:r>
            <a:r>
              <a:rPr lang="en-IN" sz="1900" dirty="0"/>
              <a:t>returned Class object is the object that is locked by static synchronized methods of the represented class. </a:t>
            </a:r>
            <a:r>
              <a:rPr lang="en-IN" sz="1900" dirty="0" smtClean="0"/>
              <a:t/>
            </a:r>
            <a:br>
              <a:rPr lang="en-IN" sz="1900" dirty="0" smtClean="0"/>
            </a:br>
            <a:r>
              <a:rPr lang="en-IN" sz="1900" dirty="0"/>
              <a:t/>
            </a:r>
            <a:br>
              <a:rPr lang="en-IN" sz="1900" dirty="0"/>
            </a:br>
            <a:r>
              <a:rPr lang="en-IN" sz="1900" dirty="0" smtClean="0"/>
              <a:t>As </a:t>
            </a:r>
            <a:r>
              <a:rPr lang="en-IN" sz="1900" dirty="0"/>
              <a:t>it is final so we don’t override it.</a:t>
            </a:r>
            <a:r>
              <a:rPr lang="en-IN" sz="1900" dirty="0" smtClean="0"/>
              <a:t/>
            </a:r>
            <a:br>
              <a:rPr lang="en-IN" sz="1900" dirty="0" smtClean="0"/>
            </a:br>
            <a:r>
              <a:rPr lang="en-IN" sz="1900" dirty="0"/>
              <a:t/>
            </a:r>
            <a:br>
              <a:rPr lang="en-IN" sz="1900" dirty="0"/>
            </a:br>
            <a:endParaRPr lang="en-IN"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320"/>
          </a:xfrm>
        </p:spPr>
        <p:txBody>
          <a:bodyPr>
            <a:normAutofit/>
          </a:bodyPr>
          <a:lstStyle/>
          <a:p>
            <a:pPr algn="l" fontAlgn="base"/>
            <a:r>
              <a:rPr lang="en-IN" sz="2800" b="1" dirty="0"/>
              <a:t>finalize()</a:t>
            </a:r>
            <a:r>
              <a:rPr lang="en-IN" sz="2800" dirty="0"/>
              <a:t> method : </a:t>
            </a:r>
            <a:r>
              <a:rPr lang="en-IN" sz="2000" dirty="0" smtClean="0"/>
              <a:t/>
            </a:r>
            <a:br>
              <a:rPr lang="en-IN" sz="2000" dirty="0" smtClean="0"/>
            </a:br>
            <a:r>
              <a:rPr lang="en-IN" sz="2000" dirty="0" smtClean="0"/>
              <a:t>This </a:t>
            </a:r>
            <a:r>
              <a:rPr lang="en-IN" sz="2000" dirty="0"/>
              <a:t>method is called just before an object is garbage collected. </a:t>
            </a:r>
            <a:r>
              <a:rPr lang="en-IN" sz="2000" dirty="0" smtClean="0"/>
              <a:t/>
            </a:r>
            <a:br>
              <a:rPr lang="en-IN" sz="2000" dirty="0" smtClean="0"/>
            </a:br>
            <a:r>
              <a:rPr lang="en-IN" sz="2000" dirty="0"/>
              <a:t/>
            </a:r>
            <a:br>
              <a:rPr lang="en-IN" sz="2000" dirty="0"/>
            </a:br>
            <a:r>
              <a:rPr lang="en-IN" sz="2000" dirty="0" smtClean="0"/>
              <a:t>It </a:t>
            </a:r>
            <a:r>
              <a:rPr lang="en-IN" sz="2000" dirty="0"/>
              <a:t>is called by the </a:t>
            </a:r>
            <a:r>
              <a:rPr lang="en-IN" sz="2000" dirty="0">
                <a:hlinkClick r:id="rId2"/>
              </a:rPr>
              <a:t>Garbage Collector</a:t>
            </a:r>
            <a:r>
              <a:rPr lang="en-IN" sz="2000" dirty="0"/>
              <a:t> on an object when </a:t>
            </a:r>
            <a:r>
              <a:rPr lang="en-IN" sz="2000" dirty="0" smtClean="0"/>
              <a:t>garbage </a:t>
            </a:r>
            <a:r>
              <a:rPr lang="en-IN" sz="2000" dirty="0"/>
              <a:t>collector determines that there are no more references to the object. </a:t>
            </a:r>
            <a:r>
              <a:rPr lang="en-IN" sz="2000" dirty="0" smtClean="0"/>
              <a:t/>
            </a:r>
            <a:br>
              <a:rPr lang="en-IN" sz="2000" dirty="0" smtClean="0"/>
            </a:br>
            <a:r>
              <a:rPr lang="en-IN" sz="2000" dirty="0"/>
              <a:t/>
            </a:r>
            <a:br>
              <a:rPr lang="en-IN" sz="2000" dirty="0"/>
            </a:br>
            <a:r>
              <a:rPr lang="en-IN" sz="2000" dirty="0" smtClean="0"/>
              <a:t>Override </a:t>
            </a:r>
            <a:r>
              <a:rPr lang="en-IN" sz="2000" dirty="0"/>
              <a:t>finalize() method to dispose system resources, perform clean-up activities and minimize memory leaks</a:t>
            </a:r>
            <a:r>
              <a:rPr lang="en-IN" sz="2000" dirty="0" smtClean="0"/>
              <a:t>.</a:t>
            </a:r>
            <a:br>
              <a:rPr lang="en-IN" sz="2000" dirty="0" smtClean="0"/>
            </a:br>
            <a:r>
              <a:rPr lang="en-IN" sz="2000" dirty="0"/>
              <a:t/>
            </a:r>
            <a:br>
              <a:rPr lang="en-IN" sz="2000" dirty="0"/>
            </a:br>
            <a:r>
              <a:rPr lang="en-IN" sz="2000" b="1" dirty="0" smtClean="0"/>
              <a:t>Note </a:t>
            </a:r>
            <a:r>
              <a:rPr lang="en-IN" sz="2000" b="1" dirty="0"/>
              <a:t>:</a:t>
            </a:r>
            <a:r>
              <a:rPr lang="en-IN" sz="2000" dirty="0"/>
              <a:t>finalize method is called just </a:t>
            </a:r>
            <a:r>
              <a:rPr lang="en-IN" sz="2000" b="1" dirty="0"/>
              <a:t>once</a:t>
            </a:r>
            <a:r>
              <a:rPr lang="en-IN" sz="2000" dirty="0"/>
              <a:t> on an object even though that object is eligible for garbage collection multiple times</a:t>
            </a:r>
            <a:r>
              <a:rPr lang="en-IN" sz="2000" dirty="0" smtClean="0"/>
              <a:t>.</a:t>
            </a:r>
            <a:br>
              <a:rPr lang="en-IN" sz="2000" dirty="0" smtClean="0"/>
            </a:br>
            <a:r>
              <a:rPr lang="en-IN" sz="2000" dirty="0"/>
              <a:t/>
            </a:r>
            <a:br>
              <a:rPr lang="en-IN" sz="2000" dirty="0"/>
            </a:br>
            <a:r>
              <a:rPr lang="en-IN" sz="2000" b="1" dirty="0"/>
              <a:t>clone()</a:t>
            </a:r>
            <a:r>
              <a:rPr lang="en-IN" sz="2000" dirty="0"/>
              <a:t> : It returns a new object that is exactly the same as this object. For clone() method refer </a:t>
            </a:r>
            <a:r>
              <a:rPr lang="en-IN" sz="2000" dirty="0">
                <a:hlinkClick r:id="rId3"/>
              </a:rPr>
              <a:t>Clone</a:t>
            </a:r>
            <a:r>
              <a:rPr lang="en-IN" sz="2000" dirty="0" smtClean="0">
                <a:hlinkClick r:id="rId3"/>
              </a:rPr>
              <a:t>()</a:t>
            </a:r>
            <a:r>
              <a:rPr lang="en-IN" sz="2000" dirty="0" smtClean="0"/>
              <a:t/>
            </a:r>
            <a:br>
              <a:rPr lang="en-IN" sz="2000" dirty="0" smtClean="0"/>
            </a:br>
            <a:r>
              <a:rPr lang="en-IN" sz="2000" dirty="0"/>
              <a:t/>
            </a:r>
            <a:br>
              <a:rPr lang="en-IN" sz="2000" dirty="0"/>
            </a:br>
            <a:r>
              <a:rPr lang="en-IN" sz="2000" dirty="0"/>
              <a:t>The remaining three methods </a:t>
            </a:r>
            <a:r>
              <a:rPr lang="en-IN" sz="2000" b="1" dirty="0"/>
              <a:t>wait()</a:t>
            </a:r>
            <a:r>
              <a:rPr lang="en-IN" sz="2000" dirty="0"/>
              <a:t>, </a:t>
            </a:r>
            <a:r>
              <a:rPr lang="en-IN" sz="2000" b="1" dirty="0"/>
              <a:t>notify()</a:t>
            </a:r>
            <a:r>
              <a:rPr lang="en-IN" sz="2000" dirty="0"/>
              <a:t> </a:t>
            </a:r>
            <a:r>
              <a:rPr lang="en-IN" sz="2000" b="1" dirty="0" err="1"/>
              <a:t>notifyAll</a:t>
            </a:r>
            <a:r>
              <a:rPr lang="en-IN" sz="2000" b="1" dirty="0"/>
              <a:t>()</a:t>
            </a:r>
            <a:r>
              <a:rPr lang="en-IN" sz="2000" dirty="0"/>
              <a:t> are related to Concurrency</a:t>
            </a:r>
            <a:r>
              <a:rPr lang="en-IN" sz="2000"/>
              <a:t>. </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16</Words>
  <Application>Microsoft Office PowerPoint</Application>
  <PresentationFormat>On-screen Show (4:3)</PresentationFormat>
  <Paragraphs>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Object class in Java </vt:lpstr>
      <vt:lpstr>Object class is present in java.lang package.   Every class in Java is directly or indirectly derived from the Object class.   If a Class does not extend any other class then it is direct child class of Object and if extends other class then it is an indirectly derived.   Therefore the Object class methods are available to all Java classes.   Hence Object class acts as a root of inheritance hierarchy in any Java Program.</vt:lpstr>
      <vt:lpstr>Using Object class methods There are methods in Object class:  toString() : toString() provides String representation of an Object and used to convert an object to String.   The default toString() method for class Object returns a string consisting of the name of the class of which the object is an instance, the at-sign character `@’, and the unsigned hexadecimal representation of the hash code of the object.  Example public String toString()  {  return getClass().getName() + "@" + Integer.toHexString(hashCode());  }   It is always recommended to override toString() method to get our own String representation of Object  Note : Whenever we try to print any Object reference, then internally toString() method is called. Student s = new Student(); // Below two statements are equivalent  System.out.println(s);  System.out.println(s.toString()); </vt:lpstr>
      <vt:lpstr>hashCode() : For every object, JVM generates a unique number which is hashcode.   It returns distinct integers for distinct objects.  A common misconception about this method is that hashCode() method returns the address of object, which is not correct.   It convert the internal address of object to an integer by using an algorithm.   The hashCode() method is native because in Java it is impossible to find address of an object, so it uses native languages like C/C++ to find address of the object. Use of hashCode() method : Returns a hash value that is used to search object in a collection.   JVM(Java Virtual Machine) uses hashcode method while saving objects into hashing related data structures like HashSet, HashMap, Hashtable etc.   The main advantage of saving objects based on hash code is that searching becomes easy. Note : Override of hashCode() method needs to be done such that for every object we generate a unique number. </vt:lpstr>
      <vt:lpstr>equals(Object obj) :   Compares the given object to “this” object (the object on which the method is called).   It gives a generic way to compare objects for equality.    Note : It is generally necessary to override the hashCode() method whenever this method is overridden, so as to maintain the general contract for the hashCode method, which states that equal objects must have equal hash codes.  getClass() : Returns the class object of “this” object and used to get actual runtime class of the object.   It can also be used to get metadata of this class.   The returned Class object is the object that is locked by static synchronized methods of the represented class.   As it is final so we don’t override it.  </vt:lpstr>
      <vt:lpstr>finalize() method :  This method is called just before an object is garbage collected.   It is called by the Garbage Collector on an object when garbage collector determines that there are no more references to the object.   Override finalize() method to dispose system resources, perform clean-up activities and minimize memory leaks.  Note :finalize method is called just once on an object even though that object is eligible for garbage collection multiple times.  clone() : It returns a new object that is exactly the same as this object. For clone() method refer Clone()  The remaining three methods wait(), notify() notifyAll() are related to Concurrency.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class in Java</dc:title>
  <dc:creator>HP</dc:creator>
  <cp:lastModifiedBy>HP</cp:lastModifiedBy>
  <cp:revision>17</cp:revision>
  <dcterms:created xsi:type="dcterms:W3CDTF">2019-08-28T16:13:15Z</dcterms:created>
  <dcterms:modified xsi:type="dcterms:W3CDTF">2019-08-29T05:36:40Z</dcterms:modified>
</cp:coreProperties>
</file>