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2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9B2EF7E-A27F-4490-9E2E-96751542EB3E}" type="datetimeFigureOut">
              <a:rPr lang="en-US" smtClean="0"/>
              <a:pPr/>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23BF-B459-4952-B80B-481EA6DCE77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B2EF7E-A27F-4490-9E2E-96751542EB3E}" type="datetimeFigureOut">
              <a:rPr lang="en-US" smtClean="0"/>
              <a:pPr/>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23BF-B459-4952-B80B-481EA6DCE77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B2EF7E-A27F-4490-9E2E-96751542EB3E}" type="datetimeFigureOut">
              <a:rPr lang="en-US" smtClean="0"/>
              <a:pPr/>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23BF-B459-4952-B80B-481EA6DCE77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B2EF7E-A27F-4490-9E2E-96751542EB3E}" type="datetimeFigureOut">
              <a:rPr lang="en-US" smtClean="0"/>
              <a:pPr/>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23BF-B459-4952-B80B-481EA6DCE77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2EF7E-A27F-4490-9E2E-96751542EB3E}" type="datetimeFigureOut">
              <a:rPr lang="en-US" smtClean="0"/>
              <a:pPr/>
              <a:t>2/26/2020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323BF-B459-4952-B80B-481EA6DCE77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9B2EF7E-A27F-4490-9E2E-96751542EB3E}" type="datetimeFigureOut">
              <a:rPr lang="en-US" smtClean="0"/>
              <a:pPr/>
              <a:t>2/26/2020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323BF-B459-4952-B80B-481EA6DCE77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9B2EF7E-A27F-4490-9E2E-96751542EB3E}" type="datetimeFigureOut">
              <a:rPr lang="en-US" smtClean="0"/>
              <a:pPr/>
              <a:t>2/26/2020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6323BF-B459-4952-B80B-481EA6DCE77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9B2EF7E-A27F-4490-9E2E-96751542EB3E}" type="datetimeFigureOut">
              <a:rPr lang="en-US" smtClean="0"/>
              <a:pPr/>
              <a:t>2/26/2020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323BF-B459-4952-B80B-481EA6DCE77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2EF7E-A27F-4490-9E2E-96751542EB3E}" type="datetimeFigureOut">
              <a:rPr lang="en-US" smtClean="0"/>
              <a:pPr/>
              <a:t>2/26/2020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6323BF-B459-4952-B80B-481EA6DCE77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2EF7E-A27F-4490-9E2E-96751542EB3E}" type="datetimeFigureOut">
              <a:rPr lang="en-US" smtClean="0"/>
              <a:pPr/>
              <a:t>2/26/2020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323BF-B459-4952-B80B-481EA6DCE77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2EF7E-A27F-4490-9E2E-96751542EB3E}" type="datetimeFigureOut">
              <a:rPr lang="en-US" smtClean="0"/>
              <a:pPr/>
              <a:t>2/26/2020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323BF-B459-4952-B80B-481EA6DCE77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2EF7E-A27F-4490-9E2E-96751542EB3E}" type="datetimeFigureOut">
              <a:rPr lang="en-US" smtClean="0"/>
              <a:pPr/>
              <a:t>2/26/2020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323BF-B459-4952-B80B-481EA6DCE77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1143000"/>
          </a:xfrm>
        </p:spPr>
        <p:txBody>
          <a:bodyPr/>
          <a:lstStyle/>
          <a:p>
            <a:r>
              <a:rPr lang="en-IN" dirty="0" smtClean="0"/>
              <a:t>AGGREGATION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320"/>
          </a:xfrm>
        </p:spPr>
        <p:txBody>
          <a:bodyPr>
            <a:noAutofit/>
          </a:bodyPr>
          <a:lstStyle/>
          <a:p>
            <a:pPr algn="l"/>
            <a:r>
              <a:rPr lang="en-IN" sz="1600" dirty="0" smtClean="0"/>
              <a:t/>
            </a:r>
            <a:br>
              <a:rPr lang="en-IN" sz="1600" dirty="0" smtClean="0"/>
            </a:br>
            <a:r>
              <a:rPr lang="en-IN" sz="1600" dirty="0" smtClean="0"/>
              <a:t>If </a:t>
            </a:r>
            <a:r>
              <a:rPr lang="en-IN" sz="1600" dirty="0"/>
              <a:t>a class have an entity reference, it is known as Aggregation. Aggregation represents HAS-A relationship.</a:t>
            </a:r>
            <a:br>
              <a:rPr lang="en-IN" sz="1600" dirty="0"/>
            </a:br>
            <a:r>
              <a:rPr lang="en-IN" sz="1600" dirty="0" smtClean="0"/>
              <a:t/>
            </a:r>
            <a:br>
              <a:rPr lang="en-IN" sz="1600" dirty="0" smtClean="0"/>
            </a:br>
            <a:r>
              <a:rPr lang="en-IN" sz="1600" b="1" dirty="0" smtClean="0"/>
              <a:t>For example</a:t>
            </a:r>
            <a:br>
              <a:rPr lang="en-IN" sz="1600" b="1" dirty="0" smtClean="0"/>
            </a:br>
            <a:r>
              <a:rPr lang="en-IN" sz="1600" b="1" dirty="0"/>
              <a:t/>
            </a:r>
            <a:br>
              <a:rPr lang="en-IN" sz="1600" b="1" dirty="0"/>
            </a:br>
            <a:r>
              <a:rPr lang="en-IN" sz="1600" dirty="0" smtClean="0"/>
              <a:t>Consider </a:t>
            </a:r>
            <a:r>
              <a:rPr lang="en-IN" sz="1600" dirty="0"/>
              <a:t>a situation, Employee object contains many </a:t>
            </a:r>
            <a:r>
              <a:rPr lang="en-IN" sz="1600" dirty="0" err="1"/>
              <a:t>informations</a:t>
            </a:r>
            <a:r>
              <a:rPr lang="en-IN" sz="1600" dirty="0"/>
              <a:t> such as id, name, </a:t>
            </a:r>
            <a:r>
              <a:rPr lang="en-IN" sz="1600" dirty="0" err="1"/>
              <a:t>emailId</a:t>
            </a:r>
            <a:r>
              <a:rPr lang="en-IN" sz="1600" dirty="0"/>
              <a:t> etc</a:t>
            </a:r>
            <a:r>
              <a:rPr lang="en-IN" sz="1600" dirty="0" smtClean="0"/>
              <a:t>.</a:t>
            </a:r>
            <a:br>
              <a:rPr lang="en-IN" sz="1600" dirty="0" smtClean="0"/>
            </a:br>
            <a:r>
              <a:rPr lang="en-IN" sz="1600" dirty="0" smtClean="0"/>
              <a:t/>
            </a:r>
            <a:br>
              <a:rPr lang="en-IN" sz="1600" dirty="0" smtClean="0"/>
            </a:br>
            <a:r>
              <a:rPr lang="en-IN" sz="1600" dirty="0" smtClean="0"/>
              <a:t> </a:t>
            </a:r>
            <a:r>
              <a:rPr lang="en-IN" sz="1600" dirty="0"/>
              <a:t>It contains one more object named address, which contains its own </a:t>
            </a:r>
            <a:r>
              <a:rPr lang="en-IN" sz="1600" dirty="0" err="1" smtClean="0"/>
              <a:t>informations</a:t>
            </a:r>
            <a:r>
              <a:rPr lang="en-IN" sz="1600" dirty="0" smtClean="0"/>
              <a:t/>
            </a:r>
            <a:br>
              <a:rPr lang="en-IN" sz="1600" dirty="0" smtClean="0"/>
            </a:br>
            <a:r>
              <a:rPr lang="en-IN" sz="1600" dirty="0" smtClean="0"/>
              <a:t>such </a:t>
            </a:r>
            <a:r>
              <a:rPr lang="en-IN" sz="1600" dirty="0"/>
              <a:t>as city, state, country, </a:t>
            </a:r>
            <a:r>
              <a:rPr lang="en-IN" sz="1600" dirty="0" err="1"/>
              <a:t>zipcode</a:t>
            </a:r>
            <a:r>
              <a:rPr lang="en-IN" sz="1600" dirty="0"/>
              <a:t> etc. as given below.</a:t>
            </a:r>
            <a:br>
              <a:rPr lang="en-IN" sz="1600" dirty="0"/>
            </a:br>
            <a:r>
              <a:rPr lang="en-IN" sz="1600" b="1" dirty="0"/>
              <a:t>class</a:t>
            </a:r>
            <a:r>
              <a:rPr lang="en-IN" sz="1600" dirty="0"/>
              <a:t> </a:t>
            </a:r>
            <a:r>
              <a:rPr lang="en-IN" sz="1600" dirty="0" smtClean="0"/>
              <a:t>Employee</a:t>
            </a:r>
            <a:br>
              <a:rPr lang="en-IN" sz="1600" dirty="0" smtClean="0"/>
            </a:br>
            <a:r>
              <a:rPr lang="en-IN" sz="1600" dirty="0" smtClean="0"/>
              <a:t>{</a:t>
            </a:r>
            <a:r>
              <a:rPr lang="en-IN" sz="1600" dirty="0"/>
              <a:t>  </a:t>
            </a:r>
            <a:br>
              <a:rPr lang="en-IN" sz="1600" dirty="0"/>
            </a:br>
            <a:r>
              <a:rPr lang="en-IN" sz="1600" b="1" dirty="0" err="1"/>
              <a:t>int</a:t>
            </a:r>
            <a:r>
              <a:rPr lang="en-IN" sz="1600" dirty="0"/>
              <a:t> id;  </a:t>
            </a:r>
            <a:br>
              <a:rPr lang="en-IN" sz="1600" dirty="0"/>
            </a:br>
            <a:r>
              <a:rPr lang="en-IN" sz="1600" dirty="0"/>
              <a:t>String name;  </a:t>
            </a:r>
            <a:br>
              <a:rPr lang="en-IN" sz="1600" dirty="0"/>
            </a:br>
            <a:r>
              <a:rPr lang="en-IN" sz="1600" dirty="0"/>
              <a:t>Address </a:t>
            </a:r>
            <a:r>
              <a:rPr lang="en-IN" sz="1600" dirty="0" err="1"/>
              <a:t>address</a:t>
            </a:r>
            <a:r>
              <a:rPr lang="en-IN" sz="1600" dirty="0"/>
              <a:t>;//Address is a class  </a:t>
            </a:r>
            <a:br>
              <a:rPr lang="en-IN" sz="1600" dirty="0"/>
            </a:br>
            <a:r>
              <a:rPr lang="en-IN" sz="1600" dirty="0"/>
              <a:t>...  </a:t>
            </a:r>
            <a:br>
              <a:rPr lang="en-IN" sz="1600" dirty="0"/>
            </a:br>
            <a:r>
              <a:rPr lang="en-IN" sz="1600" dirty="0"/>
              <a:t>}  </a:t>
            </a:r>
            <a:br>
              <a:rPr lang="en-IN" sz="1600" dirty="0"/>
            </a:br>
            <a:r>
              <a:rPr lang="en-IN" sz="1600" dirty="0"/>
              <a:t>In such case, Employee has an entity reference address, so relationship is Employee HAS-A address</a:t>
            </a:r>
            <a:r>
              <a:rPr lang="en-IN" sz="1600" dirty="0" smtClean="0"/>
              <a:t>.</a:t>
            </a:r>
            <a:br>
              <a:rPr lang="en-IN" sz="1600" dirty="0" smtClean="0"/>
            </a:br>
            <a:r>
              <a:rPr lang="en-IN" sz="1600" dirty="0"/>
              <a:t/>
            </a:r>
            <a:br>
              <a:rPr lang="en-IN" sz="1600" dirty="0"/>
            </a:br>
            <a:r>
              <a:rPr lang="en-IN" sz="1600" b="1" dirty="0"/>
              <a:t>Why use Aggregation?</a:t>
            </a:r>
            <a:r>
              <a:rPr lang="en-IN" sz="1600" dirty="0"/>
              <a:t/>
            </a:r>
            <a:br>
              <a:rPr lang="en-IN" sz="1600" dirty="0"/>
            </a:br>
            <a:r>
              <a:rPr lang="en-IN" sz="1600" dirty="0"/>
              <a:t>For Code Reusability.</a:t>
            </a:r>
            <a:br>
              <a:rPr lang="en-IN" sz="1600" dirty="0"/>
            </a:br>
            <a:r>
              <a:rPr lang="en-IN" sz="1600" dirty="0"/>
              <a:t/>
            </a:r>
            <a:br>
              <a:rPr lang="en-IN" sz="1600" dirty="0"/>
            </a:b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noAutofit/>
          </a:bodyPr>
          <a:lstStyle/>
          <a:p>
            <a:pPr algn="l"/>
            <a:r>
              <a:rPr lang="en-IN" sz="1600" b="1" dirty="0" smtClean="0"/>
              <a:t/>
            </a:r>
            <a:br>
              <a:rPr lang="en-IN" sz="1600" b="1" dirty="0" smtClean="0"/>
            </a:br>
            <a:r>
              <a:rPr lang="en-IN" sz="1600" b="1" dirty="0"/>
              <a:t/>
            </a:r>
            <a:br>
              <a:rPr lang="en-IN" sz="1600" b="1" dirty="0"/>
            </a:br>
            <a:r>
              <a:rPr lang="en-IN" sz="1600" b="1" dirty="0" smtClean="0"/>
              <a:t>When </a:t>
            </a:r>
            <a:r>
              <a:rPr lang="en-IN" sz="1600" b="1" dirty="0"/>
              <a:t>use Aggregation?</a:t>
            </a:r>
            <a:r>
              <a:rPr lang="en-IN" sz="1600" dirty="0"/>
              <a:t/>
            </a:r>
            <a:br>
              <a:rPr lang="en-IN" sz="1600" dirty="0"/>
            </a:br>
            <a:r>
              <a:rPr lang="en-IN" sz="1600" dirty="0"/>
              <a:t>Code reuse is also best achieved by aggregation when there is no is-a relationship.</a:t>
            </a:r>
            <a:br>
              <a:rPr lang="en-IN" sz="1600" dirty="0"/>
            </a:br>
            <a:r>
              <a:rPr lang="en-IN" sz="1600" dirty="0" smtClean="0"/>
              <a:t/>
            </a:r>
            <a:br>
              <a:rPr lang="en-IN" sz="1600" dirty="0" smtClean="0"/>
            </a:br>
            <a:r>
              <a:rPr lang="en-IN" sz="1600" dirty="0" smtClean="0"/>
              <a:t>Inheritance </a:t>
            </a:r>
            <a:r>
              <a:rPr lang="en-IN" sz="1600" dirty="0"/>
              <a:t>should be used only if the relationship is-a is maintained throughout the lifetime of the objects involved; otherwise, aggregation is the best choice.</a:t>
            </a:r>
            <a:br>
              <a:rPr lang="en-IN" sz="1600" dirty="0"/>
            </a:br>
            <a:r>
              <a:rPr lang="en-IN" sz="1600" dirty="0" smtClean="0"/>
              <a:t/>
            </a:r>
            <a:br>
              <a:rPr lang="en-IN" sz="1600" dirty="0" smtClean="0"/>
            </a:br>
            <a:r>
              <a:rPr lang="en-IN" sz="1600" b="1" dirty="0" smtClean="0"/>
              <a:t>Understanding </a:t>
            </a:r>
            <a:r>
              <a:rPr lang="en-IN" sz="1600" b="1" dirty="0"/>
              <a:t>meaningful example of Aggregation</a:t>
            </a:r>
            <a:br>
              <a:rPr lang="en-IN" sz="1600" b="1" dirty="0"/>
            </a:br>
            <a:r>
              <a:rPr lang="en-IN" sz="1600" b="1" dirty="0" smtClean="0"/>
              <a:t/>
            </a:r>
            <a:br>
              <a:rPr lang="en-IN" sz="1600" b="1" dirty="0" smtClean="0"/>
            </a:br>
            <a:r>
              <a:rPr lang="en-IN" sz="1600" dirty="0" smtClean="0"/>
              <a:t>In </a:t>
            </a:r>
            <a:r>
              <a:rPr lang="en-IN" sz="1600" dirty="0"/>
              <a:t>this example, Employee has an object of Address, address object contains its own </a:t>
            </a:r>
            <a:r>
              <a:rPr lang="en-IN" sz="1600" dirty="0" err="1"/>
              <a:t>informations</a:t>
            </a:r>
            <a:r>
              <a:rPr lang="en-IN" sz="1600" dirty="0"/>
              <a:t> such as city, state, country etc. </a:t>
            </a:r>
            <a:r>
              <a:rPr lang="en-IN" sz="1600" dirty="0" smtClean="0"/>
              <a:t/>
            </a:r>
            <a:br>
              <a:rPr lang="en-IN" sz="1600" dirty="0" smtClean="0"/>
            </a:br>
            <a:r>
              <a:rPr lang="en-IN" sz="1600" dirty="0"/>
              <a:t/>
            </a:r>
            <a:br>
              <a:rPr lang="en-IN" sz="1600" dirty="0"/>
            </a:br>
            <a:r>
              <a:rPr lang="en-IN" sz="1600" dirty="0" smtClean="0"/>
              <a:t>In </a:t>
            </a:r>
            <a:r>
              <a:rPr lang="en-IN" sz="1600" dirty="0"/>
              <a:t>such case relationship is Employee HAS-A address.</a:t>
            </a:r>
            <a:br>
              <a:rPr lang="en-IN" sz="1600" dirty="0"/>
            </a:br>
            <a:r>
              <a:rPr lang="en-IN" sz="1600" b="1" dirty="0"/>
              <a:t>Address.java</a:t>
            </a:r>
            <a:r>
              <a:rPr lang="en-IN" sz="1600" dirty="0"/>
              <a:t/>
            </a:r>
            <a:br>
              <a:rPr lang="en-IN" sz="1600" dirty="0"/>
            </a:br>
            <a:r>
              <a:rPr lang="en-IN" sz="1600" b="1" dirty="0"/>
              <a:t>public</a:t>
            </a:r>
            <a:r>
              <a:rPr lang="en-IN" sz="1600" dirty="0"/>
              <a:t> </a:t>
            </a:r>
            <a:r>
              <a:rPr lang="en-IN" sz="1600" b="1" dirty="0"/>
              <a:t>class</a:t>
            </a:r>
            <a:r>
              <a:rPr lang="en-IN" sz="1600" dirty="0"/>
              <a:t> Address </a:t>
            </a:r>
            <a:r>
              <a:rPr lang="en-IN" sz="1600" dirty="0" smtClean="0"/>
              <a:t/>
            </a:r>
            <a:br>
              <a:rPr lang="en-IN" sz="1600" dirty="0" smtClean="0"/>
            </a:br>
            <a:r>
              <a:rPr lang="en-IN" sz="1600" dirty="0" smtClean="0"/>
              <a:t>{</a:t>
            </a:r>
            <a:r>
              <a:rPr lang="en-IN" sz="1600" dirty="0"/>
              <a:t>  </a:t>
            </a:r>
            <a:br>
              <a:rPr lang="en-IN" sz="1600" dirty="0"/>
            </a:br>
            <a:r>
              <a:rPr lang="en-IN" sz="1600" dirty="0"/>
              <a:t>String </a:t>
            </a:r>
            <a:r>
              <a:rPr lang="en-IN" sz="1600" dirty="0" err="1"/>
              <a:t>city,state,country</a:t>
            </a:r>
            <a:r>
              <a:rPr lang="en-IN" sz="1600" dirty="0"/>
              <a:t>;  </a:t>
            </a:r>
            <a:br>
              <a:rPr lang="en-IN" sz="1600" dirty="0"/>
            </a:br>
            <a:r>
              <a:rPr lang="en-IN" sz="1600" dirty="0"/>
              <a:t>  </a:t>
            </a:r>
            <a:br>
              <a:rPr lang="en-IN" sz="1600" dirty="0"/>
            </a:br>
            <a:r>
              <a:rPr lang="en-IN" sz="1600" b="1" dirty="0"/>
              <a:t>public</a:t>
            </a:r>
            <a:r>
              <a:rPr lang="en-IN" sz="1600" dirty="0"/>
              <a:t> Address(String city, String state, String country</a:t>
            </a:r>
            <a:r>
              <a:rPr lang="en-IN" sz="1600" dirty="0" smtClean="0"/>
              <a:t>)</a:t>
            </a:r>
            <a:br>
              <a:rPr lang="en-IN" sz="1600" dirty="0" smtClean="0"/>
            </a:br>
            <a:r>
              <a:rPr lang="en-IN" sz="1600" dirty="0"/>
              <a:t> {  </a:t>
            </a:r>
            <a:br>
              <a:rPr lang="en-IN" sz="1600" dirty="0"/>
            </a:br>
            <a:r>
              <a:rPr lang="en-IN" sz="1600" dirty="0"/>
              <a:t>    </a:t>
            </a:r>
            <a:r>
              <a:rPr lang="en-IN" sz="1600" b="1" dirty="0" err="1"/>
              <a:t>this</a:t>
            </a:r>
            <a:r>
              <a:rPr lang="en-IN" sz="1600" dirty="0" err="1"/>
              <a:t>.city</a:t>
            </a:r>
            <a:r>
              <a:rPr lang="en-IN" sz="1600" dirty="0"/>
              <a:t> = city;  </a:t>
            </a:r>
            <a:br>
              <a:rPr lang="en-IN" sz="1600" dirty="0"/>
            </a:br>
            <a:r>
              <a:rPr lang="en-IN" sz="1600" dirty="0"/>
              <a:t>    </a:t>
            </a:r>
            <a:r>
              <a:rPr lang="en-IN" sz="1600" b="1" dirty="0" err="1"/>
              <a:t>this</a:t>
            </a:r>
            <a:r>
              <a:rPr lang="en-IN" sz="1600" dirty="0" err="1"/>
              <a:t>.state</a:t>
            </a:r>
            <a:r>
              <a:rPr lang="en-IN" sz="1600" dirty="0"/>
              <a:t> = state;  </a:t>
            </a:r>
            <a:br>
              <a:rPr lang="en-IN" sz="1600" dirty="0"/>
            </a:br>
            <a:r>
              <a:rPr lang="en-IN" sz="1600" dirty="0"/>
              <a:t>    </a:t>
            </a:r>
            <a:r>
              <a:rPr lang="en-IN" sz="1600" b="1" dirty="0" err="1"/>
              <a:t>this</a:t>
            </a:r>
            <a:r>
              <a:rPr lang="en-IN" sz="1600" dirty="0" err="1"/>
              <a:t>.country</a:t>
            </a:r>
            <a:r>
              <a:rPr lang="en-IN" sz="1600" dirty="0"/>
              <a:t> = country;  </a:t>
            </a:r>
            <a:br>
              <a:rPr lang="en-IN" sz="1600" dirty="0"/>
            </a:br>
            <a:r>
              <a:rPr lang="en-IN" sz="1600" dirty="0"/>
              <a:t>}  </a:t>
            </a:r>
            <a:br>
              <a:rPr lang="en-IN" sz="1600" dirty="0"/>
            </a:br>
            <a:r>
              <a:rPr lang="en-IN" sz="1600"/>
              <a:t> </a:t>
            </a:r>
            <a:r>
              <a:rPr lang="en-IN" sz="1600" smtClean="0"/>
              <a:t>}</a:t>
            </a:r>
            <a:r>
              <a:rPr lang="en-IN" sz="1600" dirty="0"/>
              <a:t>  </a:t>
            </a:r>
            <a:br>
              <a:rPr lang="en-IN" sz="1600" dirty="0"/>
            </a:b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THANK YOU</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3</Words>
  <Application>Microsoft Office PowerPoint</Application>
  <PresentationFormat>On-screen Show (4:3)</PresentationFormat>
  <Paragraphs>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AGGREGATION</vt:lpstr>
      <vt:lpstr> If a class have an entity reference, it is known as Aggregation. Aggregation represents HAS-A relationship.  For example  Consider a situation, Employee object contains many informations such as id, name, emailId etc.   It contains one more object named address, which contains its own informations such as city, state, country, zipcode etc. as given below. class Employee {   int id;   String name;   Address address;//Address is a class   ...   }   In such case, Employee has an entity reference address, so relationship is Employee HAS-A address.  Why use Aggregation? For Code Reusability.  </vt:lpstr>
      <vt:lpstr>  When use Aggregation? Code reuse is also best achieved by aggregation when there is no is-a relationship.  Inheritance should be used only if the relationship is-a is maintained throughout the lifetime of the objects involved; otherwise, aggregation is the best choice.  Understanding meaningful example of Aggregation  In this example, Employee has an object of Address, address object contains its own informations such as city, state, country etc.   In such case relationship is Employee HAS-A address. Address.java public class Address  {   String city,state,country;      public Address(String city, String state, String country)  {       this.city = city;       this.state = state;       this.country = country;   }    }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AGGREGATION</dc:title>
  <dc:creator>HP</dc:creator>
  <cp:lastModifiedBy>HP</cp:lastModifiedBy>
  <cp:revision>32</cp:revision>
  <dcterms:created xsi:type="dcterms:W3CDTF">2019-08-09T01:33:23Z</dcterms:created>
  <dcterms:modified xsi:type="dcterms:W3CDTF">2020-02-26T15:09:48Z</dcterms:modified>
</cp:coreProperties>
</file>