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56" d="100"/>
          <a:sy n="56"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6201" cy="76201"/>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8"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9"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4/6/2024</a:t>
            </a:fld>
            <a:endParaRPr lang="zh-CN" altLang="en-US" sz="1200">
              <a:latin typeface="Calibri" pitchFamily="0" charset="0"/>
              <a:ea typeface="等线" pitchFamily="0" charset="0"/>
              <a:cs typeface="Calibri" pitchFamily="0" charset="0"/>
            </a:endParaRPr>
          </a:p>
        </p:txBody>
      </p:sp>
      <p:sp>
        <p:nvSpPr>
          <p:cNvPr id="10"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1"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2"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0238774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9788580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9908303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4597825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164817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2831077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6259153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8799397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60388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9368975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1214338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93749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pic>
        <p:nvPicPr>
          <p:cNvPr id="19" name="图片" descr="Logo  Description automatically generated"/>
          <p:cNvPicPr>
            <a:picLocks noChangeAspect="1"/>
          </p:cNvPicPr>
          <p:nvPr/>
        </p:nvPicPr>
        <p:blipFill>
          <a:blip r:embed="rId2" cstate="print"/>
          <a:stretch>
            <a:fillRect/>
          </a:stretch>
        </p:blipFill>
        <p:spPr>
          <a:xfrm rot="0">
            <a:off x="10485004" y="6437910"/>
            <a:ext cx="1125804" cy="365126"/>
          </a:xfrm>
          <a:prstGeom prst="rect"/>
          <a:noFill/>
          <a:ln w="12700" cmpd="sng" cap="flat">
            <a:noFill/>
            <a:prstDash val="solid"/>
            <a:miter/>
          </a:ln>
        </p:spPr>
      </p:pic>
      <p:sp>
        <p:nvSpPr>
          <p:cNvPr id="14" name="文本框"/>
          <p:cNvSpPr>
            <a:spLocks noGrp="1"/>
          </p:cNvSpPr>
          <p:nvPr>
            <p:ph type="ctrTitle"/>
          </p:nvPr>
        </p:nvSpPr>
        <p:spPr>
          <a:xfrm rot="0">
            <a:off x="914400" y="2130440"/>
            <a:ext cx="10363199" cy="1470025"/>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0" i="0" u="none" strike="noStrike" kern="1200" cap="none" spc="0" baseline="0">
                <a:solidFill>
                  <a:schemeClr val="tx1"/>
                </a:solidFill>
                <a:latin typeface="Calibri" pitchFamily="0" charset="0"/>
                <a:ea typeface="宋体" pitchFamily="0" charset="0"/>
                <a:cs typeface="Lucida Sans"/>
              </a:rPr>
              <a:t>Click to edit Master title style</a:t>
            </a:r>
            <a:endParaRPr lang="zh-CN" altLang="en-US" sz="4400" b="0" i="0" u="none" strike="noStrike" kern="1200" cap="none" spc="0" baseline="0">
              <a:solidFill>
                <a:schemeClr val="tx1"/>
              </a:solidFill>
              <a:latin typeface="Calibri" pitchFamily="0" charset="0"/>
              <a:ea typeface="宋体" pitchFamily="0" charset="0"/>
              <a:cs typeface="Lucida Sans"/>
            </a:endParaRPr>
          </a:p>
        </p:txBody>
      </p:sp>
      <p:sp>
        <p:nvSpPr>
          <p:cNvPr id="15" name="文本框"/>
          <p:cNvSpPr>
            <a:spLocks noGrp="1"/>
          </p:cNvSpPr>
          <p:nvPr>
            <p:ph type="subTitle" idx="1"/>
          </p:nvPr>
        </p:nvSpPr>
        <p:spPr>
          <a:xfrm rot="0">
            <a:off x="1828800" y="3886200"/>
            <a:ext cx="8534401" cy="17526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ct val="20000"/>
              </a:spcBef>
              <a:spcAft>
                <a:spcPts val="0"/>
              </a:spcAft>
              <a:buNone/>
            </a:pPr>
            <a:r>
              <a:rPr lang="en-US" altLang="zh-CN" sz="3200" b="0" i="0" u="none" strike="noStrike" kern="1200" cap="none" spc="0" baseline="0">
                <a:solidFill>
                  <a:srgbClr val="898989"/>
                </a:solidFill>
                <a:latin typeface="Calibri" pitchFamily="0" charset="0"/>
                <a:ea typeface="宋体" pitchFamily="0" charset="0"/>
                <a:cs typeface="Lucida Sans"/>
              </a:rPr>
              <a:t>Click to edit Master subtitle style</a:t>
            </a:r>
            <a:endParaRPr lang="zh-CN" altLang="en-US" sz="3200" b="0" i="0" u="none" strike="noStrike" kern="1200" cap="none" spc="0" baseline="0">
              <a:solidFill>
                <a:srgbClr val="898989"/>
              </a:solidFill>
              <a:latin typeface="Calibri" pitchFamily="0" charset="0"/>
              <a:ea typeface="宋体" pitchFamily="0" charset="0"/>
              <a:cs typeface="Lucida Sans"/>
            </a:endParaRPr>
          </a:p>
        </p:txBody>
      </p:sp>
      <p:sp>
        <p:nvSpPr>
          <p:cNvPr id="16" name="文本框"/>
          <p:cNvSpPr>
            <a:spLocks noGrp="1"/>
          </p:cNvSpPr>
          <p:nvPr>
            <p:ph type="dt" idx="10"/>
          </p:nvPr>
        </p:nvSpPr>
        <p:spPr>
          <a:xfrm rot="0">
            <a:off x="609600" y="6356364"/>
            <a:ext cx="284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fld id="{CAD2D6BD-DE1B-4B5F-8B41-2702339687B9}" type="datetime1">
              <a:rPr lang="en-US" altLang="zh-CN" sz="1200" b="0" i="0" u="none" strike="noStrike" kern="1200" cap="none" spc="0" baseline="0">
                <a:solidFill>
                  <a:srgbClr val="898989"/>
                </a:solidFill>
                <a:latin typeface="Calibri" pitchFamily="0" charset="0"/>
                <a:ea typeface="宋体" pitchFamily="0" charset="0"/>
                <a:cs typeface="Calibri" pitchFamily="0" charset="0"/>
              </a:rPr>
              <a:t>4/6/2024</a:t>
            </a:fld>
            <a:endParaRPr lang="zh-CN" altLang="en-US" sz="1200" b="0" i="0" u="none" strike="noStrike" kern="1200" cap="none" spc="0" baseline="0">
              <a:solidFill>
                <a:srgbClr val="898989"/>
              </a:solidFill>
              <a:latin typeface="Calibri" pitchFamily="0" charset="0"/>
              <a:ea typeface="宋体" pitchFamily="0" charset="0"/>
              <a:cs typeface="Calibri" pitchFamily="0" charset="0"/>
            </a:endParaRPr>
          </a:p>
        </p:txBody>
      </p:sp>
      <p:sp>
        <p:nvSpPr>
          <p:cNvPr id="17" name="文本框"/>
          <p:cNvSpPr>
            <a:spLocks noGrp="1"/>
          </p:cNvSpPr>
          <p:nvPr>
            <p:ph type="ftr"/>
          </p:nvPr>
        </p:nvSpPr>
        <p:spPr>
          <a:xfrm rot="0">
            <a:off x="4165600" y="6356364"/>
            <a:ext cx="3860799"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endParaRPr lang="zh-CN" altLang="en-US" sz="1200" b="0" i="0" u="none" strike="noStrike" kern="1200" cap="none" spc="0" baseline="0">
              <a:solidFill>
                <a:srgbClr val="898989"/>
              </a:solidFill>
              <a:latin typeface="Calibri" pitchFamily="0" charset="0"/>
              <a:ea typeface="宋体" pitchFamily="0" charset="0"/>
              <a:cs typeface="Calibri" pitchFamily="0" charset="0"/>
            </a:endParaRPr>
          </a:p>
        </p:txBody>
      </p:sp>
      <p:sp>
        <p:nvSpPr>
          <p:cNvPr id="18" name="文本框"/>
          <p:cNvSpPr>
            <a:spLocks noGrp="1"/>
          </p:cNvSpPr>
          <p:nvPr>
            <p:ph type="sldNum"/>
          </p:nvPr>
        </p:nvSpPr>
        <p:spPr>
          <a:xfrm rot="0">
            <a:off x="8737600" y="6356364"/>
            <a:ext cx="2844799"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b="0" i="0" u="none" strike="noStrike" kern="1200" cap="none" spc="0" baseline="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6903361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09908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815894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28" name="图片" descr="Logo  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4"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3" name="文本框"/>
          <p:cNvSpPr>
            <a:spLocks xmlns:a="http://schemas.openxmlformats.org/drawingml/2006/main" noGrp="1"/>
          </p:cNvSpPr>
          <p:nvPr>
            <p:ph type="title"/>
          </p:nvPr>
        </p:nvSpPr>
        <p:spPr>
          <a:xfrm xmlns:a="http://schemas.openxmlformats.org/drawingml/2006/main" rot="0">
            <a:off x="609600" y="274638"/>
            <a:ext cx="10972800" cy="11430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24" name="文本框"/>
          <p:cNvSpPr>
            <a:spLocks xmlns:a="http://schemas.openxmlformats.org/drawingml/2006/main" noGrp="1"/>
          </p:cNvSpPr>
          <p:nvPr>
            <p:ph type="body" idx="1"/>
          </p:nvPr>
        </p:nvSpPr>
        <p:spPr>
          <a:xfrm xmlns:a="http://schemas.openxmlformats.org/drawingml/2006/main" rot="0">
            <a:off x="609600" y="1600206"/>
            <a:ext cx="10972800" cy="452596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25" name="文本框"/>
          <p:cNvSpPr>
            <a:spLocks xmlns:a="http://schemas.openxmlformats.org/drawingml/2006/main" noGrp="1"/>
          </p:cNvSpPr>
          <p:nvPr>
            <p:ph type="dt" idx="10"/>
          </p:nvPr>
        </p:nvSpPr>
        <p:spPr>
          <a:xfrm xmlns:a="http://schemas.openxmlformats.org/drawingml/2006/main" rot="0">
            <a:off x="609600" y="6356364"/>
            <a:ext cx="2844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fld id="{CAD2D6BD-DE1B-4B5F-8B41-2702339687B9}" type="datetime1">
              <a:rPr lang="en-US" altLang="zh-CN" sz="1200">
                <a:solidFill>
                  <a:srgbClr val="898989"/>
                </a:solidFill>
                <a:latin typeface="Calibri" pitchFamily="0" charset="0"/>
                <a:ea typeface="宋体" pitchFamily="0" charset="0"/>
                <a:cs typeface="Calibri" pitchFamily="0" charset="0"/>
              </a:rPr>
              <a:t>4/6/2024</a:t>
            </a:fld>
            <a:endParaRPr lang="zh-CN" altLang="en-US" sz="1200">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ftr"/>
          </p:nvPr>
        </p:nvSpPr>
        <p:spPr>
          <a:xfrm xmlns:a="http://schemas.openxmlformats.org/drawingml/2006/main" rot="0">
            <a:off x="4165600" y="6356364"/>
            <a:ext cx="386079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p:nvPr>
        </p:nvSpPr>
        <p:spPr>
          <a:xfrm xmlns:a="http://schemas.openxmlformats.org/drawingml/2006/main" rot="0">
            <a:off x="8737600" y="6356364"/>
            <a:ext cx="284479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0527452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51" name="图片" descr="Logo  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4"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47" name="文本框"/>
          <p:cNvSpPr>
            <a:spLocks xmlns:a="http://schemas.openxmlformats.org/drawingml/2006/main" noGrp="1"/>
          </p:cNvSpPr>
          <p:nvPr>
            <p:ph type="title"/>
          </p:nvPr>
        </p:nvSpPr>
        <p:spPr>
          <a:xfrm xmlns:a="http://schemas.openxmlformats.org/drawingml/2006/main" rot="0">
            <a:off x="609600" y="274638"/>
            <a:ext cx="10972800" cy="11430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48" name="文本框"/>
          <p:cNvSpPr>
            <a:spLocks xmlns:a="http://schemas.openxmlformats.org/drawingml/2006/main" noGrp="1"/>
          </p:cNvSpPr>
          <p:nvPr>
            <p:ph type="dt" idx="10"/>
          </p:nvPr>
        </p:nvSpPr>
        <p:spPr>
          <a:xfrm xmlns:a="http://schemas.openxmlformats.org/drawingml/2006/main" rot="0">
            <a:off x="609600" y="6356364"/>
            <a:ext cx="2844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fld id="{CAD2D6BD-DE1B-4B5F-8B41-2702339687B9}" type="datetime1">
              <a:rPr lang="en-US" altLang="zh-CN" sz="1200">
                <a:solidFill>
                  <a:srgbClr val="898989"/>
                </a:solidFill>
                <a:latin typeface="Calibri" pitchFamily="0" charset="0"/>
                <a:ea typeface="宋体" pitchFamily="0" charset="0"/>
                <a:cs typeface="Calibri" pitchFamily="0" charset="0"/>
              </a:rPr>
              <a:t>4/6/2024</a:t>
            </a:fld>
            <a:endParaRPr lang="zh-CN" altLang="en-US" sz="1200">
              <a:solidFill>
                <a:srgbClr val="898989"/>
              </a:solidFill>
              <a:latin typeface="Calibri" pitchFamily="0" charset="0"/>
              <a:ea typeface="宋体" pitchFamily="0" charset="0"/>
              <a:cs typeface="Calibri" pitchFamily="0" charset="0"/>
            </a:endParaRPr>
          </a:p>
        </p:txBody>
      </p:sp>
      <p:sp>
        <p:nvSpPr>
          <p:cNvPr id="49" name="文本框"/>
          <p:cNvSpPr>
            <a:spLocks xmlns:a="http://schemas.openxmlformats.org/drawingml/2006/main" noGrp="1"/>
          </p:cNvSpPr>
          <p:nvPr>
            <p:ph type="ftr"/>
          </p:nvPr>
        </p:nvSpPr>
        <p:spPr>
          <a:xfrm xmlns:a="http://schemas.openxmlformats.org/drawingml/2006/main" rot="0">
            <a:off x="4165600" y="6356364"/>
            <a:ext cx="386079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0" charset="0"/>
              <a:ea typeface="宋体" pitchFamily="0" charset="0"/>
              <a:cs typeface="Calibri" pitchFamily="0" charset="0"/>
            </a:endParaRPr>
          </a:p>
        </p:txBody>
      </p:sp>
      <p:sp>
        <p:nvSpPr>
          <p:cNvPr id="50" name="文本框"/>
          <p:cNvSpPr>
            <a:spLocks xmlns:a="http://schemas.openxmlformats.org/drawingml/2006/main" noGrp="1"/>
          </p:cNvSpPr>
          <p:nvPr>
            <p:ph type="sldNum"/>
          </p:nvPr>
        </p:nvSpPr>
        <p:spPr>
          <a:xfrm xmlns:a="http://schemas.openxmlformats.org/drawingml/2006/main" rot="0">
            <a:off x="8737600" y="6356364"/>
            <a:ext cx="284479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4729247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943875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2929930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8097173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2628537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440460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890426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151822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9968922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609600" y="274638"/>
            <a:ext cx="10972800" cy="1143000"/>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609600" y="1600206"/>
            <a:ext cx="10972800" cy="452596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609600" y="6356364"/>
            <a:ext cx="28448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宋体" pitchFamily="0" charset="0"/>
                <a:cs typeface="Calibri" pitchFamily="0" charset="0"/>
              </a:rPr>
              <a:t>4/6/2024</a:t>
            </a:fld>
            <a:endParaRPr lang="zh-CN" altLang="en-US" sz="1200">
              <a:solidFill>
                <a:srgbClr val="898989"/>
              </a:solidFill>
              <a:latin typeface="Calibri" pitchFamily="0" charset="0"/>
              <a:ea typeface="宋体" pitchFamily="0" charset="0"/>
              <a:cs typeface="Calibri" pitchFamily="0" charset="0"/>
            </a:endParaRPr>
          </a:p>
        </p:txBody>
      </p:sp>
      <p:sp>
        <p:nvSpPr>
          <p:cNvPr id="5" name="文本框"/>
          <p:cNvSpPr>
            <a:spLocks noGrp="1"/>
          </p:cNvSpPr>
          <p:nvPr>
            <p:ph type="ftr" idx="3"/>
          </p:nvPr>
        </p:nvSpPr>
        <p:spPr>
          <a:xfrm rot="0">
            <a:off x="4165600" y="6356364"/>
            <a:ext cx="3860799" cy="365125"/>
          </a:xfrm>
          <a:prstGeom prst="rect"/>
          <a:noFill/>
          <a:ln w="12700" cmpd="sng" cap="flat">
            <a:noFill/>
            <a:prstDash val="solid"/>
            <a:miter/>
          </a:ln>
        </p:spPr>
        <p:txBody>
          <a:bodyPr vert="horz" wrap="square" lIns="91440" tIns="45720" rIns="91440" bIns="45720" anchor="ctr" anchorCtr="0">
            <a:prstTxWarp prst="textNoShape"/>
          </a:bodyPr>
          <a:lstStyle/>
          <a:p>
            <a:pPr algn="ctr"/>
            <a:endParaRPr lang="zh-CN" altLang="en-US" sz="1200">
              <a:solidFill>
                <a:srgbClr val="898989"/>
              </a:solidFill>
              <a:latin typeface="Calibri" pitchFamily="0" charset="0"/>
              <a:ea typeface="宋体" pitchFamily="0" charset="0"/>
              <a:cs typeface="Calibri" pitchFamily="0" charset="0"/>
            </a:endParaRPr>
          </a:p>
        </p:txBody>
      </p:sp>
      <p:sp>
        <p:nvSpPr>
          <p:cNvPr id="6" name="文本框"/>
          <p:cNvSpPr>
            <a:spLocks noGrp="1"/>
          </p:cNvSpPr>
          <p:nvPr>
            <p:ph type="sldNum" idx="4"/>
          </p:nvPr>
        </p:nvSpPr>
        <p:spPr>
          <a:xfrm rot="0">
            <a:off x="8737600" y="6356364"/>
            <a:ext cx="284479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pic>
        <p:nvPicPr>
          <p:cNvPr id="7" name="图片" descr="Logo  Description automatically generated"/>
          <p:cNvPicPr>
            <a:picLocks noChangeAspect="1"/>
          </p:cNvPicPr>
          <p:nvPr/>
        </p:nvPicPr>
        <p:blipFill>
          <a:blip r:embed="rId1" cstate="print"/>
          <a:stretch>
            <a:fillRect/>
          </a:stretch>
        </p:blipFill>
        <p:spPr>
          <a:xfrm rot="0">
            <a:off x="10485004" y="6437910"/>
            <a:ext cx="1125804" cy="365126"/>
          </a:xfrm>
          <a:prstGeom prst="rect"/>
          <a:noFill/>
          <a:ln w="12700" cmpd="sng" cap="flat">
            <a:noFill/>
            <a:prstDash val="solid"/>
            <a:miter/>
          </a:ln>
        </p:spPr>
      </p:pic>
    </p:spTree>
    <p:extLst>
      <p:ext uri="{BB962C8B-B14F-4D97-AF65-F5344CB8AC3E}">
        <p14:creationId xmlns:p14="http://schemas.microsoft.com/office/powerpoint/2010/main" val="136917433"/>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ctr" defTabSz="914400" eaLnBrk="1" fontAlgn="auto" latinLnBrk="0" hangingPunct="1">
        <a:spcBef>
          <a:spcPts val="0"/>
        </a:spcBef>
        <a:buNone/>
        <a:defRPr sz="4400" kern="1200">
          <a:solidFill>
            <a:schemeClr val="tx1"/>
          </a:solidFill>
          <a:latin typeface="Calibri" pitchFamily="0" charset="0"/>
          <a:ea typeface="宋体" pitchFamily="0" charset="0"/>
          <a:cs typeface="Calibri" pitchFamily="0" charset="0"/>
        </a:defRPr>
      </a:lvl1pPr>
    </p:titleStyle>
    <p:bodyStyle>
      <a:lvl1pPr marL="342900" indent="-342900" algn="l" defTabSz="914400" eaLnBrk="1" fontAlgn="auto" latinLnBrk="0" hangingPunct="1">
        <a:spcBef>
          <a:spcPct val="20000"/>
        </a:spcBef>
        <a:buFont typeface="Arial" pitchFamily="34" charset="0"/>
        <a:buChar char="•"/>
        <a:defRPr sz="3200" kern="1200">
          <a:solidFill>
            <a:schemeClr val="tx1"/>
          </a:solidFill>
          <a:latin typeface="Calibri" pitchFamily="0" charset="0"/>
          <a:ea typeface="宋体" pitchFamily="0" charset="0"/>
          <a:cs typeface="Calibri" pitchFamily="0" charset="0"/>
        </a:defRPr>
      </a:lvl1pPr>
      <a:lvl2pPr marL="742950" indent="-285750" algn="l" defTabSz="914400" eaLnBrk="1" fontAlgn="auto" latinLnBrk="0" hangingPunct="1">
        <a:spcBef>
          <a:spcPct val="20000"/>
        </a:spcBef>
        <a:buFont typeface="Arial" pitchFamily="34" charset="0"/>
        <a:buChar char="–"/>
        <a:defRPr sz="2800" kern="1200">
          <a:solidFill>
            <a:schemeClr val="tx1"/>
          </a:solidFill>
          <a:latin typeface="Calibri" pitchFamily="0" charset="0"/>
          <a:ea typeface="宋体" pitchFamily="0" charset="0"/>
          <a:cs typeface="Calibri" pitchFamily="0" charset="0"/>
        </a:defRPr>
      </a:lvl2pPr>
      <a:lvl3pPr marL="1143000" indent="-228600" algn="l" defTabSz="914400" eaLnBrk="1" fontAlgn="auto" latinLnBrk="0" hangingPunct="1">
        <a:spcBef>
          <a:spcPct val="20000"/>
        </a:spcBef>
        <a:buFont typeface="Arial" pitchFamily="34" charset="0"/>
        <a:buChar char="•"/>
        <a:defRPr sz="2400" kern="1200">
          <a:solidFill>
            <a:schemeClr val="tx1"/>
          </a:solidFill>
          <a:latin typeface="Calibri" pitchFamily="0" charset="0"/>
          <a:ea typeface="宋体" pitchFamily="0" charset="0"/>
          <a:cs typeface="Calibri" pitchFamily="0" charset="0"/>
        </a:defRPr>
      </a:lvl3pPr>
      <a:lvl4pPr marL="16002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4pPr>
      <a:lvl5pPr marL="20574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5pPr>
      <a:lvl6pPr marL="25146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6pPr>
      <a:lvl7pPr marL="29718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7pPr>
      <a:lvl8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8pPr>
      <a:lvl9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宋体" pitchFamily="0" charset="0"/>
                <a:cs typeface="Arial" pitchFamily="34" charset="0"/>
              </a:rPr>
              <a:t>KEY LOGGER</a:t>
            </a:r>
            <a:endParaRPr lang="zh-CN" altLang="en-US" sz="4400" b="1" i="0" u="none" strike="noStrike" kern="1200" cap="none" spc="0" baseline="0">
              <a:solidFill>
                <a:schemeClr val="accent1"/>
              </a:solidFill>
              <a:latin typeface="Arial" pitchFamily="34" charset="0"/>
              <a:ea typeface="宋体" pitchFamily="0" charset="0"/>
              <a:cs typeface="Arial" pitchFamily="34" charset="0"/>
            </a:endParaRPr>
          </a:p>
        </p:txBody>
      </p:sp>
      <p:sp>
        <p:nvSpPr>
          <p:cNvPr id="21" name="矩形"/>
          <p:cNvSpPr>
            <a:spLocks/>
          </p:cNvSpPr>
          <p:nvPr/>
        </p:nvSpPr>
        <p:spPr>
          <a:xfrm rot="0">
            <a:off x="-329783" y="1034323"/>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376091"/>
                </a:solidFill>
                <a:latin typeface="Arial" pitchFamily="34" charset="0"/>
                <a:ea typeface="宋体" pitchFamily="0" charset="0"/>
                <a:cs typeface="Arial" pitchFamily="34" charset="0"/>
              </a:rPr>
              <a:t>CAPSTONE PROJECT</a:t>
            </a:r>
            <a:endParaRPr lang="zh-CN" altLang="en-US" sz="3200" b="1" i="0" u="none" strike="noStrike" kern="1200" cap="none" spc="0" baseline="0">
              <a:solidFill>
                <a:srgbClr val="376091"/>
              </a:solidFill>
              <a:latin typeface="Arial" pitchFamily="34" charset="0"/>
              <a:ea typeface="宋体" pitchFamily="0" charset="0"/>
              <a:cs typeface="Arial" pitchFamily="34" charset="0"/>
            </a:endParaRPr>
          </a:p>
        </p:txBody>
      </p:sp>
      <p:sp>
        <p:nvSpPr>
          <p:cNvPr id="22" name="矩形"/>
          <p:cNvSpPr>
            <a:spLocks/>
          </p:cNvSpPr>
          <p:nvPr/>
        </p:nvSpPr>
        <p:spPr>
          <a:xfrm rot="0">
            <a:off x="2260281" y="3614814"/>
            <a:ext cx="7980183" cy="21678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376091"/>
                </a:solidFill>
                <a:latin typeface="Arial" pitchFamily="34" charset="0"/>
                <a:ea typeface="宋体" pitchFamily="0" charset="0"/>
                <a:cs typeface="Arial" pitchFamily="34" charset="0"/>
              </a:rPr>
              <a:t>          PRE</a:t>
            </a:r>
            <a:r>
              <a:rPr lang="en-US" altLang="zh-CN" sz="2400" b="1" i="0" u="none" strike="noStrike" kern="1200" cap="none" spc="0" baseline="0">
                <a:solidFill>
                  <a:srgbClr val="376091"/>
                </a:solidFill>
                <a:latin typeface="Arial" pitchFamily="34" charset="0"/>
                <a:ea typeface="宋体" pitchFamily="0" charset="0"/>
                <a:cs typeface="Arial" pitchFamily="34" charset="0"/>
              </a:rPr>
              <a:t>S</a:t>
            </a:r>
            <a:r>
              <a:rPr lang="en-US" altLang="zh-CN" sz="2400" b="1" i="0" u="none" strike="noStrike" kern="1200" cap="none" spc="0" baseline="0">
                <a:solidFill>
                  <a:srgbClr val="376091"/>
                </a:solidFill>
                <a:latin typeface="Arial" pitchFamily="34" charset="0"/>
                <a:ea typeface="宋体" pitchFamily="0" charset="0"/>
                <a:cs typeface="Arial" pitchFamily="34" charset="0"/>
              </a:rPr>
              <a:t>ENTED BY</a:t>
            </a:r>
            <a:r>
              <a:rPr lang="en-US" altLang="zh-CN" sz="2400" b="1" i="0" u="none" strike="noStrike" kern="1200" cap="none" spc="0" baseline="0">
                <a:solidFill>
                  <a:srgbClr val="376091"/>
                </a:solidFill>
                <a:latin typeface="Arial" pitchFamily="34" charset="0"/>
                <a:ea typeface="宋体" pitchFamily="0" charset="0"/>
                <a:cs typeface="Arial" pitchFamily="34"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rgbClr val="376091"/>
                </a:solidFill>
                <a:latin typeface="Arial" pitchFamily="34" charset="0"/>
                <a:ea typeface="宋体" pitchFamily="0" charset="0"/>
                <a:cs typeface="Arial" pitchFamily="34" charset="0"/>
              </a:rPr>
              <a:t> </a:t>
            </a:r>
            <a:r>
              <a:rPr lang="en-US" altLang="zh-CN" sz="2400" b="1" i="0" u="none" strike="noStrike" kern="1200" cap="none" spc="0" baseline="0">
                <a:solidFill>
                  <a:srgbClr val="376091"/>
                </a:solidFill>
                <a:latin typeface="Arial" pitchFamily="34" charset="0"/>
                <a:ea typeface="宋体" pitchFamily="0" charset="0"/>
                <a:cs typeface="Arial" pitchFamily="34" charset="0"/>
              </a:rPr>
              <a:t> </a:t>
            </a:r>
            <a:r>
              <a:rPr lang="en-US" altLang="zh-CN" sz="2400" b="1" i="0" u="none" strike="noStrike" kern="1200" cap="none" spc="0" baseline="0">
                <a:solidFill>
                  <a:srgbClr val="376091"/>
                </a:solidFill>
                <a:latin typeface="Arial" pitchFamily="34" charset="0"/>
                <a:ea typeface="宋体" pitchFamily="0" charset="0"/>
                <a:cs typeface="Arial" pitchFamily="34" charset="0"/>
              </a:rPr>
              <a:t> </a:t>
            </a:r>
            <a:r>
              <a:rPr lang="en-US" altLang="zh-CN" sz="2400" b="1" i="0" u="none" strike="noStrike" kern="1200" cap="none" spc="0" baseline="0">
                <a:solidFill>
                  <a:srgbClr val="376091"/>
                </a:solidFill>
                <a:latin typeface="Arial" pitchFamily="34" charset="0"/>
                <a:ea typeface="宋体" pitchFamily="0" charset="0"/>
                <a:cs typeface="Arial" pitchFamily="34" charset="0"/>
              </a:rPr>
              <a:t> </a:t>
            </a:r>
            <a:r>
              <a:rPr lang="en-US" altLang="zh-CN" sz="2400" b="1" i="0" u="none" strike="noStrike" kern="1200" cap="none" spc="0" baseline="0">
                <a:solidFill>
                  <a:srgbClr val="376091"/>
                </a:solidFill>
                <a:latin typeface="Arial" pitchFamily="34" charset="0"/>
                <a:ea typeface="宋体" pitchFamily="0" charset="0"/>
                <a:cs typeface="Arial" pitchFamily="34" charset="0"/>
              </a:rPr>
              <a:t> </a:t>
            </a:r>
            <a:r>
              <a:rPr lang="en-US" altLang="zh-CN" sz="2400" b="1" i="0" u="none" strike="noStrike" kern="1200" cap="none" spc="0" baseline="0">
                <a:solidFill>
                  <a:srgbClr val="376091"/>
                </a:solidFill>
                <a:latin typeface="Arial" pitchFamily="34" charset="0"/>
                <a:ea typeface="宋体" pitchFamily="0" charset="0"/>
                <a:cs typeface="Arial" pitchFamily="34" charset="0"/>
              </a:rPr>
              <a:t> </a:t>
            </a:r>
            <a:r>
              <a:rPr lang="en-US" altLang="zh-CN" sz="2400" b="1" i="0" u="none" strike="noStrike" kern="1200" cap="none" spc="0" baseline="0">
                <a:solidFill>
                  <a:srgbClr val="376091"/>
                </a:solidFill>
                <a:latin typeface="Arial" pitchFamily="34" charset="0"/>
                <a:ea typeface="宋体" pitchFamily="0" charset="0"/>
                <a:cs typeface="Arial" pitchFamily="34" charset="0"/>
              </a:rPr>
              <a:t> </a:t>
            </a:r>
            <a:r>
              <a:rPr lang="en-US" altLang="zh-CN" sz="2400" b="1" i="0" u="none" strike="noStrike" kern="1200" cap="none" spc="0" baseline="0">
                <a:solidFill>
                  <a:srgbClr val="376091"/>
                </a:solidFill>
                <a:latin typeface="Arial" pitchFamily="34" charset="0"/>
                <a:ea typeface="宋体" pitchFamily="0" charset="0"/>
                <a:cs typeface="Arial" pitchFamily="34" charset="0"/>
              </a:rPr>
              <a:t> </a:t>
            </a:r>
            <a:r>
              <a:rPr lang="en-US" altLang="zh-CN" sz="2400" b="1" i="0" u="none" strike="noStrike" kern="1200" cap="none" spc="0" baseline="0">
                <a:solidFill>
                  <a:srgbClr val="376091"/>
                </a:solidFill>
                <a:latin typeface="Arial" pitchFamily="34" charset="0"/>
                <a:ea typeface="宋体" pitchFamily="0" charset="0"/>
                <a:cs typeface="Arial" pitchFamily="34" charset="0"/>
              </a:rPr>
              <a:t> </a:t>
            </a:r>
            <a:r>
              <a:rPr lang="en-US" altLang="zh-CN" sz="2400" b="1" i="0" u="none" strike="noStrike" kern="1200" cap="none" spc="0" baseline="0">
                <a:solidFill>
                  <a:srgbClr val="376091"/>
                </a:solidFill>
                <a:latin typeface="Arial" pitchFamily="34" charset="0"/>
                <a:ea typeface="宋体" pitchFamily="0" charset="0"/>
                <a:cs typeface="Arial" pitchFamily="34" charset="0"/>
              </a:rPr>
              <a:t> </a:t>
            </a:r>
            <a:r>
              <a:rPr lang="en-US" altLang="zh-CN" sz="2400" b="1" i="0" u="none" strike="noStrike" kern="1200" cap="none" spc="0" baseline="0">
                <a:solidFill>
                  <a:srgbClr val="376091"/>
                </a:solidFill>
                <a:latin typeface="Arial" pitchFamily="34" charset="0"/>
                <a:ea typeface="宋体" pitchFamily="0" charset="0"/>
                <a:cs typeface="Arial" pitchFamily="34" charset="0"/>
              </a:rPr>
              <a:t> </a:t>
            </a:r>
            <a:r>
              <a:rPr lang="en-US" altLang="zh-CN" sz="2400" b="1" i="0" u="none" strike="noStrike" kern="1200" cap="none" spc="0" baseline="0">
                <a:solidFill>
                  <a:srgbClr val="376091"/>
                </a:solidFill>
                <a:latin typeface="Arial" pitchFamily="34" charset="0"/>
                <a:ea typeface="宋体" pitchFamily="0" charset="0"/>
                <a:cs typeface="Arial" pitchFamily="34" charset="0"/>
              </a:rPr>
              <a:t> </a:t>
            </a:r>
            <a:r>
              <a:rPr lang="en-US" altLang="zh-CN" sz="2400" b="1" i="0" u="none" strike="noStrike" kern="1200" cap="none" spc="0" baseline="0">
                <a:solidFill>
                  <a:srgbClr val="376091"/>
                </a:solidFill>
                <a:latin typeface="Arial" pitchFamily="34" charset="0"/>
                <a:ea typeface="宋体" pitchFamily="0" charset="0"/>
                <a:cs typeface="Arial" pitchFamily="34" charset="0"/>
              </a:rPr>
              <a:t> </a:t>
            </a:r>
            <a:r>
              <a:rPr lang="en-US" altLang="zh-CN" sz="2400" b="1" i="0" u="none" strike="noStrike" kern="1200" cap="none" spc="0" baseline="0">
                <a:solidFill>
                  <a:srgbClr val="376091"/>
                </a:solidFill>
                <a:latin typeface="Arial" pitchFamily="34" charset="0"/>
                <a:ea typeface="宋体" pitchFamily="0" charset="0"/>
                <a:cs typeface="Arial" pitchFamily="34" charset="0"/>
              </a:rPr>
              <a:t> </a:t>
            </a:r>
            <a:r>
              <a:rPr lang="en-US" altLang="zh-CN" sz="2400" b="1" i="0" u="none" strike="noStrike" kern="1200" cap="none" spc="0" baseline="0">
                <a:solidFill>
                  <a:srgbClr val="376091"/>
                </a:solidFill>
                <a:latin typeface="Arial" pitchFamily="34" charset="0"/>
                <a:ea typeface="宋体" pitchFamily="0" charset="0"/>
                <a:cs typeface="Arial" pitchFamily="34" charset="0"/>
              </a:rPr>
              <a:t> </a:t>
            </a:r>
            <a:r>
              <a:rPr lang="en-US" altLang="zh-CN" sz="2400" b="1" i="0" u="none" strike="noStrike" kern="1200" cap="none" spc="0" baseline="0">
                <a:solidFill>
                  <a:srgbClr val="376091"/>
                </a:solidFill>
                <a:latin typeface="Arial" pitchFamily="34" charset="0"/>
                <a:ea typeface="宋体" pitchFamily="0" charset="0"/>
                <a:cs typeface="Arial" pitchFamily="34" charset="0"/>
              </a:rPr>
              <a:t> </a:t>
            </a:r>
            <a:r>
              <a:rPr lang="en-US" altLang="zh-CN" sz="2400" b="1" i="0" u="none" strike="noStrike" kern="1200" cap="none" spc="0" baseline="0">
                <a:solidFill>
                  <a:srgbClr val="376091"/>
                </a:solidFill>
                <a:latin typeface="Arial" pitchFamily="34" charset="0"/>
                <a:ea typeface="宋体" pitchFamily="0" charset="0"/>
                <a:cs typeface="Arial" pitchFamily="34" charset="0"/>
              </a:rPr>
              <a:t> </a:t>
            </a:r>
            <a:r>
              <a:rPr lang="en-US" altLang="zh-CN" sz="2400" b="1" i="0" u="none" strike="noStrike" kern="1200" cap="none" spc="0" baseline="0">
                <a:solidFill>
                  <a:srgbClr val="376091"/>
                </a:solidFill>
                <a:latin typeface="Arial" pitchFamily="34" charset="0"/>
                <a:ea typeface="宋体" pitchFamily="0" charset="0"/>
                <a:cs typeface="Arial" pitchFamily="34" charset="0"/>
              </a:rPr>
              <a:t> </a:t>
            </a:r>
            <a:r>
              <a:rPr lang="en-US" altLang="zh-CN" sz="2400" b="1" i="0" u="none" strike="noStrike" kern="1200" cap="none" spc="0" baseline="0">
                <a:solidFill>
                  <a:srgbClr val="376091"/>
                </a:solidFill>
                <a:latin typeface="Arial" pitchFamily="34" charset="0"/>
                <a:ea typeface="宋体" pitchFamily="0" charset="0"/>
                <a:cs typeface="Arial" pitchFamily="34" charset="0"/>
              </a:rPr>
              <a:t> </a:t>
            </a:r>
            <a:r>
              <a:rPr lang="en-US" altLang="zh-CN" sz="2400" b="1" i="0" u="none" strike="noStrike" kern="1200" cap="none" spc="0" baseline="0">
                <a:solidFill>
                  <a:srgbClr val="376091"/>
                </a:solidFill>
                <a:latin typeface="Arial" pitchFamily="34" charset="0"/>
                <a:ea typeface="宋体" pitchFamily="0" charset="0"/>
                <a:cs typeface="Arial" pitchFamily="34" charset="0"/>
              </a:rPr>
              <a:t> </a:t>
            </a:r>
            <a:r>
              <a:rPr lang="en-US" altLang="zh-CN" sz="2400" b="1" i="0" u="none" strike="noStrike" kern="1200" cap="none" spc="0" baseline="0">
                <a:solidFill>
                  <a:srgbClr val="376091"/>
                </a:solidFill>
                <a:latin typeface="Arial" pitchFamily="34" charset="0"/>
                <a:ea typeface="宋体" pitchFamily="0" charset="0"/>
                <a:cs typeface="Arial" pitchFamily="34" charset="0"/>
              </a:rPr>
              <a:t> </a:t>
            </a:r>
            <a:r>
              <a:rPr lang="en-US" altLang="zh-CN" sz="2400" b="1" i="0" u="none" strike="noStrike" kern="1200" cap="none" spc="0" baseline="0">
                <a:solidFill>
                  <a:srgbClr val="376091"/>
                </a:solidFill>
                <a:latin typeface="Arial" pitchFamily="34" charset="0"/>
                <a:ea typeface="宋体" pitchFamily="0" charset="0"/>
                <a:cs typeface="Arial" pitchFamily="34" charset="0"/>
              </a:rPr>
              <a:t> </a:t>
            </a:r>
            <a:r>
              <a:rPr lang="en-US" altLang="zh-CN" sz="2400" b="1" i="0" u="none" strike="noStrike" kern="1200" cap="none" spc="0" baseline="0">
                <a:solidFill>
                  <a:srgbClr val="376091"/>
                </a:solidFill>
                <a:latin typeface="Arial" pitchFamily="34" charset="0"/>
                <a:ea typeface="宋体" pitchFamily="0" charset="0"/>
                <a:cs typeface="Arial" pitchFamily="34" charset="0"/>
              </a:rPr>
              <a:t> </a:t>
            </a:r>
            <a:r>
              <a:rPr lang="en-US" altLang="zh-CN" sz="2400" b="1" i="0" u="none" strike="noStrike" kern="1200" cap="none" spc="0" baseline="0">
                <a:solidFill>
                  <a:srgbClr val="376091"/>
                </a:solidFill>
                <a:latin typeface="Arial" pitchFamily="34" charset="0"/>
                <a:ea typeface="宋体" pitchFamily="0" charset="0"/>
                <a:cs typeface="Arial" pitchFamily="34" charset="0"/>
              </a:rPr>
              <a:t> </a:t>
            </a:r>
            <a:r>
              <a:rPr lang="en-US" altLang="zh-CN" sz="2400" b="1" i="0" u="none" strike="noStrike" kern="1200" cap="none" spc="0" baseline="0">
                <a:solidFill>
                  <a:srgbClr val="376091"/>
                </a:solidFill>
                <a:latin typeface="Arial" pitchFamily="34" charset="0"/>
                <a:ea typeface="宋体" pitchFamily="0" charset="0"/>
                <a:cs typeface="Arial" pitchFamily="34" charset="0"/>
              </a:rPr>
              <a:t> </a:t>
            </a:r>
            <a:r>
              <a:rPr lang="en-US" altLang="zh-CN" sz="2400" b="1" i="0" u="none" strike="noStrike" kern="1200" cap="none" spc="0" baseline="0">
                <a:solidFill>
                  <a:srgbClr val="376091"/>
                </a:solidFill>
                <a:latin typeface="Arial" pitchFamily="34" charset="0"/>
                <a:ea typeface="宋体" pitchFamily="0" charset="0"/>
                <a:cs typeface="Arial" pitchFamily="34" charset="0"/>
              </a:rPr>
              <a:t> </a:t>
            </a:r>
            <a:r>
              <a:rPr lang="en-US" altLang="zh-CN" sz="2400" b="1" i="0" u="none" strike="noStrike" kern="1200" cap="none" spc="0" baseline="0">
                <a:solidFill>
                  <a:srgbClr val="376091"/>
                </a:solidFill>
                <a:latin typeface="Arial" pitchFamily="34" charset="0"/>
                <a:ea typeface="宋体" pitchFamily="0" charset="0"/>
                <a:cs typeface="Arial" pitchFamily="34" charset="0"/>
              </a:rPr>
              <a:t> </a:t>
            </a:r>
            <a:r>
              <a:rPr lang="en-US" altLang="zh-CN" sz="2400" b="1" i="0" u="none" strike="noStrike" kern="1200" cap="none" spc="0" baseline="0">
                <a:solidFill>
                  <a:srgbClr val="376091"/>
                </a:solidFill>
                <a:latin typeface="Arial" pitchFamily="34" charset="0"/>
                <a:ea typeface="宋体" pitchFamily="0" charset="0"/>
                <a:cs typeface="Arial" pitchFamily="34" charset="0"/>
              </a:rPr>
              <a:t> </a:t>
            </a:r>
            <a:r>
              <a:rPr lang="en-US" altLang="zh-CN" sz="2400" b="1" i="0" u="none" strike="noStrike" kern="1200" cap="none" spc="0" baseline="0">
                <a:solidFill>
                  <a:srgbClr val="376091"/>
                </a:solidFill>
                <a:latin typeface="Arial" pitchFamily="34" charset="0"/>
                <a:ea typeface="宋体" pitchFamily="0" charset="0"/>
                <a:cs typeface="Arial" pitchFamily="34" charset="0"/>
              </a:rPr>
              <a:t> </a:t>
            </a:r>
            <a:r>
              <a:rPr lang="en-US" altLang="zh-CN" sz="2400" b="1" i="0" u="none" strike="noStrike" kern="1200" cap="none" spc="0" baseline="0">
                <a:solidFill>
                  <a:srgbClr val="376091"/>
                </a:solidFill>
                <a:latin typeface="Arial" pitchFamily="34" charset="0"/>
                <a:ea typeface="宋体" pitchFamily="0" charset="0"/>
                <a:cs typeface="Arial" pitchFamily="34" charset="0"/>
              </a:rPr>
              <a:t> </a:t>
            </a:r>
            <a:r>
              <a:rPr lang="en-US" altLang="zh-CN" sz="2400" b="1" i="0" u="none" strike="noStrike" kern="1200" cap="none" spc="0" baseline="0">
                <a:solidFill>
                  <a:srgbClr val="376091"/>
                </a:solidFill>
                <a:latin typeface="Arial" pitchFamily="34" charset="0"/>
                <a:ea typeface="宋体" pitchFamily="0" charset="0"/>
                <a:cs typeface="Arial" pitchFamily="34" charset="0"/>
              </a:rPr>
              <a:t> </a:t>
            </a:r>
            <a:r>
              <a:rPr lang="en-US" altLang="zh-CN" sz="2400" b="1" i="0" u="none" strike="noStrike" kern="1200" cap="none" spc="0" baseline="0">
                <a:solidFill>
                  <a:srgbClr val="376091"/>
                </a:solidFill>
                <a:latin typeface="Arial" pitchFamily="34" charset="0"/>
                <a:ea typeface="宋体" pitchFamily="0" charset="0"/>
                <a:cs typeface="Arial" pitchFamily="34" charset="0"/>
              </a:rPr>
              <a:t> </a:t>
            </a:r>
            <a:r>
              <a:rPr lang="en-US" altLang="zh-CN" sz="2400" b="1" i="0" u="none" strike="noStrike" kern="1200" cap="none" spc="0" baseline="0">
                <a:solidFill>
                  <a:srgbClr val="376091"/>
                </a:solidFill>
                <a:latin typeface="Arial" pitchFamily="34" charset="0"/>
                <a:ea typeface="宋体" pitchFamily="0" charset="0"/>
                <a:cs typeface="Arial" pitchFamily="34" charset="0"/>
              </a:rPr>
              <a:t> </a:t>
            </a:r>
            <a:r>
              <a:rPr lang="en-US" altLang="zh-CN" sz="2400" b="1" i="0" u="none" strike="noStrike" kern="1200" cap="none" spc="0" baseline="0">
                <a:solidFill>
                  <a:srgbClr val="376091"/>
                </a:solidFill>
                <a:latin typeface="Arial" pitchFamily="34" charset="0"/>
                <a:ea typeface="宋体" pitchFamily="0" charset="0"/>
                <a:cs typeface="Arial" pitchFamily="34" charset="0"/>
              </a:rPr>
              <a:t> </a:t>
            </a:r>
            <a:r>
              <a:rPr lang="en-US" altLang="zh-CN" sz="2400" b="1" i="0" u="none" strike="noStrike" kern="1200" cap="none" spc="0" baseline="0">
                <a:solidFill>
                  <a:srgbClr val="376091"/>
                </a:solidFill>
                <a:latin typeface="Arial" pitchFamily="34" charset="0"/>
                <a:ea typeface="宋体" pitchFamily="0" charset="0"/>
                <a:cs typeface="Arial" pitchFamily="34" charset="0"/>
              </a:rPr>
              <a:t> </a:t>
            </a:r>
            <a:r>
              <a:rPr lang="en-US" altLang="zh-CN" sz="2400" b="1" i="0" u="none" strike="noStrike" kern="1200" cap="none" spc="0" baseline="0">
                <a:solidFill>
                  <a:srgbClr val="376091"/>
                </a:solidFill>
                <a:latin typeface="Arial" pitchFamily="34" charset="0"/>
                <a:ea typeface="宋体" pitchFamily="0" charset="0"/>
                <a:cs typeface="Arial" pitchFamily="34" charset="0"/>
              </a:rPr>
              <a:t> </a:t>
            </a:r>
            <a:r>
              <a:rPr lang="en-US" altLang="zh-CN" sz="2400" b="1" i="0" u="none" strike="noStrike" kern="1200" cap="none" spc="0" baseline="0">
                <a:solidFill>
                  <a:srgbClr val="376091"/>
                </a:solidFill>
                <a:latin typeface="Arial" pitchFamily="34" charset="0"/>
                <a:ea typeface="宋体" pitchFamily="0" charset="0"/>
                <a:cs typeface="Arial" pitchFamily="34" charset="0"/>
              </a:rPr>
              <a:t> </a:t>
            </a:r>
            <a:r>
              <a:rPr lang="en-US" altLang="zh-CN" sz="2400" b="1" i="0" u="none" strike="noStrike" kern="1200" cap="none" spc="0" baseline="0">
                <a:solidFill>
                  <a:srgbClr val="376091"/>
                </a:solidFill>
                <a:latin typeface="Arial" pitchFamily="34" charset="0"/>
                <a:ea typeface="宋体" pitchFamily="0" charset="0"/>
                <a:cs typeface="Arial" pitchFamily="34" charset="0"/>
              </a:rPr>
              <a:t> </a:t>
            </a:r>
            <a:r>
              <a:rPr lang="en-US" altLang="zh-CN" sz="2400" b="1" i="0" u="none" strike="noStrike" kern="1200" cap="none" spc="0" baseline="0">
                <a:solidFill>
                  <a:srgbClr val="376091"/>
                </a:solidFill>
                <a:latin typeface="Arial" pitchFamily="34" charset="0"/>
                <a:ea typeface="宋体" pitchFamily="0" charset="0"/>
                <a:cs typeface="Arial" pitchFamily="34" charset="0"/>
              </a:rPr>
              <a:t> </a:t>
            </a:r>
            <a:r>
              <a:rPr lang="en-US" altLang="zh-CN" sz="2400" b="1" i="0" u="none" strike="noStrike" kern="1200" cap="none" spc="0" baseline="0">
                <a:solidFill>
                  <a:srgbClr val="376091"/>
                </a:solidFill>
                <a:latin typeface="Arial" pitchFamily="34" charset="0"/>
                <a:ea typeface="宋体" pitchFamily="0" charset="0"/>
                <a:cs typeface="Arial" pitchFamily="34" charset="0"/>
              </a:rPr>
              <a:t>DEEPAKKUMAR K</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ctr">
              <a:lnSpc>
                <a:spcPct val="100000"/>
              </a:lnSpc>
              <a:spcBef>
                <a:spcPts val="0"/>
              </a:spcBef>
              <a:spcAft>
                <a:spcPts val="0"/>
              </a:spcAft>
              <a:buNone/>
            </a:pPr>
            <a:r>
              <a:rPr lang="en-US" altLang="zh-CN" sz="2400" b="1" i="0" u="none" strike="noStrike" kern="1200" cap="none" spc="0" baseline="0">
                <a:solidFill>
                  <a:srgbClr val="376091"/>
                </a:solidFill>
                <a:latin typeface="Arial" pitchFamily="34" charset="0"/>
                <a:ea typeface="宋体" pitchFamily="0" charset="0"/>
                <a:cs typeface="Arial" pitchFamily="34" charset="0"/>
              </a:rPr>
              <a:t>    CHRISTIAN COLLEGE OF ENGINEERING AND TECHNOLOGY IN ODDANCHTRAM</a:t>
            </a:r>
            <a:endParaRPr lang="en-US" altLang="zh-CN" sz="2400" b="1" i="0" u="none" strike="noStrike" kern="1200" cap="none" spc="0" baseline="0">
              <a:solidFill>
                <a:srgbClr val="376091"/>
              </a:solidFill>
              <a:latin typeface="Arial" pitchFamily="34" charset="0"/>
              <a:ea typeface="宋体" pitchFamily="0" charset="0"/>
              <a:cs typeface="Arial" pitchFamily="34" charset="0"/>
            </a:endParaRPr>
          </a:p>
          <a:p>
            <a:pPr marL="457200" indent="-457200" algn="ctr">
              <a:lnSpc>
                <a:spcPct val="100000"/>
              </a:lnSpc>
              <a:spcBef>
                <a:spcPts val="0"/>
              </a:spcBef>
              <a:spcAft>
                <a:spcPts val="0"/>
              </a:spcAft>
              <a:buNone/>
            </a:pPr>
            <a:r>
              <a:rPr lang="en-US" altLang="zh-CN" sz="2000" b="1" i="0" u="none" strike="noStrike" kern="1200" cap="none" spc="0" baseline="0">
                <a:solidFill>
                  <a:srgbClr val="376091"/>
                </a:solidFill>
                <a:latin typeface="Arial" pitchFamily="34" charset="0"/>
                <a:ea typeface="宋体" pitchFamily="0" charset="0"/>
                <a:cs typeface="Arial" pitchFamily="34" charset="0"/>
              </a:rPr>
              <a:t>  </a:t>
            </a:r>
            <a:r>
              <a:rPr lang="en-US" altLang="zh-CN" sz="2400" b="1" i="0" u="none" strike="noStrike" kern="1200" cap="none" spc="0" baseline="0">
                <a:solidFill>
                  <a:srgbClr val="376091"/>
                </a:solidFill>
                <a:latin typeface="Arial" pitchFamily="34" charset="0"/>
                <a:ea typeface="宋体" pitchFamily="0" charset="0"/>
                <a:cs typeface="Arial" pitchFamily="34" charset="0"/>
              </a:rPr>
              <a:t>CSE DEPARTMENT</a:t>
            </a:r>
            <a:endParaRPr lang="zh-CN" altLang="en-US" sz="2400" b="1" i="0" u="none" strike="noStrike" kern="1200" cap="none" spc="0" baseline="0">
              <a:solidFill>
                <a:srgbClr val="37609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160088375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5" name="文本框"/>
          <p:cNvSpPr>
            <a:spLocks noGrp="1"/>
          </p:cNvSpPr>
          <p:nvPr>
            <p:ph type="title"/>
          </p:nvPr>
        </p:nvSpPr>
        <p:spPr>
          <a:xfrm rot="0">
            <a:off x="609600" y="274638"/>
            <a:ext cx="109728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pitchFamily="0" charset="0"/>
                <a:cs typeface="Arial" pitchFamily="34" charset="0"/>
              </a:rPr>
              <a:t>References</a:t>
            </a:r>
            <a:endParaRPr lang="zh-CN" altLang="en-US" sz="4400" b="0" i="0" u="none" strike="noStrike" kern="1200" cap="none" spc="0" baseline="0">
              <a:solidFill>
                <a:schemeClr val="tx1"/>
              </a:solidFill>
              <a:latin typeface="Calibri" pitchFamily="0" charset="0"/>
              <a:ea typeface="宋体" pitchFamily="0" charset="0"/>
              <a:cs typeface="Lucida Sans"/>
            </a:endParaRPr>
          </a:p>
        </p:txBody>
      </p:sp>
      <p:sp>
        <p:nvSpPr>
          <p:cNvPr id="46" name="文本框"/>
          <p:cNvSpPr>
            <a:spLocks noGrp="1"/>
          </p:cNvSpPr>
          <p:nvPr>
            <p:ph type="body" idx="1"/>
          </p:nvPr>
        </p:nvSpPr>
        <p:spPr>
          <a:xfrm rot="0">
            <a:off x="609600" y="1600206"/>
            <a:ext cx="10972800" cy="4525963"/>
          </a:xfrm>
          <a:prstGeom prst="rect"/>
          <a:noFill/>
          <a:ln w="12700" cmpd="sng" cap="flat">
            <a:noFill/>
            <a:prstDash val="solid"/>
            <a:miter/>
          </a:ln>
        </p:spPr>
        <p:txBody>
          <a:bodyPr vert="horz" wrap="square" lIns="91440" tIns="45720" rIns="91440" bIns="45720" anchor="t" anchorCtr="0">
            <a:prstTxWarp prst="textNoShape"/>
          </a:bodyPr>
          <a:lstStyle/>
          <a:p>
            <a:pPr marL="305435" indent="-305435" algn="l">
              <a:lnSpc>
                <a:spcPct val="100000"/>
              </a:lnSpc>
              <a:spcBef>
                <a:spcPct val="20000"/>
              </a:spcBef>
              <a:spcAft>
                <a:spcPts val="0"/>
              </a:spcAft>
              <a:buFont typeface="Arial" pitchFamily="34" charset="0"/>
              <a:buChar char="•"/>
            </a:pPr>
            <a:r>
              <a:rPr lang="en-US" altLang="zh-CN" sz="2400" b="0" i="0" u="none" strike="noStrike" kern="1200" cap="none" spc="0" baseline="0">
                <a:solidFill>
                  <a:srgbClr val="0F0F0F"/>
                </a:solidFill>
                <a:latin typeface="Calibri" pitchFamily="0" charset="0"/>
                <a:ea typeface="Calibri" pitchFamily="0" charset="0"/>
                <a:cs typeface="Calibri"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195906162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1463041" y="2766220"/>
            <a:ext cx="9298745" cy="1325563"/>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1" i="0" u="none" strike="noStrike" kern="1200" cap="none" spc="0" baseline="0">
                <a:solidFill>
                  <a:srgbClr val="002060"/>
                </a:solidFill>
                <a:latin typeface="Arial" pitchFamily="34" charset="0"/>
                <a:ea typeface="宋体" pitchFamily="0" charset="0"/>
                <a:cs typeface="Arial" pitchFamily="34" charset="0"/>
              </a:rPr>
              <a:t>THANK YOU</a:t>
            </a:r>
            <a:endParaRPr lang="zh-CN" altLang="en-US" sz="4400" b="1" i="0" u="none" strike="noStrike" kern="1200" cap="none" spc="0" baseline="0">
              <a:solidFill>
                <a:srgbClr val="002060"/>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132632081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9" name="文本框"/>
          <p:cNvSpPr>
            <a:spLocks noGrp="1"/>
          </p:cNvSpPr>
          <p:nvPr>
            <p:ph type="title"/>
          </p:nvPr>
        </p:nvSpPr>
        <p:spPr>
          <a:xfrm rot="0">
            <a:off x="849573" y="558470"/>
            <a:ext cx="10515600" cy="1325563"/>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1" i="0" u="none" strike="noStrike" kern="1200" cap="none" spc="0" baseline="0">
                <a:solidFill>
                  <a:srgbClr val="002060"/>
                </a:solidFill>
                <a:latin typeface="Arial" pitchFamily="34" charset="0"/>
                <a:ea typeface="宋体" pitchFamily="0" charset="0"/>
                <a:cs typeface="Arial" pitchFamily="34" charset="0"/>
              </a:rPr>
              <a:t>OUTLINE</a:t>
            </a:r>
            <a:endParaRPr lang="zh-CN" altLang="en-US" sz="4400" b="1" i="0" u="none" strike="noStrike" kern="1200" cap="none" spc="0" baseline="0">
              <a:solidFill>
                <a:srgbClr val="002060"/>
              </a:solidFill>
              <a:latin typeface="Arial" pitchFamily="34" charset="0"/>
              <a:ea typeface="宋体" pitchFamily="0" charset="0"/>
              <a:cs typeface="Arial" pitchFamily="34" charset="0"/>
            </a:endParaRPr>
          </a:p>
        </p:txBody>
      </p:sp>
      <p:sp>
        <p:nvSpPr>
          <p:cNvPr id="30" name="文本框"/>
          <p:cNvSpPr>
            <a:spLocks noGrp="1"/>
          </p:cNvSpPr>
          <p:nvPr>
            <p:ph type="body" idx="1"/>
          </p:nvPr>
        </p:nvSpPr>
        <p:spPr>
          <a:xfrm rot="0">
            <a:off x="838201"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ct val="20000"/>
              </a:spcBef>
              <a:spcAft>
                <a:spcPts val="0"/>
              </a:spcAft>
              <a:buNone/>
            </a:pPr>
            <a:r>
              <a:rPr lang="en-US" altLang="zh-CN" sz="2000" b="1" i="0" u="none" strike="noStrike" kern="1200" cap="none" spc="0" baseline="0">
                <a:solidFill>
                  <a:schemeClr val="tx1"/>
                </a:solidFill>
                <a:latin typeface="Arial" pitchFamily="34" charset="0"/>
                <a:ea typeface="Calibri" pitchFamily="0" charset="0"/>
                <a:cs typeface="Arial" pitchFamily="34" charset="0"/>
              </a:rPr>
              <a:t>  </a:t>
            </a:r>
            <a:endParaRPr lang="en-US" altLang="zh-CN" sz="3200" b="0" i="0" u="none" strike="noStrike" kern="1200" cap="none" spc="0" baseline="0">
              <a:solidFill>
                <a:schemeClr val="tx1"/>
              </a:solidFill>
              <a:latin typeface="Arial" pitchFamily="34" charset="0"/>
              <a:ea typeface="宋体" pitchFamily="0" charset="0"/>
              <a:cs typeface="Arial" pitchFamily="34" charset="0"/>
            </a:endParaRPr>
          </a:p>
          <a:p>
            <a:pPr marL="305435" indent="-305435" algn="l">
              <a:lnSpc>
                <a:spcPct val="100000"/>
              </a:lnSpc>
              <a:spcBef>
                <a:spcPct val="20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Problem Statement </a:t>
            </a:r>
            <a:r>
              <a:rPr lang="en-US" altLang="zh-CN" sz="2000" b="0" i="0" u="none" strike="noStrike" kern="1200" cap="none" spc="0" baseline="0">
                <a:solidFill>
                  <a:schemeClr val="tx1"/>
                </a:solidFill>
                <a:latin typeface="Arial" pitchFamily="34" charset="0"/>
                <a:ea typeface="Calibri" pitchFamily="0" charset="0"/>
                <a:cs typeface="Arial" pitchFamily="34" charset="0"/>
              </a:rPr>
              <a:t>(Should not include solution)</a:t>
            </a:r>
            <a:endParaRPr lang="en-US" altLang="zh-CN" sz="3200" b="0" i="0" u="none" strike="noStrike" kern="1200" cap="none" spc="0" baseline="0">
              <a:solidFill>
                <a:schemeClr val="tx1"/>
              </a:solidFill>
              <a:latin typeface="Arial" pitchFamily="34" charset="0"/>
              <a:ea typeface="宋体" pitchFamily="0" charset="0"/>
              <a:cs typeface="Arial" pitchFamily="34" charset="0"/>
            </a:endParaRPr>
          </a:p>
          <a:p>
            <a:pPr marL="305435" indent="-305435" algn="l">
              <a:lnSpc>
                <a:spcPct val="100000"/>
              </a:lnSpc>
              <a:spcBef>
                <a:spcPct val="20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Proposed System/Solution</a:t>
            </a:r>
            <a:endParaRPr lang="en-US" altLang="zh-CN" sz="3200" b="0" i="0" u="none" strike="noStrike" kern="1200" cap="none" spc="0" baseline="0">
              <a:solidFill>
                <a:schemeClr val="tx1"/>
              </a:solidFill>
              <a:latin typeface="Arial" pitchFamily="34" charset="0"/>
              <a:ea typeface="宋体" pitchFamily="0" charset="0"/>
              <a:cs typeface="Arial" pitchFamily="34" charset="0"/>
            </a:endParaRPr>
          </a:p>
          <a:p>
            <a:pPr marL="305435" indent="-305435" algn="l">
              <a:lnSpc>
                <a:spcPct val="100000"/>
              </a:lnSpc>
              <a:spcBef>
                <a:spcPct val="20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Calibri" pitchFamily="0" charset="0"/>
              </a:rPr>
              <a:t>System </a:t>
            </a:r>
            <a:r>
              <a:rPr lang="en-US" altLang="zh-CN" sz="2000" b="1" i="0" u="none" strike="noStrike" kern="1200" cap="none" spc="0" baseline="0">
                <a:solidFill>
                  <a:schemeClr val="tx1"/>
                </a:solidFill>
                <a:latin typeface="Arial" pitchFamily="34" charset="0"/>
                <a:ea typeface="Calibri" pitchFamily="0" charset="0"/>
                <a:cs typeface="Calibri" pitchFamily="0" charset="0"/>
              </a:rPr>
              <a:t>Development Approach </a:t>
            </a:r>
            <a:r>
              <a:rPr lang="en-US" altLang="zh-CN" sz="2000" b="0" i="0" u="none" strike="noStrike" kern="1200" cap="none" spc="0" baseline="0">
                <a:solidFill>
                  <a:schemeClr val="tx1"/>
                </a:solidFill>
                <a:latin typeface="Arial" pitchFamily="34" charset="0"/>
                <a:ea typeface="Calibri" pitchFamily="0" charset="0"/>
                <a:cs typeface="Calibri" pitchFamily="0" charset="0"/>
              </a:rPr>
              <a:t>(Technology Used) </a:t>
            </a:r>
            <a:endParaRPr lang="en-US" altLang="zh-CN" sz="3200" b="0" i="0" u="none" strike="noStrike" kern="1200" cap="none" spc="0" baseline="0">
              <a:solidFill>
                <a:schemeClr val="tx1"/>
              </a:solidFill>
              <a:latin typeface="Arial" pitchFamily="34" charset="0"/>
              <a:ea typeface="Calibri" pitchFamily="0" charset="0"/>
              <a:cs typeface="Calibri" pitchFamily="0" charset="0"/>
            </a:endParaRPr>
          </a:p>
          <a:p>
            <a:pPr marL="305435" indent="-305435" algn="l">
              <a:lnSpc>
                <a:spcPct val="100000"/>
              </a:lnSpc>
              <a:spcBef>
                <a:spcPct val="20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Calibri" pitchFamily="0" charset="0"/>
              </a:rPr>
              <a:t>Algorithm &amp; Deployment  </a:t>
            </a:r>
            <a:endParaRPr lang="en-US" altLang="zh-CN" sz="3200" b="0" i="0" u="none" strike="noStrike" kern="1200" cap="none" spc="0" baseline="0">
              <a:solidFill>
                <a:schemeClr val="tx1"/>
              </a:solidFill>
              <a:latin typeface="Arial" pitchFamily="34" charset="0"/>
              <a:ea typeface="宋体" pitchFamily="0" charset="0"/>
              <a:cs typeface="Calibri" pitchFamily="0" charset="0"/>
            </a:endParaRPr>
          </a:p>
          <a:p>
            <a:pPr marL="305435" indent="-305435" algn="l">
              <a:lnSpc>
                <a:spcPct val="100000"/>
              </a:lnSpc>
              <a:spcBef>
                <a:spcPct val="20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Result (Output Image)</a:t>
            </a:r>
            <a:endParaRPr lang="en-US" altLang="zh-CN" sz="2000" b="1" i="0" u="none" strike="noStrike" kern="1200" cap="none" spc="0" baseline="0">
              <a:solidFill>
                <a:schemeClr val="tx1"/>
              </a:solidFill>
              <a:latin typeface="Arial" pitchFamily="34" charset="0"/>
              <a:ea typeface="Calibri" pitchFamily="0" charset="0"/>
              <a:cs typeface="Arial" pitchFamily="34" charset="0"/>
            </a:endParaRPr>
          </a:p>
          <a:p>
            <a:pPr marL="305435" indent="-305435" algn="l">
              <a:lnSpc>
                <a:spcPct val="100000"/>
              </a:lnSpc>
              <a:spcBef>
                <a:spcPct val="20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Conclusion</a:t>
            </a:r>
            <a:endParaRPr lang="en-US" altLang="zh-CN" sz="3200" b="0" i="0" u="none" strike="noStrike" kern="1200" cap="none" spc="0" baseline="0">
              <a:solidFill>
                <a:schemeClr val="tx1"/>
              </a:solidFill>
              <a:latin typeface="Arial" pitchFamily="34" charset="0"/>
              <a:ea typeface="宋体" pitchFamily="0" charset="0"/>
              <a:cs typeface="Arial" pitchFamily="34" charset="0"/>
            </a:endParaRPr>
          </a:p>
          <a:p>
            <a:pPr marL="305435" indent="-305435" algn="l">
              <a:lnSpc>
                <a:spcPct val="100000"/>
              </a:lnSpc>
              <a:spcBef>
                <a:spcPct val="20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Future Scope</a:t>
            </a:r>
            <a:endParaRPr lang="en-US" altLang="zh-CN" sz="2000" b="1" i="0" u="none" strike="noStrike" kern="1200" cap="none" spc="0" baseline="0">
              <a:solidFill>
                <a:schemeClr val="tx1"/>
              </a:solidFill>
              <a:latin typeface="Arial" pitchFamily="34" charset="0"/>
              <a:ea typeface="Calibri" pitchFamily="0" charset="0"/>
              <a:cs typeface="Arial" pitchFamily="34" charset="0"/>
            </a:endParaRPr>
          </a:p>
          <a:p>
            <a:pPr marL="305435" indent="-305435" algn="l">
              <a:lnSpc>
                <a:spcPct val="100000"/>
              </a:lnSpc>
              <a:spcBef>
                <a:spcPct val="20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References</a:t>
            </a:r>
            <a:endParaRPr lang="en-US" altLang="zh-CN" sz="3200" b="0" i="0" u="none" strike="noStrike" kern="1200" cap="none" spc="0" baseline="0">
              <a:solidFill>
                <a:schemeClr val="tx1"/>
              </a:solidFill>
              <a:latin typeface="Arial" pitchFamily="34" charset="0"/>
              <a:ea typeface="宋体" pitchFamily="0" charset="0"/>
              <a:cs typeface="Arial" pitchFamily="34" charset="0"/>
            </a:endParaRPr>
          </a:p>
          <a:p>
            <a:pPr marL="305435" indent="-305435" algn="l">
              <a:lnSpc>
                <a:spcPct val="100000"/>
              </a:lnSpc>
              <a:spcBef>
                <a:spcPct val="20000"/>
              </a:spcBef>
              <a:spcAft>
                <a:spcPts val="0"/>
              </a:spcAft>
              <a:buFont typeface="Arial" pitchFamily="34" charset="0"/>
              <a:buChar char="•"/>
            </a:pPr>
            <a:endParaRPr lang="zh-CN" altLang="en-US" sz="32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50428670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1" name="文本框"/>
          <p:cNvSpPr>
            <a:spLocks noGrp="1"/>
          </p:cNvSpPr>
          <p:nvPr>
            <p:ph type="title"/>
          </p:nvPr>
        </p:nvSpPr>
        <p:spPr>
          <a:xfrm rot="0">
            <a:off x="609600" y="274638"/>
            <a:ext cx="109728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宋体" pitchFamily="0" charset="0"/>
                <a:cs typeface="Arial" pitchFamily="34" charset="0"/>
              </a:rPr>
              <a:t>Problem Statement</a:t>
            </a:r>
            <a:endParaRPr lang="zh-CN" altLang="en-US" sz="4400" b="0" i="0" u="none" strike="noStrike" kern="1200" cap="none" spc="0" baseline="0">
              <a:solidFill>
                <a:schemeClr val="tx1"/>
              </a:solidFill>
              <a:latin typeface="Calibri" pitchFamily="0" charset="0"/>
              <a:ea typeface="宋体" pitchFamily="0" charset="0"/>
              <a:cs typeface="Lucida Sans"/>
            </a:endParaRPr>
          </a:p>
        </p:txBody>
      </p:sp>
      <p:sp>
        <p:nvSpPr>
          <p:cNvPr id="32" name="文本框"/>
          <p:cNvSpPr>
            <a:spLocks noGrp="1"/>
          </p:cNvSpPr>
          <p:nvPr>
            <p:ph type="body" idx="1"/>
          </p:nvPr>
        </p:nvSpPr>
        <p:spPr>
          <a:xfrm rot="0">
            <a:off x="452405" y="1237632"/>
            <a:ext cx="11029615" cy="467332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ct val="20000"/>
              </a:spcBef>
              <a:spcAft>
                <a:spcPts val="0"/>
              </a:spcAft>
              <a:buNone/>
            </a:pPr>
            <a:r>
              <a:rPr lang="en-US" altLang="zh-CN" sz="3200" b="0" i="0" u="none" strike="noStrike" kern="1200" cap="none" spc="0" baseline="0">
                <a:solidFill>
                  <a:srgbClr val="0F0F0F"/>
                </a:solidFill>
                <a:latin typeface="Calibri" pitchFamily="0" charset="0"/>
                <a:ea typeface="Calibri" pitchFamily="0" charset="0"/>
                <a:cs typeface="Calibri" pitchFamily="0" charset="0"/>
              </a:rPr>
              <a:t>Example:</a:t>
            </a:r>
            <a:r>
              <a:rPr lang="en-US" altLang="zh-CN" sz="2800" b="0" i="0" u="none" strike="noStrike" kern="1200" cap="none" spc="0" baseline="0">
                <a:solidFill>
                  <a:srgbClr val="0F0F0F"/>
                </a:solidFill>
                <a:latin typeface="Calibri" pitchFamily="0" charset="0"/>
                <a:ea typeface="Calibri" pitchFamily="0" charset="0"/>
                <a:cs typeface="Calibri" pitchFamily="0" charset="0"/>
              </a:rPr>
              <a:t> </a:t>
            </a:r>
            <a:r>
              <a:rPr lang="en-US" altLang="zh-CN" sz="2400" b="0" i="0" u="none" strike="noStrike" kern="1200" cap="none" spc="0" baseline="0">
                <a:solidFill>
                  <a:srgbClr val="0F0F0F"/>
                </a:solidFill>
                <a:latin typeface="Calibri" pitchFamily="0" charset="0"/>
                <a:ea typeface="Calibri" pitchFamily="0" charset="0"/>
                <a:cs typeface="Calibri" pitchFamily="0"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altLang="zh-CN" sz="2400" b="0" i="0" u="none" strike="noStrike" kern="1200" cap="none" spc="0" baseline="0">
              <a:solidFill>
                <a:schemeClr val="tx1"/>
              </a:solidFill>
              <a:latin typeface="Calibri" pitchFamily="0" charset="0"/>
              <a:ea typeface="宋体" pitchFamily="0" charset="0"/>
              <a:cs typeface="Lucida Sans"/>
            </a:endParaRPr>
          </a:p>
          <a:p>
            <a:pPr marL="305435" indent="-305435" algn="l">
              <a:lnSpc>
                <a:spcPct val="100000"/>
              </a:lnSpc>
              <a:spcBef>
                <a:spcPct val="20000"/>
              </a:spcBef>
              <a:spcAft>
                <a:spcPts val="0"/>
              </a:spcAft>
              <a:buFont typeface="Arial" pitchFamily="34" charset="0"/>
              <a:buChar char="•"/>
            </a:pPr>
            <a:endParaRPr lang="zh-CN" altLang="en-US" sz="32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55833188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3" name="文本框"/>
          <p:cNvSpPr>
            <a:spLocks noGrp="1"/>
          </p:cNvSpPr>
          <p:nvPr>
            <p:ph type="title"/>
          </p:nvPr>
        </p:nvSpPr>
        <p:spPr>
          <a:xfrm rot="0">
            <a:off x="609600" y="274638"/>
            <a:ext cx="109728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宋体" pitchFamily="0" charset="0"/>
                <a:cs typeface="Arial" pitchFamily="34" charset="0"/>
              </a:rPr>
              <a:t>Proposed Solution</a:t>
            </a:r>
            <a:endParaRPr lang="zh-CN" altLang="en-US" sz="4400" b="0" i="0" u="none" strike="noStrike" kern="1200" cap="none" spc="0" baseline="0">
              <a:solidFill>
                <a:schemeClr val="tx1"/>
              </a:solidFill>
              <a:latin typeface="Calibri" pitchFamily="0" charset="0"/>
              <a:ea typeface="宋体" pitchFamily="0" charset="0"/>
              <a:cs typeface="Lucida Sans"/>
            </a:endParaRPr>
          </a:p>
        </p:txBody>
      </p:sp>
      <p:sp>
        <p:nvSpPr>
          <p:cNvPr id="34" name="文本框"/>
          <p:cNvSpPr>
            <a:spLocks noGrp="1"/>
          </p:cNvSpPr>
          <p:nvPr>
            <p:ph type="body" idx="1"/>
          </p:nvPr>
        </p:nvSpPr>
        <p:spPr>
          <a:xfrm rot="0">
            <a:off x="441671" y="1087380"/>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00000"/>
              </a:lnSpc>
              <a:spcBef>
                <a:spcPct val="20000"/>
              </a:spcBef>
              <a:spcAft>
                <a:spcPts val="0"/>
              </a:spcAft>
              <a:buFont typeface="Arial" pitchFamily="34" charset="0"/>
              <a:buChar char="•"/>
            </a:pP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marL="305435"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marL="305435"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Data Collection:</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lvl="1" marL="629920"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Gather historical data on bike rentals, including time, date, location, and other relevant factors.</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lvl="1" marL="629920"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Utilize real-time data sources, such as weather conditions, events, and holidays, to enhance prediction accuracy.</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marL="305435"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Data Preprocessing:</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lvl="1" marL="629920"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Clean and preprocess the collected data to handle missing values, outliers, and inconsistencies.</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lvl="1" marL="629920"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Feature engineering to extract relevant features from the data that might impact bike demand.</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marL="305435"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Machine Learning Algorithm:</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lvl="1" marL="629920"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lvl="1" marL="629920"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Consider incorporating other factors like weather conditions, day of the week, and special events to improve prediction accuracy.</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marL="305435"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Deployment:</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lvl="1" marL="629920"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Develop a user-friendly interface or application that provides real-time predictions for bike counts at different hours.</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lvl="1" marL="629920"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marL="305435"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Evaluation:</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lvl="1" marL="629920"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lvl="1" marL="629920"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Fine-tune the model based on feedback and continuous monitoring of prediction accuracy.</a:t>
            </a:r>
            <a:endParaRPr lang="en-US" altLang="zh-CN" sz="1200" b="1" i="0" u="none" strike="noStrike" kern="1200" cap="none" spc="0" baseline="0">
              <a:solidFill>
                <a:schemeClr val="tx1"/>
              </a:solidFill>
              <a:latin typeface="Calibri" pitchFamily="0" charset="0"/>
              <a:ea typeface="宋体" pitchFamily="0" charset="0"/>
              <a:cs typeface="Lucida Sans"/>
            </a:endParaRPr>
          </a:p>
          <a:p>
            <a:pPr lvl="1" marL="629920" indent="-305435" algn="l">
              <a:lnSpc>
                <a:spcPct val="100000"/>
              </a:lnSpc>
              <a:spcBef>
                <a:spcPct val="20000"/>
              </a:spcBef>
              <a:spcAft>
                <a:spcPts val="0"/>
              </a:spcAft>
              <a:buFont typeface="Arial" pitchFamily="34" charset="0"/>
              <a:buChar char="–"/>
            </a:pPr>
            <a:r>
              <a:rPr lang="en-US" altLang="zh-CN" sz="1200" b="0" i="0" u="none" strike="noStrike" kern="1200" cap="none" spc="0" baseline="0">
                <a:solidFill>
                  <a:schemeClr val="tx1"/>
                </a:solidFill>
                <a:latin typeface="Calibri" pitchFamily="0" charset="0"/>
                <a:ea typeface="Calibri" pitchFamily="0" charset="0"/>
                <a:cs typeface="Calibri" pitchFamily="0" charset="0"/>
              </a:rPr>
              <a:t>Result:</a:t>
            </a:r>
            <a:endParaRPr lang="en-US" altLang="zh-CN" sz="1200" b="0" i="0" u="none" strike="noStrike" kern="1200" cap="none" spc="0" baseline="0">
              <a:solidFill>
                <a:schemeClr val="tx1"/>
              </a:solidFill>
              <a:latin typeface="Calibri" pitchFamily="0" charset="0"/>
              <a:ea typeface="宋体" pitchFamily="0" charset="0"/>
              <a:cs typeface="Lucida Sans"/>
            </a:endParaRPr>
          </a:p>
          <a:p>
            <a:pPr marL="0" indent="0" algn="l">
              <a:lnSpc>
                <a:spcPct val="100000"/>
              </a:lnSpc>
              <a:spcBef>
                <a:spcPct val="20000"/>
              </a:spcBef>
              <a:spcAft>
                <a:spcPts val="0"/>
              </a:spcAft>
              <a:buNone/>
            </a:pPr>
            <a:endParaRPr lang="zh-CN" altLang="en-US" sz="32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42448441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5"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000" b="1" i="0" u="none" strike="noStrike" kern="1200" cap="none" spc="0" baseline="0">
                <a:solidFill>
                  <a:schemeClr val="accent1"/>
                </a:solidFill>
                <a:latin typeface="Arial" pitchFamily="34" charset="0"/>
                <a:ea typeface="Calibri" pitchFamily="0" charset="0"/>
                <a:cs typeface="Arial" pitchFamily="34" charset="0"/>
              </a:rPr>
              <a:t>System  Approach</a:t>
            </a:r>
            <a:endParaRPr lang="zh-CN" altLang="en-US" sz="4000" b="0" i="0" u="none" strike="noStrike" kern="1200" cap="none" spc="0" baseline="0">
              <a:solidFill>
                <a:schemeClr val="accent1"/>
              </a:solidFill>
              <a:latin typeface="Calibri Light" pitchFamily="0" charset="0"/>
              <a:ea typeface="宋体" pitchFamily="0" charset="0"/>
              <a:cs typeface="Calibri Light" pitchFamily="0" charset="0"/>
            </a:endParaRPr>
          </a:p>
        </p:txBody>
      </p:sp>
      <p:sp>
        <p:nvSpPr>
          <p:cNvPr id="36" name="文本框"/>
          <p:cNvSpPr>
            <a:spLocks noGrp="1"/>
          </p:cNvSpPr>
          <p:nvPr>
            <p:ph type="body" idx="1"/>
          </p:nvPr>
        </p:nvSpPr>
        <p:spPr>
          <a:xfrm rot="0">
            <a:off x="609600" y="1600206"/>
            <a:ext cx="10972800" cy="45259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ct val="20000"/>
              </a:spcBef>
              <a:spcAft>
                <a:spcPts val="0"/>
              </a:spcAft>
              <a:buNone/>
            </a:pPr>
            <a:r>
              <a:rPr lang="en-US" altLang="zh-CN" sz="1800" b="1" i="0" u="none" strike="noStrike" kern="1200" cap="none" spc="0" baseline="0">
                <a:solidFill>
                  <a:srgbClr val="0F0F0F"/>
                </a:solidFill>
                <a:latin typeface="Calibri" pitchFamily="0" charset="0"/>
                <a:ea typeface="Calibri" pitchFamily="0" charset="0"/>
                <a:cs typeface="Calibri" pitchFamily="0" charset="0"/>
              </a:rPr>
              <a:t>The "System Approach" section outlines the overall strategy and methodology for developing and implementing the rental bike prediction system. Here's a suggested structure for this section:</a:t>
            </a:r>
            <a:endParaRPr lang="en-US" altLang="zh-CN" sz="3200" b="0" i="0" u="none" strike="noStrike" kern="1200" cap="none" spc="0" baseline="0">
              <a:solidFill>
                <a:schemeClr val="tx1"/>
              </a:solidFill>
              <a:latin typeface="Calibri" pitchFamily="0" charset="0"/>
              <a:ea typeface="宋体" pitchFamily="0" charset="0"/>
              <a:cs typeface="Lucida Sans"/>
            </a:endParaRPr>
          </a:p>
          <a:p>
            <a:pPr marL="305435" indent="-305435" algn="l">
              <a:lnSpc>
                <a:spcPct val="100000"/>
              </a:lnSpc>
              <a:spcBef>
                <a:spcPct val="20000"/>
              </a:spcBef>
              <a:spcAft>
                <a:spcPts val="0"/>
              </a:spcAft>
              <a:buFont typeface="Arial" pitchFamily="34" charset="0"/>
              <a:buChar char="•"/>
            </a:pPr>
            <a:r>
              <a:rPr lang="en-US" altLang="zh-CN" sz="1800" b="1" i="0" u="none" strike="noStrike" kern="1200" cap="none" spc="0" baseline="0">
                <a:solidFill>
                  <a:srgbClr val="0F0F0F"/>
                </a:solidFill>
                <a:latin typeface="Calibri" pitchFamily="0" charset="0"/>
                <a:ea typeface="宋体" pitchFamily="0" charset="0"/>
                <a:cs typeface="Lucida Sans"/>
              </a:rPr>
              <a:t>System requirements</a:t>
            </a:r>
            <a:endParaRPr lang="en-US" altLang="zh-CN" sz="1800" b="1" i="0" u="none" strike="noStrike" kern="1200" cap="none" spc="0" baseline="0">
              <a:solidFill>
                <a:srgbClr val="0F0F0F"/>
              </a:solidFill>
              <a:latin typeface="Calibri" pitchFamily="0" charset="0"/>
              <a:ea typeface="宋体" pitchFamily="0" charset="0"/>
              <a:cs typeface="Lucida Sans"/>
            </a:endParaRPr>
          </a:p>
          <a:p>
            <a:pPr marL="305435" indent="-305435" algn="l">
              <a:lnSpc>
                <a:spcPct val="100000"/>
              </a:lnSpc>
              <a:spcBef>
                <a:spcPct val="20000"/>
              </a:spcBef>
              <a:spcAft>
                <a:spcPts val="0"/>
              </a:spcAft>
              <a:buFont typeface="Arial" pitchFamily="34" charset="0"/>
              <a:buChar char="•"/>
            </a:pPr>
            <a:r>
              <a:rPr lang="en-US" altLang="zh-CN" sz="1800" b="1" i="0" u="none" strike="noStrike" kern="1200" cap="none" spc="0" baseline="0">
                <a:solidFill>
                  <a:srgbClr val="0F0F0F"/>
                </a:solidFill>
                <a:latin typeface="Calibri" pitchFamily="0" charset="0"/>
                <a:ea typeface="宋体" pitchFamily="0" charset="0"/>
                <a:cs typeface="Lucida Sans"/>
              </a:rPr>
              <a:t>Library required to build the model</a:t>
            </a:r>
            <a:endParaRPr lang="zh-CN" altLang="en-US" sz="1800" b="1" i="0" u="none" strike="noStrike" kern="1200" cap="none" spc="0" baseline="0">
              <a:solidFill>
                <a:srgbClr val="0F0F0F"/>
              </a:solidFill>
              <a:latin typeface="Calibri" pitchFamily="0" charset="0"/>
              <a:ea typeface="宋体" pitchFamily="0" charset="0"/>
              <a:cs typeface="Lucida Sans"/>
            </a:endParaRPr>
          </a:p>
        </p:txBody>
      </p:sp>
    </p:spTree>
    <p:extLst>
      <p:ext uri="{BB962C8B-B14F-4D97-AF65-F5344CB8AC3E}">
        <p14:creationId xmlns:p14="http://schemas.microsoft.com/office/powerpoint/2010/main" val="70473963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7" name="文本框"/>
          <p:cNvSpPr>
            <a:spLocks noGrp="1"/>
          </p:cNvSpPr>
          <p:nvPr>
            <p:ph type="title"/>
          </p:nvPr>
        </p:nvSpPr>
        <p:spPr>
          <a:xfrm rot="0">
            <a:off x="609600" y="274638"/>
            <a:ext cx="109728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pitchFamily="0" charset="0"/>
                <a:cs typeface="Arial" pitchFamily="34" charset="0"/>
              </a:rPr>
              <a:t>Algorithm &amp; Deployment</a:t>
            </a:r>
            <a:endParaRPr lang="zh-CN" altLang="en-US" sz="4400" b="0" i="0" u="none" strike="noStrike" kern="1200" cap="none" spc="0" baseline="0">
              <a:solidFill>
                <a:schemeClr val="tx1"/>
              </a:solidFill>
              <a:latin typeface="Calibri" pitchFamily="0" charset="0"/>
              <a:ea typeface="宋体" pitchFamily="0" charset="0"/>
              <a:cs typeface="Lucida Sans"/>
            </a:endParaRPr>
          </a:p>
        </p:txBody>
      </p:sp>
      <p:sp>
        <p:nvSpPr>
          <p:cNvPr id="38" name="文本框"/>
          <p:cNvSpPr>
            <a:spLocks noGrp="1"/>
          </p:cNvSpPr>
          <p:nvPr>
            <p:ph type="body" idx="1"/>
          </p:nvPr>
        </p:nvSpPr>
        <p:spPr>
          <a:xfrm rot="0">
            <a:off x="609600" y="1600206"/>
            <a:ext cx="10972800" cy="4525963"/>
          </a:xfrm>
          <a:prstGeom prst="rect"/>
          <a:noFill/>
          <a:ln w="12700" cmpd="sng" cap="flat">
            <a:noFill/>
            <a:prstDash val="solid"/>
            <a:miter/>
          </a:ln>
        </p:spPr>
        <p:txBody>
          <a:bodyPr vert="horz" wrap="square" lIns="91440" tIns="45720" rIns="91440" bIns="45720" anchor="t" anchorCtr="0">
            <a:prstTxWarp prst="textNoShape"/>
          </a:bodyPr>
          <a:lstStyle/>
          <a:p>
            <a:pPr marL="305435" indent="-305435" algn="l">
              <a:lnSpc>
                <a:spcPct val="80000"/>
              </a:lnSpc>
              <a:spcBef>
                <a:spcPct val="20000"/>
              </a:spcBef>
              <a:spcAft>
                <a:spcPts val="0"/>
              </a:spcAft>
              <a:buFont typeface="Arial" pitchFamily="34" charset="0"/>
              <a:buChar char="•"/>
            </a:pPr>
            <a:r>
              <a:rPr lang="en-US" altLang="zh-CN" sz="1200" b="0" i="0" u="none" strike="noStrike" kern="1200" cap="none" spc="0" baseline="0">
                <a:solidFill>
                  <a:schemeClr val="tx1"/>
                </a:solidFill>
                <a:latin typeface="Calibri" pitchFamily="0" charset="0"/>
                <a:ea typeface="Calibri" pitchFamily="0" charset="0"/>
                <a:cs typeface="Calibri" pitchFamily="0" charset="0"/>
              </a:rPr>
              <a:t>In the Algorithm section, describe the machine learning algorithm chosen for predicting bike counts. Here's an example structure for this section:</a:t>
            </a:r>
            <a:endParaRPr lang="en-US" altLang="zh-CN" sz="1200" b="0" i="0" u="none" strike="noStrike" kern="1200" cap="none" spc="0" baseline="0">
              <a:solidFill>
                <a:schemeClr val="tx1"/>
              </a:solidFill>
              <a:latin typeface="Calibri" pitchFamily="0" charset="0"/>
              <a:ea typeface="宋体" pitchFamily="0" charset="0"/>
              <a:cs typeface="Lucida Sans"/>
            </a:endParaRPr>
          </a:p>
          <a:p>
            <a:pPr marL="305435" indent="-305435" algn="l">
              <a:lnSpc>
                <a:spcPct val="8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Algorithm Selection:</a:t>
            </a:r>
            <a:endParaRPr lang="en-US" altLang="zh-CN" sz="1200" b="0" i="0" u="none" strike="noStrike" kern="1200" cap="none" spc="0" baseline="0">
              <a:solidFill>
                <a:schemeClr val="tx1"/>
              </a:solidFill>
              <a:latin typeface="Calibri" pitchFamily="0" charset="0"/>
              <a:ea typeface="宋体" pitchFamily="0" charset="0"/>
              <a:cs typeface="Lucida Sans"/>
            </a:endParaRPr>
          </a:p>
          <a:p>
            <a:pPr lvl="1" marL="629920" indent="-305435" algn="l">
              <a:lnSpc>
                <a:spcPct val="8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Calibri" pitchFamily="0" charset="0"/>
                <a:cs typeface="Calibri" pitchFamily="0" charset="0"/>
              </a:rPr>
              <a:t>Provide a brief overview of the chosen algorithm (e.g., time-series forecasting model, like ARIMA or LSTM) and justify its selection based on the problem statement and data characteristics.</a:t>
            </a:r>
            <a:endParaRPr lang="en-US" altLang="zh-CN" sz="2400" b="0" i="0" u="none" strike="noStrike" kern="1200" cap="none" spc="0" baseline="0">
              <a:solidFill>
                <a:schemeClr val="tx1"/>
              </a:solidFill>
              <a:latin typeface="Calibri" pitchFamily="0" charset="0"/>
              <a:ea typeface="宋体" pitchFamily="0" charset="0"/>
              <a:cs typeface="Lucida Sans"/>
            </a:endParaRPr>
          </a:p>
          <a:p>
            <a:pPr marL="305435" indent="-305435" algn="l">
              <a:lnSpc>
                <a:spcPct val="8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Data Input:</a:t>
            </a:r>
            <a:endParaRPr lang="en-US" altLang="zh-CN" sz="1200" b="0" i="0" u="none" strike="noStrike" kern="1200" cap="none" spc="0" baseline="0">
              <a:solidFill>
                <a:schemeClr val="tx1"/>
              </a:solidFill>
              <a:latin typeface="Calibri" pitchFamily="0" charset="0"/>
              <a:ea typeface="宋体" pitchFamily="0" charset="0"/>
              <a:cs typeface="Lucida Sans"/>
            </a:endParaRPr>
          </a:p>
          <a:p>
            <a:pPr lvl="1" marL="629920" indent="-305435" algn="l">
              <a:lnSpc>
                <a:spcPct val="8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Calibri" pitchFamily="0" charset="0"/>
                <a:cs typeface="Calibri" pitchFamily="0" charset="0"/>
              </a:rPr>
              <a:t>Specify the input features used by the algorithm, such as historical bike rental data, weather conditions, day of the week, and any other relevant factors.</a:t>
            </a:r>
            <a:endParaRPr lang="en-US" altLang="zh-CN" sz="2400" b="0" i="0" u="none" strike="noStrike" kern="1200" cap="none" spc="0" baseline="0">
              <a:solidFill>
                <a:schemeClr val="tx1"/>
              </a:solidFill>
              <a:latin typeface="Calibri" pitchFamily="0" charset="0"/>
              <a:ea typeface="宋体" pitchFamily="0" charset="0"/>
              <a:cs typeface="Lucida Sans"/>
            </a:endParaRPr>
          </a:p>
          <a:p>
            <a:pPr marL="305435" indent="-305435" algn="l">
              <a:lnSpc>
                <a:spcPct val="8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Training Process:</a:t>
            </a:r>
            <a:endParaRPr lang="en-US" altLang="zh-CN" sz="1200" b="0" i="0" u="none" strike="noStrike" kern="1200" cap="none" spc="0" baseline="0">
              <a:solidFill>
                <a:schemeClr val="tx1"/>
              </a:solidFill>
              <a:latin typeface="Calibri" pitchFamily="0" charset="0"/>
              <a:ea typeface="宋体" pitchFamily="0" charset="0"/>
              <a:cs typeface="Lucida Sans"/>
            </a:endParaRPr>
          </a:p>
          <a:p>
            <a:pPr lvl="1" marL="629920" indent="-305435" algn="l">
              <a:lnSpc>
                <a:spcPct val="8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Calibri" pitchFamily="0" charset="0"/>
                <a:cs typeface="Calibri" pitchFamily="0" charset="0"/>
              </a:rPr>
              <a:t>Explain how the algorithm is trained using historical data. Highlight any specific considerations or techniques employed, such as cross-validation or hyperparameter tuning.</a:t>
            </a:r>
            <a:endParaRPr lang="en-US" altLang="zh-CN" sz="2400" b="0" i="0" u="none" strike="noStrike" kern="1200" cap="none" spc="0" baseline="0">
              <a:solidFill>
                <a:schemeClr val="tx1"/>
              </a:solidFill>
              <a:latin typeface="Calibri" pitchFamily="0" charset="0"/>
              <a:ea typeface="宋体" pitchFamily="0" charset="0"/>
              <a:cs typeface="Lucida Sans"/>
            </a:endParaRPr>
          </a:p>
          <a:p>
            <a:pPr marL="305435" indent="-305435" algn="l">
              <a:lnSpc>
                <a:spcPct val="8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Prediction Process:</a:t>
            </a:r>
            <a:endParaRPr lang="en-US" altLang="zh-CN" sz="1200" b="0" i="0" u="none" strike="noStrike" kern="1200" cap="none" spc="0" baseline="0">
              <a:solidFill>
                <a:schemeClr val="tx1"/>
              </a:solidFill>
              <a:latin typeface="Calibri" pitchFamily="0" charset="0"/>
              <a:ea typeface="宋体" pitchFamily="0" charset="0"/>
              <a:cs typeface="Lucida Sans"/>
            </a:endParaRPr>
          </a:p>
          <a:p>
            <a:pPr lvl="1" marL="629920" indent="-305435" algn="l">
              <a:lnSpc>
                <a:spcPct val="8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Calibri" pitchFamily="0" charset="0"/>
                <a:cs typeface="Calibri" pitchFamily="0" charset="0"/>
              </a:rPr>
              <a:t>Detail how the trained algorithm makes predictions for future bike counts. Discuss any real-time data inputs considered during the prediction phase.</a:t>
            </a:r>
            <a:endParaRPr lang="en-US" altLang="zh-CN" sz="2400" b="0" i="0" u="none" strike="noStrike" kern="1200" cap="none" spc="0" baseline="0">
              <a:solidFill>
                <a:schemeClr val="tx1"/>
              </a:solidFill>
              <a:latin typeface="Calibri" pitchFamily="0" charset="0"/>
              <a:ea typeface="宋体" pitchFamily="0" charset="0"/>
              <a:cs typeface="Lucida Sans"/>
            </a:endParaRPr>
          </a:p>
          <a:p>
            <a:pPr marL="305435" indent="-305435" algn="l">
              <a:lnSpc>
                <a:spcPct val="80000"/>
              </a:lnSpc>
              <a:spcBef>
                <a:spcPct val="20000"/>
              </a:spcBef>
              <a:spcAft>
                <a:spcPts val="0"/>
              </a:spcAft>
              <a:buFont typeface="Arial" pitchFamily="34" charset="0"/>
              <a:buChar char="•"/>
            </a:pPr>
            <a:endParaRPr lang="zh-CN" altLang="en-US" sz="27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189710669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9" name="文本框"/>
          <p:cNvSpPr>
            <a:spLocks noGrp="1"/>
          </p:cNvSpPr>
          <p:nvPr>
            <p:ph type="title"/>
          </p:nvPr>
        </p:nvSpPr>
        <p:spPr>
          <a:xfrm rot="0">
            <a:off x="609600" y="274638"/>
            <a:ext cx="109728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pitchFamily="0" charset="0"/>
                <a:cs typeface="Arial" pitchFamily="34" charset="0"/>
              </a:rPr>
              <a:t>Result</a:t>
            </a:r>
            <a:endParaRPr lang="zh-CN" altLang="en-US" sz="4400" b="0" i="0" u="none" strike="noStrike" kern="1200" cap="none" spc="0" baseline="0">
              <a:solidFill>
                <a:schemeClr val="tx1"/>
              </a:solidFill>
              <a:latin typeface="Calibri" pitchFamily="0" charset="0"/>
              <a:ea typeface="宋体" pitchFamily="0" charset="0"/>
              <a:cs typeface="Lucida Sans"/>
            </a:endParaRPr>
          </a:p>
        </p:txBody>
      </p:sp>
      <p:sp>
        <p:nvSpPr>
          <p:cNvPr id="40" name="文本框"/>
          <p:cNvSpPr>
            <a:spLocks noGrp="1"/>
          </p:cNvSpPr>
          <p:nvPr>
            <p:ph type="body" idx="1"/>
          </p:nvPr>
        </p:nvSpPr>
        <p:spPr>
          <a:xfrm rot="0">
            <a:off x="609600" y="1600206"/>
            <a:ext cx="10972800" cy="45259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ct val="20000"/>
              </a:spcBef>
              <a:spcAft>
                <a:spcPts val="0"/>
              </a:spcAft>
              <a:buNone/>
            </a:pPr>
            <a:r>
              <a:rPr lang="en-US" altLang="zh-CN" sz="2400" b="0" i="0" u="none" strike="noStrike" kern="1200" cap="none" spc="0" baseline="0">
                <a:solidFill>
                  <a:srgbClr val="0F0F0F"/>
                </a:solidFill>
                <a:latin typeface="Calibri" pitchFamily="0" charset="0"/>
                <a:ea typeface="Calibri" pitchFamily="0" charset="0"/>
                <a:cs typeface="Calibri" pitchFamily="0"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211781500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1" name="文本框"/>
          <p:cNvSpPr>
            <a:spLocks noGrp="1"/>
          </p:cNvSpPr>
          <p:nvPr>
            <p:ph type="title"/>
          </p:nvPr>
        </p:nvSpPr>
        <p:spPr>
          <a:xfrm rot="0">
            <a:off x="609600" y="274638"/>
            <a:ext cx="109728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pitchFamily="0" charset="0"/>
                <a:cs typeface="Arial" pitchFamily="34" charset="0"/>
              </a:rPr>
              <a:t>Conclusion</a:t>
            </a:r>
            <a:endParaRPr lang="zh-CN" altLang="en-US" sz="4400" b="0" i="0" u="none" strike="noStrike" kern="1200" cap="none" spc="0" baseline="0">
              <a:solidFill>
                <a:schemeClr val="tx1"/>
              </a:solidFill>
              <a:latin typeface="Calibri" pitchFamily="0" charset="0"/>
              <a:ea typeface="宋体" pitchFamily="0" charset="0"/>
              <a:cs typeface="Lucida Sans"/>
            </a:endParaRPr>
          </a:p>
        </p:txBody>
      </p:sp>
      <p:sp>
        <p:nvSpPr>
          <p:cNvPr id="42" name="文本框"/>
          <p:cNvSpPr>
            <a:spLocks noGrp="1"/>
          </p:cNvSpPr>
          <p:nvPr>
            <p:ph type="body" idx="1"/>
          </p:nvPr>
        </p:nvSpPr>
        <p:spPr>
          <a:xfrm rot="0">
            <a:off x="609600" y="1600206"/>
            <a:ext cx="10972800" cy="4525963"/>
          </a:xfrm>
          <a:prstGeom prst="rect"/>
          <a:noFill/>
          <a:ln w="12700" cmpd="sng" cap="flat">
            <a:noFill/>
            <a:prstDash val="solid"/>
            <a:miter/>
          </a:ln>
        </p:spPr>
        <p:txBody>
          <a:bodyPr vert="horz" wrap="square" lIns="91440" tIns="45720" rIns="91440" bIns="45720" anchor="t" anchorCtr="0">
            <a:prstTxWarp prst="textNoShape"/>
          </a:bodyPr>
          <a:lstStyle/>
          <a:p>
            <a:pPr marL="305435" indent="-305435" algn="l">
              <a:lnSpc>
                <a:spcPct val="100000"/>
              </a:lnSpc>
              <a:spcBef>
                <a:spcPct val="20000"/>
              </a:spcBef>
              <a:spcAft>
                <a:spcPts val="0"/>
              </a:spcAft>
              <a:buFont typeface="Arial" pitchFamily="34" charset="0"/>
              <a:buChar char="•"/>
            </a:pPr>
            <a:r>
              <a:rPr lang="en-US" altLang="zh-CN" sz="2000" b="0" i="0" u="none" strike="noStrike" kern="1200" cap="none" spc="0" baseline="0">
                <a:solidFill>
                  <a:srgbClr val="0F0F0F"/>
                </a:solidFill>
                <a:latin typeface="Calibri" pitchFamily="0" charset="0"/>
                <a:ea typeface="Calibri" pitchFamily="0" charset="0"/>
                <a:cs typeface="Calibri"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152245359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3" name="文本框"/>
          <p:cNvSpPr>
            <a:spLocks noGrp="1"/>
          </p:cNvSpPr>
          <p:nvPr>
            <p:ph type="body" idx="1"/>
          </p:nvPr>
        </p:nvSpPr>
        <p:spPr>
          <a:xfrm rot="0">
            <a:off x="609600" y="1600206"/>
            <a:ext cx="10972800" cy="45259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ct val="20000"/>
              </a:spcBef>
              <a:spcAft>
                <a:spcPts val="0"/>
              </a:spcAft>
              <a:buNone/>
            </a:pPr>
            <a:endParaRPr lang="en-US" altLang="zh-CN" sz="2000" b="1" i="0" u="none" strike="noStrike" kern="1200" cap="none" spc="0" baseline="0">
              <a:solidFill>
                <a:schemeClr val="tx1"/>
              </a:solidFill>
              <a:latin typeface="Calibri" pitchFamily="0" charset="0"/>
              <a:ea typeface="宋体" pitchFamily="0" charset="0"/>
              <a:cs typeface="Lucida Sans"/>
            </a:endParaRPr>
          </a:p>
          <a:p>
            <a:pPr marL="305435" indent="-305435" algn="l">
              <a:lnSpc>
                <a:spcPct val="100000"/>
              </a:lnSpc>
              <a:spcBef>
                <a:spcPct val="20000"/>
              </a:spcBef>
              <a:spcAft>
                <a:spcPts val="0"/>
              </a:spcAft>
              <a:buFont typeface="Arial" pitchFamily="34" charset="0"/>
              <a:buChar char="•"/>
            </a:pPr>
            <a:r>
              <a:rPr lang="en-US" altLang="zh-CN" sz="2000" b="0" i="0" u="none" strike="noStrike" kern="1200" cap="none" spc="0" baseline="0">
                <a:solidFill>
                  <a:schemeClr val="tx1"/>
                </a:solidFill>
                <a:latin typeface="Calibri" pitchFamily="0" charset="0"/>
                <a:ea typeface="Calibri" pitchFamily="0" charset="0"/>
                <a:cs typeface="Calibri"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305435" indent="-305435" algn="l">
              <a:lnSpc>
                <a:spcPct val="100000"/>
              </a:lnSpc>
              <a:spcBef>
                <a:spcPct val="20000"/>
              </a:spcBef>
              <a:spcAft>
                <a:spcPts val="0"/>
              </a:spcAft>
              <a:buFont typeface="Arial" pitchFamily="34" charset="0"/>
              <a:buChar char="•"/>
            </a:pPr>
            <a:endParaRPr lang="zh-CN" altLang="en-US" sz="3200" b="0" i="0" u="none" strike="noStrike" kern="1200" cap="none" spc="0" baseline="0">
              <a:solidFill>
                <a:schemeClr val="tx1"/>
              </a:solidFill>
              <a:latin typeface="Calibri" pitchFamily="0" charset="0"/>
              <a:ea typeface="宋体" pitchFamily="0" charset="0"/>
              <a:cs typeface="Lucida Sans"/>
            </a:endParaRPr>
          </a:p>
        </p:txBody>
      </p:sp>
      <p:sp>
        <p:nvSpPr>
          <p:cNvPr id="44" name="矩形"/>
          <p:cNvSpPr>
            <a:spLocks/>
          </p:cNvSpPr>
          <p:nvPr/>
        </p:nvSpPr>
        <p:spPr>
          <a:xfrm rot="0">
            <a:off x="535671"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800" b="1" i="0" u="none" strike="noStrike" kern="1200" cap="all" spc="0" baseline="0">
                <a:solidFill>
                  <a:schemeClr val="accent1"/>
                </a:solidFill>
                <a:latin typeface="Arial" pitchFamily="34" charset="0"/>
                <a:ea typeface="宋体" pitchFamily="0" charset="0"/>
                <a:cs typeface="Arial" pitchFamily="34" charset="0"/>
              </a:rPr>
              <a:t>Future scope</a:t>
            </a:r>
            <a:endParaRPr lang="zh-CN" altLang="en-US" sz="3800" b="1" i="0" u="none" strike="noStrike" kern="1200" cap="all" spc="0" baseline="0">
              <a:solidFill>
                <a:schemeClr val="accent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23139602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0</cp:revision>
  <dcterms:created xsi:type="dcterms:W3CDTF">2021-05-26T05:50:10Z</dcterms:created>
  <dcterms:modified xsi:type="dcterms:W3CDTF">2024-04-06T08:03:09Z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y fmtid="{D5CDD505-2E9C-101B-9397-08002B2CF9AE}" pid="3" name="ICV">
    <vt:lpwstr>4d9a4a9d0a9440c28ed582d37d5466e4</vt:lpwstr>
  </property>
</Properties>
</file>