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35" y="-53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Prasad Gupta" userId="d6fab5158667db0f" providerId="LiveId" clId="{1FAF29B8-D3A9-4E67-8228-31B14BFDAB99}"/>
    <pc:docChg chg="undo custSel addSld delSld modSld modMainMaster">
      <pc:chgData name="Deepak Prasad Gupta" userId="d6fab5158667db0f" providerId="LiveId" clId="{1FAF29B8-D3A9-4E67-8228-31B14BFDAB99}" dt="2023-07-27T09:40:18.457" v="5510"/>
      <pc:docMkLst>
        <pc:docMk/>
      </pc:docMkLst>
      <pc:sldChg chg="addSp delSp modSp mod">
        <pc:chgData name="Deepak Prasad Gupta" userId="d6fab5158667db0f" providerId="LiveId" clId="{1FAF29B8-D3A9-4E67-8228-31B14BFDAB99}" dt="2023-07-27T01:43:41.934" v="1172"/>
        <pc:sldMkLst>
          <pc:docMk/>
          <pc:sldMk cId="7325622" sldId="256"/>
        </pc:sldMkLst>
        <pc:spChg chg="add del mod ord">
          <ac:chgData name="Deepak Prasad Gupta" userId="d6fab5158667db0f" providerId="LiveId" clId="{1FAF29B8-D3A9-4E67-8228-31B14BFDAB99}" dt="2023-07-27T01:43:26.174" v="1167"/>
          <ac:spMkLst>
            <pc:docMk/>
            <pc:sldMk cId="7325622" sldId="256"/>
            <ac:spMk id="2" creationId="{DB35504A-0A46-E447-4694-5CC0026C3942}"/>
          </ac:spMkLst>
        </pc:spChg>
        <pc:spChg chg="add del mod ord">
          <ac:chgData name="Deepak Prasad Gupta" userId="d6fab5158667db0f" providerId="LiveId" clId="{1FAF29B8-D3A9-4E67-8228-31B14BFDAB99}" dt="2023-07-27T01:43:32.968" v="1168"/>
          <ac:spMkLst>
            <pc:docMk/>
            <pc:sldMk cId="7325622" sldId="256"/>
            <ac:spMk id="3" creationId="{E9508FB6-1FE1-BC6C-E500-D0BBF2040E25}"/>
          </ac:spMkLst>
        </pc:spChg>
        <pc:spChg chg="add del mod">
          <ac:chgData name="Deepak Prasad Gupta" userId="d6fab5158667db0f" providerId="LiveId" clId="{1FAF29B8-D3A9-4E67-8228-31B14BFDAB99}" dt="2023-07-27T01:43:41.934" v="1172"/>
          <ac:spMkLst>
            <pc:docMk/>
            <pc:sldMk cId="7325622" sldId="256"/>
            <ac:spMk id="4" creationId="{3391A662-D79E-9F6C-F4A1-EA5EF4A87CD6}"/>
          </ac:spMkLst>
        </pc:spChg>
        <pc:spChg chg="mod">
          <ac:chgData name="Deepak Prasad Gupta" userId="d6fab5158667db0f" providerId="LiveId" clId="{1FAF29B8-D3A9-4E67-8228-31B14BFDAB99}" dt="2023-07-26T15:12:03.417" v="72"/>
          <ac:spMkLst>
            <pc:docMk/>
            <pc:sldMk cId="7325622" sldId="256"/>
            <ac:spMk id="5" creationId="{63C9CF23-E3D1-B855-6702-6958FDCA1BA4}"/>
          </ac:spMkLst>
        </pc:spChg>
        <pc:picChg chg="mod">
          <ac:chgData name="Deepak Prasad Gupta" userId="d6fab5158667db0f" providerId="LiveId" clId="{1FAF29B8-D3A9-4E67-8228-31B14BFDAB99}" dt="2023-07-27T01:43:41.211" v="1171"/>
          <ac:picMkLst>
            <pc:docMk/>
            <pc:sldMk cId="7325622" sldId="256"/>
            <ac:picMk id="1028" creationId="{E64FE251-0BCE-262B-905F-4E512BF3E47B}"/>
          </ac:picMkLst>
        </pc:picChg>
        <pc:picChg chg="mod">
          <ac:chgData name="Deepak Prasad Gupta" userId="d6fab5158667db0f" providerId="LiveId" clId="{1FAF29B8-D3A9-4E67-8228-31B14BFDAB99}" dt="2023-07-27T01:43:40.551" v="1170"/>
          <ac:picMkLst>
            <pc:docMk/>
            <pc:sldMk cId="7325622" sldId="256"/>
            <ac:picMk id="1040" creationId="{2D9A28E2-93A0-F811-796A-6C72A44120B1}"/>
          </ac:picMkLst>
        </pc:picChg>
        <pc:picChg chg="mod">
          <ac:chgData name="Deepak Prasad Gupta" userId="d6fab5158667db0f" providerId="LiveId" clId="{1FAF29B8-D3A9-4E67-8228-31B14BFDAB99}" dt="2023-07-27T01:43:39.625" v="1169"/>
          <ac:picMkLst>
            <pc:docMk/>
            <pc:sldMk cId="7325622" sldId="256"/>
            <ac:picMk id="1042" creationId="{7A870B24-A4FC-A3D4-F368-C1F11D38A513}"/>
          </ac:picMkLst>
        </pc:picChg>
      </pc:sldChg>
      <pc:sldChg chg="addSp delSp modSp mod">
        <pc:chgData name="Deepak Prasad Gupta" userId="d6fab5158667db0f" providerId="LiveId" clId="{1FAF29B8-D3A9-4E67-8228-31B14BFDAB99}" dt="2023-07-27T04:37:45.787" v="2678" actId="207"/>
        <pc:sldMkLst>
          <pc:docMk/>
          <pc:sldMk cId="4218582733" sldId="257"/>
        </pc:sldMkLst>
        <pc:spChg chg="mod">
          <ac:chgData name="Deepak Prasad Gupta" userId="d6fab5158667db0f" providerId="LiveId" clId="{1FAF29B8-D3A9-4E67-8228-31B14BFDAB99}" dt="2023-07-27T04:37:45.787" v="2678" actId="207"/>
          <ac:spMkLst>
            <pc:docMk/>
            <pc:sldMk cId="4218582733" sldId="257"/>
            <ac:spMk id="2" creationId="{E0C496D2-7001-32DB-4466-ECD091539350}"/>
          </ac:spMkLst>
        </pc:spChg>
        <pc:spChg chg="add del mod">
          <ac:chgData name="Deepak Prasad Gupta" userId="d6fab5158667db0f" providerId="LiveId" clId="{1FAF29B8-D3A9-4E67-8228-31B14BFDAB99}" dt="2023-07-26T16:13:42.270" v="493"/>
          <ac:spMkLst>
            <pc:docMk/>
            <pc:sldMk cId="4218582733" sldId="257"/>
            <ac:spMk id="3" creationId="{71B60975-26E2-83C3-0253-F8F75226C52C}"/>
          </ac:spMkLst>
        </pc:spChg>
        <pc:spChg chg="add del mod ord">
          <ac:chgData name="Deepak Prasad Gupta" userId="d6fab5158667db0f" providerId="LiveId" clId="{1FAF29B8-D3A9-4E67-8228-31B14BFDAB99}" dt="2023-07-26T15:42:59.694" v="349" actId="478"/>
          <ac:spMkLst>
            <pc:docMk/>
            <pc:sldMk cId="4218582733" sldId="257"/>
            <ac:spMk id="4" creationId="{0C2CBD80-22A8-34CD-F1F3-92FA5717294D}"/>
          </ac:spMkLst>
        </pc:spChg>
        <pc:spChg chg="add del">
          <ac:chgData name="Deepak Prasad Gupta" userId="d6fab5158667db0f" providerId="LiveId" clId="{1FAF29B8-D3A9-4E67-8228-31B14BFDAB99}" dt="2023-07-26T15:31:20.695" v="152" actId="478"/>
          <ac:spMkLst>
            <pc:docMk/>
            <pc:sldMk cId="4218582733" sldId="257"/>
            <ac:spMk id="5" creationId="{8BC34400-B09B-D9FE-7B43-76DAF2B4E4F4}"/>
          </ac:spMkLst>
        </pc:spChg>
        <pc:spChg chg="del">
          <ac:chgData name="Deepak Prasad Gupta" userId="d6fab5158667db0f" providerId="LiveId" clId="{1FAF29B8-D3A9-4E67-8228-31B14BFDAB99}" dt="2023-07-26T15:27:51.147" v="138" actId="478"/>
          <ac:spMkLst>
            <pc:docMk/>
            <pc:sldMk cId="4218582733" sldId="257"/>
            <ac:spMk id="8" creationId="{E92F9ECD-5E82-40D6-8CEF-AC5CA1AA2873}"/>
          </ac:spMkLst>
        </pc:spChg>
        <pc:spChg chg="add del mod">
          <ac:chgData name="Deepak Prasad Gupta" userId="d6fab5158667db0f" providerId="LiveId" clId="{1FAF29B8-D3A9-4E67-8228-31B14BFDAB99}" dt="2023-07-26T15:47:24.417" v="372" actId="478"/>
          <ac:spMkLst>
            <pc:docMk/>
            <pc:sldMk cId="4218582733" sldId="257"/>
            <ac:spMk id="16" creationId="{EC9AA93B-D2C0-EF4D-7D84-C3975A8CEDED}"/>
          </ac:spMkLst>
        </pc:spChg>
        <pc:spChg chg="add mod ord">
          <ac:chgData name="Deepak Prasad Gupta" userId="d6fab5158667db0f" providerId="LiveId" clId="{1FAF29B8-D3A9-4E67-8228-31B14BFDAB99}" dt="2023-07-27T01:43:57.119" v="1179"/>
          <ac:spMkLst>
            <pc:docMk/>
            <pc:sldMk cId="4218582733" sldId="257"/>
            <ac:spMk id="17" creationId="{8CF07783-6A6C-88BC-99B3-2E366B4DAF6D}"/>
          </ac:spMkLst>
        </pc:spChg>
        <pc:spChg chg="add del mod ord">
          <ac:chgData name="Deepak Prasad Gupta" userId="d6fab5158667db0f" providerId="LiveId" clId="{1FAF29B8-D3A9-4E67-8228-31B14BFDAB99}" dt="2023-07-26T16:18:13.238" v="514" actId="478"/>
          <ac:spMkLst>
            <pc:docMk/>
            <pc:sldMk cId="4218582733" sldId="257"/>
            <ac:spMk id="18" creationId="{7CAE041D-3EFB-5B1A-93BF-A0CBC21A8396}"/>
          </ac:spMkLst>
        </pc:spChg>
        <pc:spChg chg="add del mod ord">
          <ac:chgData name="Deepak Prasad Gupta" userId="d6fab5158667db0f" providerId="LiveId" clId="{1FAF29B8-D3A9-4E67-8228-31B14BFDAB99}" dt="2023-07-26T16:13:42.270" v="493"/>
          <ac:spMkLst>
            <pc:docMk/>
            <pc:sldMk cId="4218582733" sldId="257"/>
            <ac:spMk id="19" creationId="{D5BA87C7-A157-A9E9-F4A7-C622B9CDC375}"/>
          </ac:spMkLst>
        </pc:spChg>
        <pc:spChg chg="add del mod">
          <ac:chgData name="Deepak Prasad Gupta" userId="d6fab5158667db0f" providerId="LiveId" clId="{1FAF29B8-D3A9-4E67-8228-31B14BFDAB99}" dt="2023-07-26T16:12:40.665" v="485"/>
          <ac:spMkLst>
            <pc:docMk/>
            <pc:sldMk cId="4218582733" sldId="257"/>
            <ac:spMk id="20" creationId="{06A2CC85-28FB-3CE7-C241-A65F6A70841D}"/>
          </ac:spMkLst>
        </pc:spChg>
        <pc:spChg chg="add del mod ord">
          <ac:chgData name="Deepak Prasad Gupta" userId="d6fab5158667db0f" providerId="LiveId" clId="{1FAF29B8-D3A9-4E67-8228-31B14BFDAB99}" dt="2023-07-26T16:12:39.723" v="484" actId="11529"/>
          <ac:spMkLst>
            <pc:docMk/>
            <pc:sldMk cId="4218582733" sldId="257"/>
            <ac:spMk id="21" creationId="{CB16B793-4CA4-3546-DCD6-9FE10FD27944}"/>
          </ac:spMkLst>
        </pc:spChg>
        <pc:spChg chg="mod">
          <ac:chgData name="Deepak Prasad Gupta" userId="d6fab5158667db0f" providerId="LiveId" clId="{1FAF29B8-D3A9-4E67-8228-31B14BFDAB99}" dt="2023-07-26T16:12:28.739" v="477"/>
          <ac:spMkLst>
            <pc:docMk/>
            <pc:sldMk cId="4218582733" sldId="257"/>
            <ac:spMk id="22" creationId="{095388F1-C881-BE05-AD25-4B5A24B22D33}"/>
          </ac:spMkLst>
        </pc:spChg>
        <pc:spChg chg="del mod">
          <ac:chgData name="Deepak Prasad Gupta" userId="d6fab5158667db0f" providerId="LiveId" clId="{1FAF29B8-D3A9-4E67-8228-31B14BFDAB99}" dt="2023-07-26T16:15:44.644" v="509"/>
          <ac:spMkLst>
            <pc:docMk/>
            <pc:sldMk cId="4218582733" sldId="257"/>
            <ac:spMk id="23" creationId="{A9A50BB9-F377-8D4E-84F4-0E70CC5483C1}"/>
          </ac:spMkLst>
        </pc:spChg>
        <pc:spChg chg="add del mod ord">
          <ac:chgData name="Deepak Prasad Gupta" userId="d6fab5158667db0f" providerId="LiveId" clId="{1FAF29B8-D3A9-4E67-8228-31B14BFDAB99}" dt="2023-07-26T16:15:44.644" v="509"/>
          <ac:spMkLst>
            <pc:docMk/>
            <pc:sldMk cId="4218582733" sldId="257"/>
            <ac:spMk id="24" creationId="{D71E1476-3541-6E75-ED9C-5321A3A362E0}"/>
          </ac:spMkLst>
        </pc:spChg>
        <pc:spChg chg="mod">
          <ac:chgData name="Deepak Prasad Gupta" userId="d6fab5158667db0f" providerId="LiveId" clId="{1FAF29B8-D3A9-4E67-8228-31B14BFDAB99}" dt="2023-07-27T02:22:16.494" v="1435" actId="14861"/>
          <ac:spMkLst>
            <pc:docMk/>
            <pc:sldMk cId="4218582733" sldId="257"/>
            <ac:spMk id="25" creationId="{7E559A8B-2152-E1DE-5CC2-E427BBC46065}"/>
          </ac:spMkLst>
        </pc:spChg>
        <pc:grpChg chg="mod">
          <ac:chgData name="Deepak Prasad Gupta" userId="d6fab5158667db0f" providerId="LiveId" clId="{1FAF29B8-D3A9-4E67-8228-31B14BFDAB99}" dt="2023-07-27T01:43:53.694" v="1177"/>
          <ac:grpSpMkLst>
            <pc:docMk/>
            <pc:sldMk cId="4218582733" sldId="257"/>
            <ac:grpSpMk id="11" creationId="{F891E257-FED1-3092-7D23-EC1B8431AE3C}"/>
          </ac:grpSpMkLst>
        </pc:grpChg>
        <pc:grpChg chg="mod">
          <ac:chgData name="Deepak Prasad Gupta" userId="d6fab5158667db0f" providerId="LiveId" clId="{1FAF29B8-D3A9-4E67-8228-31B14BFDAB99}" dt="2023-07-27T01:43:51.794" v="1175"/>
          <ac:grpSpMkLst>
            <pc:docMk/>
            <pc:sldMk cId="4218582733" sldId="257"/>
            <ac:grpSpMk id="15" creationId="{92930650-2A16-DA6F-01E6-9FBF24A75C45}"/>
          </ac:grpSpMkLst>
        </pc:grpChg>
        <pc:picChg chg="add mod">
          <ac:chgData name="Deepak Prasad Gupta" userId="d6fab5158667db0f" providerId="LiveId" clId="{1FAF29B8-D3A9-4E67-8228-31B14BFDAB99}" dt="2023-07-27T01:43:50.741" v="1174"/>
          <ac:picMkLst>
            <pc:docMk/>
            <pc:sldMk cId="4218582733" sldId="257"/>
            <ac:picMk id="2050" creationId="{F29C6875-9E8C-76DB-AD55-040489F13B1C}"/>
          </ac:picMkLst>
        </pc:picChg>
        <pc:picChg chg="add mod">
          <ac:chgData name="Deepak Prasad Gupta" userId="d6fab5158667db0f" providerId="LiveId" clId="{1FAF29B8-D3A9-4E67-8228-31B14BFDAB99}" dt="2023-07-27T01:43:49.594" v="1173"/>
          <ac:picMkLst>
            <pc:docMk/>
            <pc:sldMk cId="4218582733" sldId="257"/>
            <ac:picMk id="2052" creationId="{90848E29-DF58-A022-2076-706166BEB15D}"/>
          </ac:picMkLst>
        </pc:picChg>
        <pc:picChg chg="del mod">
          <ac:chgData name="Deepak Prasad Gupta" userId="d6fab5158667db0f" providerId="LiveId" clId="{1FAF29B8-D3A9-4E67-8228-31B14BFDAB99}" dt="2023-07-26T16:05:14.264" v="423" actId="478"/>
          <ac:picMkLst>
            <pc:docMk/>
            <pc:sldMk cId="4218582733" sldId="257"/>
            <ac:picMk id="2058" creationId="{114BF486-E31A-97A5-754D-ED6F4E31630C}"/>
          </ac:picMkLst>
        </pc:picChg>
        <pc:inkChg chg="add del">
          <ac:chgData name="Deepak Prasad Gupta" userId="d6fab5158667db0f" providerId="LiveId" clId="{1FAF29B8-D3A9-4E67-8228-31B14BFDAB99}" dt="2023-07-26T15:31:54.947" v="154" actId="9405"/>
          <ac:inkMkLst>
            <pc:docMk/>
            <pc:sldMk cId="4218582733" sldId="257"/>
            <ac:inkMk id="6" creationId="{9CDBAFFB-E42A-E0D0-C6BD-0250055B6758}"/>
          </ac:inkMkLst>
        </pc:inkChg>
        <pc:inkChg chg="add mod">
          <ac:chgData name="Deepak Prasad Gupta" userId="d6fab5158667db0f" providerId="LiveId" clId="{1FAF29B8-D3A9-4E67-8228-31B14BFDAB99}" dt="2023-07-27T01:43:55.831" v="1178"/>
          <ac:inkMkLst>
            <pc:docMk/>
            <pc:sldMk cId="4218582733" sldId="257"/>
            <ac:inkMk id="7" creationId="{227C6068-30DD-2C07-E2F5-D3D61C105D77}"/>
          </ac:inkMkLst>
        </pc:inkChg>
        <pc:inkChg chg="add mod">
          <ac:chgData name="Deepak Prasad Gupta" userId="d6fab5158667db0f" providerId="LiveId" clId="{1FAF29B8-D3A9-4E67-8228-31B14BFDAB99}" dt="2023-07-27T01:43:53.694" v="1177"/>
          <ac:inkMkLst>
            <pc:docMk/>
            <pc:sldMk cId="4218582733" sldId="257"/>
            <ac:inkMk id="9" creationId="{FDB1E969-2CC2-F245-925C-5DD0B3B8D383}"/>
          </ac:inkMkLst>
        </pc:inkChg>
        <pc:inkChg chg="add mod">
          <ac:chgData name="Deepak Prasad Gupta" userId="d6fab5158667db0f" providerId="LiveId" clId="{1FAF29B8-D3A9-4E67-8228-31B14BFDAB99}" dt="2023-07-27T01:43:53.694" v="1177"/>
          <ac:inkMkLst>
            <pc:docMk/>
            <pc:sldMk cId="4218582733" sldId="257"/>
            <ac:inkMk id="10" creationId="{5C17BFB5-FE5F-854D-04A9-5C11A095B1A0}"/>
          </ac:inkMkLst>
        </pc:inkChg>
        <pc:inkChg chg="add mod">
          <ac:chgData name="Deepak Prasad Gupta" userId="d6fab5158667db0f" providerId="LiveId" clId="{1FAF29B8-D3A9-4E67-8228-31B14BFDAB99}" dt="2023-07-27T01:43:51.794" v="1175"/>
          <ac:inkMkLst>
            <pc:docMk/>
            <pc:sldMk cId="4218582733" sldId="257"/>
            <ac:inkMk id="12" creationId="{191CD369-FC33-3898-3FA4-5944D7581A23}"/>
          </ac:inkMkLst>
        </pc:inkChg>
        <pc:inkChg chg="add mod">
          <ac:chgData name="Deepak Prasad Gupta" userId="d6fab5158667db0f" providerId="LiveId" clId="{1FAF29B8-D3A9-4E67-8228-31B14BFDAB99}" dt="2023-07-27T01:43:51.794" v="1175"/>
          <ac:inkMkLst>
            <pc:docMk/>
            <pc:sldMk cId="4218582733" sldId="257"/>
            <ac:inkMk id="13" creationId="{1F67ECB8-1044-E9A3-1A07-2492C07380F5}"/>
          </ac:inkMkLst>
        </pc:inkChg>
        <pc:inkChg chg="add mod">
          <ac:chgData name="Deepak Prasad Gupta" userId="d6fab5158667db0f" providerId="LiveId" clId="{1FAF29B8-D3A9-4E67-8228-31B14BFDAB99}" dt="2023-07-27T01:43:52.500" v="1176"/>
          <ac:inkMkLst>
            <pc:docMk/>
            <pc:sldMk cId="4218582733" sldId="257"/>
            <ac:inkMk id="14" creationId="{CF9DCA48-52A7-D758-69CB-8498899B34E1}"/>
          </ac:inkMkLst>
        </pc:inkChg>
      </pc:sldChg>
      <pc:sldChg chg="delSp modSp add del mod setBg">
        <pc:chgData name="Deepak Prasad Gupta" userId="d6fab5158667db0f" providerId="LiveId" clId="{1FAF29B8-D3A9-4E67-8228-31B14BFDAB99}" dt="2023-07-26T16:05:45.323" v="426" actId="47"/>
        <pc:sldMkLst>
          <pc:docMk/>
          <pc:sldMk cId="3346874618" sldId="258"/>
        </pc:sldMkLst>
        <pc:spChg chg="mod">
          <ac:chgData name="Deepak Prasad Gupta" userId="d6fab5158667db0f" providerId="LiveId" clId="{1FAF29B8-D3A9-4E67-8228-31B14BFDAB99}" dt="2023-07-26T15:06:15.746" v="52" actId="108"/>
          <ac:spMkLst>
            <pc:docMk/>
            <pc:sldMk cId="3346874618" sldId="258"/>
            <ac:spMk id="2" creationId="{E0C496D2-7001-32DB-4466-ECD091539350}"/>
          </ac:spMkLst>
        </pc:spChg>
        <pc:spChg chg="mod">
          <ac:chgData name="Deepak Prasad Gupta" userId="d6fab5158667db0f" providerId="LiveId" clId="{1FAF29B8-D3A9-4E67-8228-31B14BFDAB99}" dt="2023-07-26T14:59:43.413" v="21" actId="1076"/>
          <ac:spMkLst>
            <pc:docMk/>
            <pc:sldMk cId="3346874618" sldId="258"/>
            <ac:spMk id="3" creationId="{71B60975-26E2-83C3-0253-F8F75226C52C}"/>
          </ac:spMkLst>
        </pc:spChg>
        <pc:picChg chg="del">
          <ac:chgData name="Deepak Prasad Gupta" userId="d6fab5158667db0f" providerId="LiveId" clId="{1FAF29B8-D3A9-4E67-8228-31B14BFDAB99}" dt="2023-07-26T15:01:06.531" v="22" actId="478"/>
          <ac:picMkLst>
            <pc:docMk/>
            <pc:sldMk cId="3346874618" sldId="258"/>
            <ac:picMk id="2058" creationId="{114BF486-E31A-97A5-754D-ED6F4E31630C}"/>
          </ac:picMkLst>
        </pc:picChg>
      </pc:sldChg>
      <pc:sldChg chg="addSp delSp modSp add mod setBg">
        <pc:chgData name="Deepak Prasad Gupta" userId="d6fab5158667db0f" providerId="LiveId" clId="{1FAF29B8-D3A9-4E67-8228-31B14BFDAB99}" dt="2023-07-27T02:22:06.098" v="1434" actId="14861"/>
        <pc:sldMkLst>
          <pc:docMk/>
          <pc:sldMk cId="4056118216" sldId="259"/>
        </pc:sldMkLst>
        <pc:spChg chg="mod modVis">
          <ac:chgData name="Deepak Prasad Gupta" userId="d6fab5158667db0f" providerId="LiveId" clId="{1FAF29B8-D3A9-4E67-8228-31B14BFDAB99}" dt="2023-07-27T01:44:18.058" v="1192"/>
          <ac:spMkLst>
            <pc:docMk/>
            <pc:sldMk cId="4056118216" sldId="259"/>
            <ac:spMk id="2" creationId="{E0C496D2-7001-32DB-4466-ECD091539350}"/>
          </ac:spMkLst>
        </pc:spChg>
        <pc:spChg chg="del mod">
          <ac:chgData name="Deepak Prasad Gupta" userId="d6fab5158667db0f" providerId="LiveId" clId="{1FAF29B8-D3A9-4E67-8228-31B14BFDAB99}" dt="2023-07-26T16:21:05.467" v="552"/>
          <ac:spMkLst>
            <pc:docMk/>
            <pc:sldMk cId="4056118216" sldId="259"/>
            <ac:spMk id="3" creationId="{71B60975-26E2-83C3-0253-F8F75226C52C}"/>
          </ac:spMkLst>
        </pc:spChg>
        <pc:spChg chg="add del mod">
          <ac:chgData name="Deepak Prasad Gupta" userId="d6fab5158667db0f" providerId="LiveId" clId="{1FAF29B8-D3A9-4E67-8228-31B14BFDAB99}" dt="2023-07-26T16:08:05.960" v="443" actId="478"/>
          <ac:spMkLst>
            <pc:docMk/>
            <pc:sldMk cId="4056118216" sldId="259"/>
            <ac:spMk id="4" creationId="{BF9020B8-439F-FFC7-DF53-A3A4A1DB7516}"/>
          </ac:spMkLst>
        </pc:spChg>
        <pc:spChg chg="add mod modVis">
          <ac:chgData name="Deepak Prasad Gupta" userId="d6fab5158667db0f" providerId="LiveId" clId="{1FAF29B8-D3A9-4E67-8228-31B14BFDAB99}" dt="2023-07-27T01:44:12.136" v="1186" actId="33935"/>
          <ac:spMkLst>
            <pc:docMk/>
            <pc:sldMk cId="4056118216" sldId="259"/>
            <ac:spMk id="6" creationId="{771FCD33-0AD5-347C-F3CA-45D0B8CB5DBD}"/>
          </ac:spMkLst>
        </pc:spChg>
        <pc:spChg chg="add del mod">
          <ac:chgData name="Deepak Prasad Gupta" userId="d6fab5158667db0f" providerId="LiveId" clId="{1FAF29B8-D3A9-4E67-8228-31B14BFDAB99}" dt="2023-07-26T16:08:17.633" v="447" actId="478"/>
          <ac:spMkLst>
            <pc:docMk/>
            <pc:sldMk cId="4056118216" sldId="259"/>
            <ac:spMk id="16" creationId="{A5699A5E-5E33-0F83-AA37-737F8E714511}"/>
          </ac:spMkLst>
        </pc:spChg>
        <pc:spChg chg="mod modVis">
          <ac:chgData name="Deepak Prasad Gupta" userId="d6fab5158667db0f" providerId="LiveId" clId="{1FAF29B8-D3A9-4E67-8228-31B14BFDAB99}" dt="2023-07-27T01:44:18.482" v="1193"/>
          <ac:spMkLst>
            <pc:docMk/>
            <pc:sldMk cId="4056118216" sldId="259"/>
            <ac:spMk id="17" creationId="{8CF07783-6A6C-88BC-99B3-2E366B4DAF6D}"/>
          </ac:spMkLst>
        </pc:spChg>
        <pc:spChg chg="del mod">
          <ac:chgData name="Deepak Prasad Gupta" userId="d6fab5158667db0f" providerId="LiveId" clId="{1FAF29B8-D3A9-4E67-8228-31B14BFDAB99}" dt="2023-07-26T16:02:40.658" v="413" actId="478"/>
          <ac:spMkLst>
            <pc:docMk/>
            <pc:sldMk cId="4056118216" sldId="259"/>
            <ac:spMk id="18" creationId="{7CAE041D-3EFB-5B1A-93BF-A0CBC21A8396}"/>
          </ac:spMkLst>
        </pc:spChg>
        <pc:spChg chg="add del">
          <ac:chgData name="Deepak Prasad Gupta" userId="d6fab5158667db0f" providerId="LiveId" clId="{1FAF29B8-D3A9-4E67-8228-31B14BFDAB99}" dt="2023-07-26T16:08:27.996" v="449" actId="22"/>
          <ac:spMkLst>
            <pc:docMk/>
            <pc:sldMk cId="4056118216" sldId="259"/>
            <ac:spMk id="20" creationId="{064BBF57-DE16-730D-702E-0C446E25F6BA}"/>
          </ac:spMkLst>
        </pc:spChg>
        <pc:spChg chg="add del mod ord">
          <ac:chgData name="Deepak Prasad Gupta" userId="d6fab5158667db0f" providerId="LiveId" clId="{1FAF29B8-D3A9-4E67-8228-31B14BFDAB99}" dt="2023-07-26T16:21:05.467" v="552"/>
          <ac:spMkLst>
            <pc:docMk/>
            <pc:sldMk cId="4056118216" sldId="259"/>
            <ac:spMk id="21" creationId="{DAF26B39-A91D-6B8D-65B1-FC6FF778D953}"/>
          </ac:spMkLst>
        </pc:spChg>
        <pc:spChg chg="mod modVis">
          <ac:chgData name="Deepak Prasad Gupta" userId="d6fab5158667db0f" providerId="LiveId" clId="{1FAF29B8-D3A9-4E67-8228-31B14BFDAB99}" dt="2023-07-27T02:22:06.098" v="1434" actId="14861"/>
          <ac:spMkLst>
            <pc:docMk/>
            <pc:sldMk cId="4056118216" sldId="259"/>
            <ac:spMk id="22" creationId="{9506FD0E-587D-E3CD-A89D-BA96E994BD0E}"/>
          </ac:spMkLst>
        </pc:spChg>
        <pc:grpChg chg="mod">
          <ac:chgData name="Deepak Prasad Gupta" userId="d6fab5158667db0f" providerId="LiveId" clId="{1FAF29B8-D3A9-4E67-8228-31B14BFDAB99}" dt="2023-07-27T01:44:09.922" v="1185" actId="33934"/>
          <ac:grpSpMkLst>
            <pc:docMk/>
            <pc:sldMk cId="4056118216" sldId="259"/>
            <ac:grpSpMk id="1" creationId="{00000000-0000-0000-0000-000000000000}"/>
          </ac:grpSpMkLst>
        </pc:grpChg>
        <pc:grpChg chg="mod modVis">
          <ac:chgData name="Deepak Prasad Gupta" userId="d6fab5158667db0f" providerId="LiveId" clId="{1FAF29B8-D3A9-4E67-8228-31B14BFDAB99}" dt="2023-07-27T01:44:15.591" v="1189"/>
          <ac:grpSpMkLst>
            <pc:docMk/>
            <pc:sldMk cId="4056118216" sldId="259"/>
            <ac:grpSpMk id="11" creationId="{F891E257-FED1-3092-7D23-EC1B8431AE3C}"/>
          </ac:grpSpMkLst>
        </pc:grpChg>
        <pc:grpChg chg="mod modVis">
          <ac:chgData name="Deepak Prasad Gupta" userId="d6fab5158667db0f" providerId="LiveId" clId="{1FAF29B8-D3A9-4E67-8228-31B14BFDAB99}" dt="2023-07-27T01:44:13.643" v="1187"/>
          <ac:grpSpMkLst>
            <pc:docMk/>
            <pc:sldMk cId="4056118216" sldId="259"/>
            <ac:grpSpMk id="15" creationId="{92930650-2A16-DA6F-01E6-9FBF24A75C45}"/>
          </ac:grpSpMkLst>
        </pc:grpChg>
        <pc:picChg chg="add mod modVis">
          <ac:chgData name="Deepak Prasad Gupta" userId="d6fab5158667db0f" providerId="LiveId" clId="{1FAF29B8-D3A9-4E67-8228-31B14BFDAB99}" dt="2023-07-27T01:44:14.318" v="1188"/>
          <ac:picMkLst>
            <pc:docMk/>
            <pc:sldMk cId="4056118216" sldId="259"/>
            <ac:picMk id="1026" creationId="{CB3898BB-BD8F-CDF1-D91D-67BE02D42F2C}"/>
          </ac:picMkLst>
        </pc:picChg>
        <pc:picChg chg="add mod modVis">
          <ac:chgData name="Deepak Prasad Gupta" userId="d6fab5158667db0f" providerId="LiveId" clId="{1FAF29B8-D3A9-4E67-8228-31B14BFDAB99}" dt="2023-07-27T01:44:12.136" v="1186" actId="33935"/>
          <ac:picMkLst>
            <pc:docMk/>
            <pc:sldMk cId="4056118216" sldId="259"/>
            <ac:picMk id="1028" creationId="{FA8F8906-9AF9-8550-5342-D3E3C55160B4}"/>
          </ac:picMkLst>
        </pc:picChg>
        <pc:picChg chg="del">
          <ac:chgData name="Deepak Prasad Gupta" userId="d6fab5158667db0f" providerId="LiveId" clId="{1FAF29B8-D3A9-4E67-8228-31B14BFDAB99}" dt="2023-07-26T15:56:56.136" v="394" actId="478"/>
          <ac:picMkLst>
            <pc:docMk/>
            <pc:sldMk cId="4056118216" sldId="259"/>
            <ac:picMk id="2058" creationId="{114BF486-E31A-97A5-754D-ED6F4E31630C}"/>
          </ac:picMkLst>
        </pc:picChg>
        <pc:inkChg chg="mod modVis">
          <ac:chgData name="Deepak Prasad Gupta" userId="d6fab5158667db0f" providerId="LiveId" clId="{1FAF29B8-D3A9-4E67-8228-31B14BFDAB99}" dt="2023-07-27T01:44:16.943" v="1190"/>
          <ac:inkMkLst>
            <pc:docMk/>
            <pc:sldMk cId="4056118216" sldId="259"/>
            <ac:inkMk id="7" creationId="{227C6068-30DD-2C07-E2F5-D3D61C105D77}"/>
          </ac:inkMkLst>
        </pc:inkChg>
        <pc:inkChg chg="mod">
          <ac:chgData name="Deepak Prasad Gupta" userId="d6fab5158667db0f" providerId="LiveId" clId="{1FAF29B8-D3A9-4E67-8228-31B14BFDAB99}" dt="2023-07-27T01:44:15.591" v="1189"/>
          <ac:inkMkLst>
            <pc:docMk/>
            <pc:sldMk cId="4056118216" sldId="259"/>
            <ac:inkMk id="9" creationId="{FDB1E969-2CC2-F245-925C-5DD0B3B8D383}"/>
          </ac:inkMkLst>
        </pc:inkChg>
        <pc:inkChg chg="mod">
          <ac:chgData name="Deepak Prasad Gupta" userId="d6fab5158667db0f" providerId="LiveId" clId="{1FAF29B8-D3A9-4E67-8228-31B14BFDAB99}" dt="2023-07-27T01:44:15.591" v="1189"/>
          <ac:inkMkLst>
            <pc:docMk/>
            <pc:sldMk cId="4056118216" sldId="259"/>
            <ac:inkMk id="10" creationId="{5C17BFB5-FE5F-854D-04A9-5C11A095B1A0}"/>
          </ac:inkMkLst>
        </pc:inkChg>
        <pc:inkChg chg="mod">
          <ac:chgData name="Deepak Prasad Gupta" userId="d6fab5158667db0f" providerId="LiveId" clId="{1FAF29B8-D3A9-4E67-8228-31B14BFDAB99}" dt="2023-07-27T01:44:13.643" v="1187"/>
          <ac:inkMkLst>
            <pc:docMk/>
            <pc:sldMk cId="4056118216" sldId="259"/>
            <ac:inkMk id="12" creationId="{191CD369-FC33-3898-3FA4-5944D7581A23}"/>
          </ac:inkMkLst>
        </pc:inkChg>
        <pc:inkChg chg="mod">
          <ac:chgData name="Deepak Prasad Gupta" userId="d6fab5158667db0f" providerId="LiveId" clId="{1FAF29B8-D3A9-4E67-8228-31B14BFDAB99}" dt="2023-07-27T01:44:13.643" v="1187"/>
          <ac:inkMkLst>
            <pc:docMk/>
            <pc:sldMk cId="4056118216" sldId="259"/>
            <ac:inkMk id="13" creationId="{1F67ECB8-1044-E9A3-1A07-2492C07380F5}"/>
          </ac:inkMkLst>
        </pc:inkChg>
        <pc:inkChg chg="mod modVis">
          <ac:chgData name="Deepak Prasad Gupta" userId="d6fab5158667db0f" providerId="LiveId" clId="{1FAF29B8-D3A9-4E67-8228-31B14BFDAB99}" dt="2023-07-27T01:44:12.136" v="1186" actId="33935"/>
          <ac:inkMkLst>
            <pc:docMk/>
            <pc:sldMk cId="4056118216" sldId="259"/>
            <ac:inkMk id="14" creationId="{CF9DCA48-52A7-D758-69CB-8498899B34E1}"/>
          </ac:inkMkLst>
        </pc:inkChg>
      </pc:sldChg>
      <pc:sldChg chg="addSp delSp modSp add mod setBg">
        <pc:chgData name="Deepak Prasad Gupta" userId="d6fab5158667db0f" providerId="LiveId" clId="{1FAF29B8-D3A9-4E67-8228-31B14BFDAB99}" dt="2023-07-27T02:05:24.314" v="1308" actId="14861"/>
        <pc:sldMkLst>
          <pc:docMk/>
          <pc:sldMk cId="2376976521" sldId="260"/>
        </pc:sldMkLst>
        <pc:spChg chg="mod">
          <ac:chgData name="Deepak Prasad Gupta" userId="d6fab5158667db0f" providerId="LiveId" clId="{1FAF29B8-D3A9-4E67-8228-31B14BFDAB99}" dt="2023-07-27T01:44:29.871" v="1200"/>
          <ac:spMkLst>
            <pc:docMk/>
            <pc:sldMk cId="2376976521" sldId="260"/>
            <ac:spMk id="2" creationId="{E0C496D2-7001-32DB-4466-ECD091539350}"/>
          </ac:spMkLst>
        </pc:spChg>
        <pc:spChg chg="add del mod">
          <ac:chgData name="Deepak Prasad Gupta" userId="d6fab5158667db0f" providerId="LiveId" clId="{1FAF29B8-D3A9-4E67-8228-31B14BFDAB99}" dt="2023-07-26T16:27:18.042" v="602"/>
          <ac:spMkLst>
            <pc:docMk/>
            <pc:sldMk cId="2376976521" sldId="260"/>
            <ac:spMk id="3" creationId="{2CCB7323-BF3A-6347-AA10-C28B132A56CB}"/>
          </ac:spMkLst>
        </pc:spChg>
        <pc:spChg chg="add del mod ord">
          <ac:chgData name="Deepak Prasad Gupta" userId="d6fab5158667db0f" providerId="LiveId" clId="{1FAF29B8-D3A9-4E67-8228-31B14BFDAB99}" dt="2023-07-26T16:27:18.042" v="602"/>
          <ac:spMkLst>
            <pc:docMk/>
            <pc:sldMk cId="2376976521" sldId="260"/>
            <ac:spMk id="4" creationId="{1A00FA89-766B-F415-F47D-7D82948A4831}"/>
          </ac:spMkLst>
        </pc:spChg>
        <pc:spChg chg="mod">
          <ac:chgData name="Deepak Prasad Gupta" userId="d6fab5158667db0f" providerId="LiveId" clId="{1FAF29B8-D3A9-4E67-8228-31B14BFDAB99}" dt="2023-07-27T02:05:24.314" v="1308" actId="14861"/>
          <ac:spMkLst>
            <pc:docMk/>
            <pc:sldMk cId="2376976521" sldId="260"/>
            <ac:spMk id="5" creationId="{C50CA495-F029-BF82-F131-C29971D3134D}"/>
          </ac:spMkLst>
        </pc:spChg>
        <pc:spChg chg="del">
          <ac:chgData name="Deepak Prasad Gupta" userId="d6fab5158667db0f" providerId="LiveId" clId="{1FAF29B8-D3A9-4E67-8228-31B14BFDAB99}" dt="2023-07-26T16:31:42.419" v="703" actId="478"/>
          <ac:spMkLst>
            <pc:docMk/>
            <pc:sldMk cId="2376976521" sldId="260"/>
            <ac:spMk id="6" creationId="{771FCD33-0AD5-347C-F3CA-45D0B8CB5DBD}"/>
          </ac:spMkLst>
        </pc:spChg>
        <pc:spChg chg="mod">
          <ac:chgData name="Deepak Prasad Gupta" userId="d6fab5158667db0f" providerId="LiveId" clId="{1FAF29B8-D3A9-4E67-8228-31B14BFDAB99}" dt="2023-07-27T01:44:29.871" v="1200"/>
          <ac:spMkLst>
            <pc:docMk/>
            <pc:sldMk cId="2376976521" sldId="260"/>
            <ac:spMk id="17" creationId="{8CF07783-6A6C-88BC-99B3-2E366B4DAF6D}"/>
          </ac:spMkLst>
        </pc:spChg>
        <pc:spChg chg="del mod">
          <ac:chgData name="Deepak Prasad Gupta" userId="d6fab5158667db0f" providerId="LiveId" clId="{1FAF29B8-D3A9-4E67-8228-31B14BFDAB99}" dt="2023-07-26T16:26:32.441" v="593" actId="478"/>
          <ac:spMkLst>
            <pc:docMk/>
            <pc:sldMk cId="2376976521" sldId="260"/>
            <ac:spMk id="22" creationId="{9506FD0E-587D-E3CD-A89D-BA96E994BD0E}"/>
          </ac:spMkLst>
        </pc:spChg>
        <pc:grpChg chg="add mod">
          <ac:chgData name="Deepak Prasad Gupta" userId="d6fab5158667db0f" providerId="LiveId" clId="{1FAF29B8-D3A9-4E67-8228-31B14BFDAB99}" dt="2023-07-27T01:44:29.871" v="1200"/>
          <ac:grpSpMkLst>
            <pc:docMk/>
            <pc:sldMk cId="2376976521" sldId="260"/>
            <ac:grpSpMk id="8" creationId="{05AFD7FD-305F-2CDA-E47E-0DB15D20ECF8}"/>
          </ac:grpSpMkLst>
        </pc:grpChg>
        <pc:grpChg chg="mod">
          <ac:chgData name="Deepak Prasad Gupta" userId="d6fab5158667db0f" providerId="LiveId" clId="{1FAF29B8-D3A9-4E67-8228-31B14BFDAB99}" dt="2023-07-27T01:44:28.048" v="1199"/>
          <ac:grpSpMkLst>
            <pc:docMk/>
            <pc:sldMk cId="2376976521" sldId="260"/>
            <ac:grpSpMk id="11" creationId="{F891E257-FED1-3092-7D23-EC1B8431AE3C}"/>
          </ac:grpSpMkLst>
        </pc:grpChg>
        <pc:grpChg chg="mod">
          <ac:chgData name="Deepak Prasad Gupta" userId="d6fab5158667db0f" providerId="LiveId" clId="{1FAF29B8-D3A9-4E67-8228-31B14BFDAB99}" dt="2023-07-27T01:44:26.838" v="1198"/>
          <ac:grpSpMkLst>
            <pc:docMk/>
            <pc:sldMk cId="2376976521" sldId="260"/>
            <ac:grpSpMk id="15" creationId="{92930650-2A16-DA6F-01E6-9FBF24A75C45}"/>
          </ac:grpSpMkLst>
        </pc:grpChg>
        <pc:picChg chg="del">
          <ac:chgData name="Deepak Prasad Gupta" userId="d6fab5158667db0f" providerId="LiveId" clId="{1FAF29B8-D3A9-4E67-8228-31B14BFDAB99}" dt="2023-07-26T16:35:37.973" v="712" actId="478"/>
          <ac:picMkLst>
            <pc:docMk/>
            <pc:sldMk cId="2376976521" sldId="260"/>
            <ac:picMk id="1026" creationId="{CB3898BB-BD8F-CDF1-D91D-67BE02D42F2C}"/>
          </ac:picMkLst>
        </pc:picChg>
        <pc:picChg chg="del">
          <ac:chgData name="Deepak Prasad Gupta" userId="d6fab5158667db0f" providerId="LiveId" clId="{1FAF29B8-D3A9-4E67-8228-31B14BFDAB99}" dt="2023-07-26T16:33:34.927" v="707" actId="478"/>
          <ac:picMkLst>
            <pc:docMk/>
            <pc:sldMk cId="2376976521" sldId="260"/>
            <ac:picMk id="1028" creationId="{FA8F8906-9AF9-8550-5342-D3E3C55160B4}"/>
          </ac:picMkLst>
        </pc:picChg>
        <pc:picChg chg="add mod">
          <ac:chgData name="Deepak Prasad Gupta" userId="d6fab5158667db0f" providerId="LiveId" clId="{1FAF29B8-D3A9-4E67-8228-31B14BFDAB99}" dt="2023-07-27T01:44:25.614" v="1196"/>
          <ac:picMkLst>
            <pc:docMk/>
            <pc:sldMk cId="2376976521" sldId="260"/>
            <ac:picMk id="3074" creationId="{0F93FC55-AC95-78AD-8AE9-E5674BC023B1}"/>
          </ac:picMkLst>
        </pc:picChg>
        <pc:picChg chg="add mod">
          <ac:chgData name="Deepak Prasad Gupta" userId="d6fab5158667db0f" providerId="LiveId" clId="{1FAF29B8-D3A9-4E67-8228-31B14BFDAB99}" dt="2023-07-27T01:44:23.573" v="1195"/>
          <ac:picMkLst>
            <pc:docMk/>
            <pc:sldMk cId="2376976521" sldId="260"/>
            <ac:picMk id="3076" creationId="{8894BE16-172C-51BE-B13F-031E00EA2CC3}"/>
          </ac:picMkLst>
        </pc:picChg>
        <pc:picChg chg="add del mod">
          <ac:chgData name="Deepak Prasad Gupta" userId="d6fab5158667db0f" providerId="LiveId" clId="{1FAF29B8-D3A9-4E67-8228-31B14BFDAB99}" dt="2023-07-26T16:35:54.087" v="715" actId="478"/>
          <ac:picMkLst>
            <pc:docMk/>
            <pc:sldMk cId="2376976521" sldId="260"/>
            <ac:picMk id="3078" creationId="{16F23706-37C2-CBB6-284B-2CE6679735AA}"/>
          </ac:picMkLst>
        </pc:picChg>
        <pc:picChg chg="add mod">
          <ac:chgData name="Deepak Prasad Gupta" userId="d6fab5158667db0f" providerId="LiveId" clId="{1FAF29B8-D3A9-4E67-8228-31B14BFDAB99}" dt="2023-07-27T01:44:22.850" v="1194"/>
          <ac:picMkLst>
            <pc:docMk/>
            <pc:sldMk cId="2376976521" sldId="260"/>
            <ac:picMk id="3080" creationId="{4D31AD3F-7B6B-A900-568F-8E518E8C3818}"/>
          </ac:picMkLst>
        </pc:picChg>
        <pc:inkChg chg="mod">
          <ac:chgData name="Deepak Prasad Gupta" userId="d6fab5158667db0f" providerId="LiveId" clId="{1FAF29B8-D3A9-4E67-8228-31B14BFDAB99}" dt="2023-07-27T01:44:28.048" v="1199"/>
          <ac:inkMkLst>
            <pc:docMk/>
            <pc:sldMk cId="2376976521" sldId="260"/>
            <ac:inkMk id="9" creationId="{FDB1E969-2CC2-F245-925C-5DD0B3B8D383}"/>
          </ac:inkMkLst>
        </pc:inkChg>
        <pc:inkChg chg="mod">
          <ac:chgData name="Deepak Prasad Gupta" userId="d6fab5158667db0f" providerId="LiveId" clId="{1FAF29B8-D3A9-4E67-8228-31B14BFDAB99}" dt="2023-07-27T01:44:28.048" v="1199"/>
          <ac:inkMkLst>
            <pc:docMk/>
            <pc:sldMk cId="2376976521" sldId="260"/>
            <ac:inkMk id="10" creationId="{5C17BFB5-FE5F-854D-04A9-5C11A095B1A0}"/>
          </ac:inkMkLst>
        </pc:inkChg>
        <pc:inkChg chg="mod">
          <ac:chgData name="Deepak Prasad Gupta" userId="d6fab5158667db0f" providerId="LiveId" clId="{1FAF29B8-D3A9-4E67-8228-31B14BFDAB99}" dt="2023-07-27T01:44:26.838" v="1198"/>
          <ac:inkMkLst>
            <pc:docMk/>
            <pc:sldMk cId="2376976521" sldId="260"/>
            <ac:inkMk id="12" creationId="{191CD369-FC33-3898-3FA4-5944D7581A23}"/>
          </ac:inkMkLst>
        </pc:inkChg>
        <pc:inkChg chg="mod">
          <ac:chgData name="Deepak Prasad Gupta" userId="d6fab5158667db0f" providerId="LiveId" clId="{1FAF29B8-D3A9-4E67-8228-31B14BFDAB99}" dt="2023-07-27T01:44:26.838" v="1198"/>
          <ac:inkMkLst>
            <pc:docMk/>
            <pc:sldMk cId="2376976521" sldId="260"/>
            <ac:inkMk id="13" creationId="{1F67ECB8-1044-E9A3-1A07-2492C07380F5}"/>
          </ac:inkMkLst>
        </pc:inkChg>
        <pc:inkChg chg="mod">
          <ac:chgData name="Deepak Prasad Gupta" userId="d6fab5158667db0f" providerId="LiveId" clId="{1FAF29B8-D3A9-4E67-8228-31B14BFDAB99}" dt="2023-07-27T01:44:26.085" v="1197"/>
          <ac:inkMkLst>
            <pc:docMk/>
            <pc:sldMk cId="2376976521" sldId="260"/>
            <ac:inkMk id="14" creationId="{CF9DCA48-52A7-D758-69CB-8498899B34E1}"/>
          </ac:inkMkLst>
        </pc:inkChg>
      </pc:sldChg>
      <pc:sldChg chg="addSp delSp modSp add mod setBg">
        <pc:chgData name="Deepak Prasad Gupta" userId="d6fab5158667db0f" providerId="LiveId" clId="{1FAF29B8-D3A9-4E67-8228-31B14BFDAB99}" dt="2023-07-27T02:22:32.544" v="1437" actId="14861"/>
        <pc:sldMkLst>
          <pc:docMk/>
          <pc:sldMk cId="2221019563" sldId="261"/>
        </pc:sldMkLst>
        <pc:spChg chg="mod">
          <ac:chgData name="Deepak Prasad Gupta" userId="d6fab5158667db0f" providerId="LiveId" clId="{1FAF29B8-D3A9-4E67-8228-31B14BFDAB99}" dt="2023-07-26T16:50:00.718" v="965" actId="12"/>
          <ac:spMkLst>
            <pc:docMk/>
            <pc:sldMk cId="2221019563" sldId="261"/>
            <ac:spMk id="2" creationId="{E0C496D2-7001-32DB-4466-ECD091539350}"/>
          </ac:spMkLst>
        </pc:spChg>
        <pc:spChg chg="add del">
          <ac:chgData name="Deepak Prasad Gupta" userId="d6fab5158667db0f" providerId="LiveId" clId="{1FAF29B8-D3A9-4E67-8228-31B14BFDAB99}" dt="2023-07-27T01:55:10.610" v="1226" actId="478"/>
          <ac:spMkLst>
            <pc:docMk/>
            <pc:sldMk cId="2221019563" sldId="261"/>
            <ac:spMk id="2" creationId="{E2588F93-FC73-EC35-1D44-1EAC12267EA6}"/>
          </ac:spMkLst>
        </pc:spChg>
        <pc:spChg chg="add del mod">
          <ac:chgData name="Deepak Prasad Gupta" userId="d6fab5158667db0f" providerId="LiveId" clId="{1FAF29B8-D3A9-4E67-8228-31B14BFDAB99}" dt="2023-07-27T01:55:10.610" v="1226" actId="478"/>
          <ac:spMkLst>
            <pc:docMk/>
            <pc:sldMk cId="2221019563" sldId="261"/>
            <ac:spMk id="3" creationId="{BE7E3331-E267-BCC5-A5F0-1BD5053AFA41}"/>
          </ac:spMkLst>
        </pc:spChg>
        <pc:spChg chg="add del mod">
          <ac:chgData name="Deepak Prasad Gupta" userId="d6fab5158667db0f" providerId="LiveId" clId="{1FAF29B8-D3A9-4E67-8228-31B14BFDAB99}" dt="2023-07-26T16:44:53.718" v="779"/>
          <ac:spMkLst>
            <pc:docMk/>
            <pc:sldMk cId="2221019563" sldId="261"/>
            <ac:spMk id="3" creationId="{EE85E9F3-E8EC-A8A6-5DFB-3E80AF335D39}"/>
          </ac:spMkLst>
        </pc:spChg>
        <pc:spChg chg="add del mod ord">
          <ac:chgData name="Deepak Prasad Gupta" userId="d6fab5158667db0f" providerId="LiveId" clId="{1FAF29B8-D3A9-4E67-8228-31B14BFDAB99}" dt="2023-07-26T16:44:53.718" v="779"/>
          <ac:spMkLst>
            <pc:docMk/>
            <pc:sldMk cId="2221019563" sldId="261"/>
            <ac:spMk id="4" creationId="{3FBE51CF-8D1A-0C85-EAC8-EC4E4C858B66}"/>
          </ac:spMkLst>
        </pc:spChg>
        <pc:spChg chg="del">
          <ac:chgData name="Deepak Prasad Gupta" userId="d6fab5158667db0f" providerId="LiveId" clId="{1FAF29B8-D3A9-4E67-8228-31B14BFDAB99}" dt="2023-07-26T16:43:35.405" v="739" actId="478"/>
          <ac:spMkLst>
            <pc:docMk/>
            <pc:sldMk cId="2221019563" sldId="261"/>
            <ac:spMk id="5" creationId="{C50CA495-F029-BF82-F131-C29971D3134D}"/>
          </ac:spMkLst>
        </pc:spChg>
        <pc:spChg chg="mod">
          <ac:chgData name="Deepak Prasad Gupta" userId="d6fab5158667db0f" providerId="LiveId" clId="{1FAF29B8-D3A9-4E67-8228-31B14BFDAB99}" dt="2023-07-27T02:22:32.544" v="1437" actId="14861"/>
          <ac:spMkLst>
            <pc:docMk/>
            <pc:sldMk cId="2221019563" sldId="261"/>
            <ac:spMk id="6" creationId="{81C6FD83-897B-FA8C-BF63-989C0C734DAA}"/>
          </ac:spMkLst>
        </pc:spChg>
        <pc:spChg chg="mod">
          <ac:chgData name="Deepak Prasad Gupta" userId="d6fab5158667db0f" providerId="LiveId" clId="{1FAF29B8-D3A9-4E67-8228-31B14BFDAB99}" dt="2023-07-27T01:44:45.093" v="1203"/>
          <ac:spMkLst>
            <pc:docMk/>
            <pc:sldMk cId="2221019563" sldId="261"/>
            <ac:spMk id="18" creationId="{CB434642-667B-3763-3024-29B23A357911}"/>
          </ac:spMkLst>
        </pc:spChg>
        <pc:spChg chg="mod">
          <ac:chgData name="Deepak Prasad Gupta" userId="d6fab5158667db0f" providerId="LiveId" clId="{1FAF29B8-D3A9-4E67-8228-31B14BFDAB99}" dt="2023-07-27T01:44:45.093" v="1203"/>
          <ac:spMkLst>
            <pc:docMk/>
            <pc:sldMk cId="2221019563" sldId="261"/>
            <ac:spMk id="19" creationId="{D8CCD565-6358-B545-866E-C9A96050A86A}"/>
          </ac:spMkLst>
        </pc:spChg>
        <pc:spChg chg="mod">
          <ac:chgData name="Deepak Prasad Gupta" userId="d6fab5158667db0f" providerId="LiveId" clId="{1FAF29B8-D3A9-4E67-8228-31B14BFDAB99}" dt="2023-07-27T01:44:45.093" v="1203"/>
          <ac:spMkLst>
            <pc:docMk/>
            <pc:sldMk cId="2221019563" sldId="261"/>
            <ac:spMk id="21" creationId="{89357F2A-9ED8-157F-07AA-0522EDA83FF8}"/>
          </ac:spMkLst>
        </pc:spChg>
        <pc:spChg chg="mod">
          <ac:chgData name="Deepak Prasad Gupta" userId="d6fab5158667db0f" providerId="LiveId" clId="{1FAF29B8-D3A9-4E67-8228-31B14BFDAB99}" dt="2023-07-27T01:44:45.093" v="1203"/>
          <ac:spMkLst>
            <pc:docMk/>
            <pc:sldMk cId="2221019563" sldId="261"/>
            <ac:spMk id="22" creationId="{A3E9676B-E893-7E2C-F9E2-3382ED082660}"/>
          </ac:spMkLst>
        </pc:spChg>
        <pc:spChg chg="mod">
          <ac:chgData name="Deepak Prasad Gupta" userId="d6fab5158667db0f" providerId="LiveId" clId="{1FAF29B8-D3A9-4E67-8228-31B14BFDAB99}" dt="2023-07-27T01:44:45.093" v="1203"/>
          <ac:spMkLst>
            <pc:docMk/>
            <pc:sldMk cId="2221019563" sldId="261"/>
            <ac:spMk id="24" creationId="{AB2154E3-4853-C033-6F80-4B71AC1815A0}"/>
          </ac:spMkLst>
        </pc:spChg>
        <pc:spChg chg="mod">
          <ac:chgData name="Deepak Prasad Gupta" userId="d6fab5158667db0f" providerId="LiveId" clId="{1FAF29B8-D3A9-4E67-8228-31B14BFDAB99}" dt="2023-07-27T01:44:45.093" v="1203"/>
          <ac:spMkLst>
            <pc:docMk/>
            <pc:sldMk cId="2221019563" sldId="261"/>
            <ac:spMk id="25" creationId="{85B041D7-09E0-B169-E846-AFD544F932FD}"/>
          </ac:spMkLst>
        </pc:spChg>
        <pc:spChg chg="mod">
          <ac:chgData name="Deepak Prasad Gupta" userId="d6fab5158667db0f" providerId="LiveId" clId="{1FAF29B8-D3A9-4E67-8228-31B14BFDAB99}" dt="2023-07-27T01:44:45.093" v="1203"/>
          <ac:spMkLst>
            <pc:docMk/>
            <pc:sldMk cId="2221019563" sldId="261"/>
            <ac:spMk id="27" creationId="{6A258C60-D29A-85FB-70A9-714376B4F1F7}"/>
          </ac:spMkLst>
        </pc:spChg>
        <pc:spChg chg="mod">
          <ac:chgData name="Deepak Prasad Gupta" userId="d6fab5158667db0f" providerId="LiveId" clId="{1FAF29B8-D3A9-4E67-8228-31B14BFDAB99}" dt="2023-07-27T01:44:45.093" v="1203"/>
          <ac:spMkLst>
            <pc:docMk/>
            <pc:sldMk cId="2221019563" sldId="261"/>
            <ac:spMk id="28" creationId="{BE5BDF9D-F7CB-5FB2-40C3-2B773EE98486}"/>
          </ac:spMkLst>
        </pc:spChg>
        <pc:spChg chg="mod">
          <ac:chgData name="Deepak Prasad Gupta" userId="d6fab5158667db0f" providerId="LiveId" clId="{1FAF29B8-D3A9-4E67-8228-31B14BFDAB99}" dt="2023-07-27T01:44:45.093" v="1203"/>
          <ac:spMkLst>
            <pc:docMk/>
            <pc:sldMk cId="2221019563" sldId="261"/>
            <ac:spMk id="30" creationId="{5B11797D-8ED4-D88F-2C25-57B340A373C6}"/>
          </ac:spMkLst>
        </pc:spChg>
        <pc:spChg chg="mod">
          <ac:chgData name="Deepak Prasad Gupta" userId="d6fab5158667db0f" providerId="LiveId" clId="{1FAF29B8-D3A9-4E67-8228-31B14BFDAB99}" dt="2023-07-27T01:44:45.093" v="1203"/>
          <ac:spMkLst>
            <pc:docMk/>
            <pc:sldMk cId="2221019563" sldId="261"/>
            <ac:spMk id="31" creationId="{6268FAA1-F2E4-44DD-B422-DBCE4D114227}"/>
          </ac:spMkLst>
        </pc:spChg>
        <pc:grpChg chg="add mod">
          <ac:chgData name="Deepak Prasad Gupta" userId="d6fab5158667db0f" providerId="LiveId" clId="{1FAF29B8-D3A9-4E67-8228-31B14BFDAB99}" dt="2023-07-27T02:00:24.478" v="1267" actId="1038"/>
          <ac:grpSpMkLst>
            <pc:docMk/>
            <pc:sldMk cId="2221019563" sldId="261"/>
            <ac:grpSpMk id="5" creationId="{851A147D-ABC3-59F6-A966-86AFAE7EE095}"/>
          </ac:grpSpMkLst>
        </pc:grpChg>
        <pc:grpChg chg="del mod">
          <ac:chgData name="Deepak Prasad Gupta" userId="d6fab5158667db0f" providerId="LiveId" clId="{1FAF29B8-D3A9-4E67-8228-31B14BFDAB99}" dt="2023-07-26T16:52:09.375" v="1084" actId="478"/>
          <ac:grpSpMkLst>
            <pc:docMk/>
            <pc:sldMk cId="2221019563" sldId="261"/>
            <ac:grpSpMk id="8" creationId="{05AFD7FD-305F-2CDA-E47E-0DB15D20ECF8}"/>
          </ac:grpSpMkLst>
        </pc:grpChg>
        <pc:grpChg chg="mod">
          <ac:chgData name="Deepak Prasad Gupta" userId="d6fab5158667db0f" providerId="LiveId" clId="{1FAF29B8-D3A9-4E67-8228-31B14BFDAB99}" dt="2023-07-27T01:45:10.768" v="1207"/>
          <ac:grpSpMkLst>
            <pc:docMk/>
            <pc:sldMk cId="2221019563" sldId="261"/>
            <ac:grpSpMk id="11" creationId="{F891E257-FED1-3092-7D23-EC1B8431AE3C}"/>
          </ac:grpSpMkLst>
        </pc:grpChg>
        <pc:grpChg chg="mod">
          <ac:chgData name="Deepak Prasad Gupta" userId="d6fab5158667db0f" providerId="LiveId" clId="{1FAF29B8-D3A9-4E67-8228-31B14BFDAB99}" dt="2023-07-27T01:45:09.306" v="1206"/>
          <ac:grpSpMkLst>
            <pc:docMk/>
            <pc:sldMk cId="2221019563" sldId="261"/>
            <ac:grpSpMk id="15" creationId="{92930650-2A16-DA6F-01E6-9FBF24A75C45}"/>
          </ac:grpSpMkLst>
        </pc:grpChg>
        <pc:grpChg chg="add mod">
          <ac:chgData name="Deepak Prasad Gupta" userId="d6fab5158667db0f" providerId="LiveId" clId="{1FAF29B8-D3A9-4E67-8228-31B14BFDAB99}" dt="2023-07-27T01:44:45.093" v="1203"/>
          <ac:grpSpMkLst>
            <pc:docMk/>
            <pc:sldMk cId="2221019563" sldId="261"/>
            <ac:grpSpMk id="16" creationId="{CD86BE6D-522A-4E31-BD68-C39C48FBFB32}"/>
          </ac:grpSpMkLst>
        </pc:grpChg>
        <pc:grpChg chg="add mod">
          <ac:chgData name="Deepak Prasad Gupta" userId="d6fab5158667db0f" providerId="LiveId" clId="{1FAF29B8-D3A9-4E67-8228-31B14BFDAB99}" dt="2023-07-27T01:44:45.093" v="1203"/>
          <ac:grpSpMkLst>
            <pc:docMk/>
            <pc:sldMk cId="2221019563" sldId="261"/>
            <ac:grpSpMk id="20" creationId="{54D075AF-56BE-8F7C-B24E-8FA86DD4375C}"/>
          </ac:grpSpMkLst>
        </pc:grpChg>
        <pc:grpChg chg="add mod">
          <ac:chgData name="Deepak Prasad Gupta" userId="d6fab5158667db0f" providerId="LiveId" clId="{1FAF29B8-D3A9-4E67-8228-31B14BFDAB99}" dt="2023-07-27T01:44:45.093" v="1203"/>
          <ac:grpSpMkLst>
            <pc:docMk/>
            <pc:sldMk cId="2221019563" sldId="261"/>
            <ac:grpSpMk id="23" creationId="{3CB9B755-F6FF-14AB-02D9-0CC8BBC70EDF}"/>
          </ac:grpSpMkLst>
        </pc:grpChg>
        <pc:grpChg chg="add mod">
          <ac:chgData name="Deepak Prasad Gupta" userId="d6fab5158667db0f" providerId="LiveId" clId="{1FAF29B8-D3A9-4E67-8228-31B14BFDAB99}" dt="2023-07-27T01:44:45.093" v="1203"/>
          <ac:grpSpMkLst>
            <pc:docMk/>
            <pc:sldMk cId="2221019563" sldId="261"/>
            <ac:grpSpMk id="26" creationId="{5091851B-65DC-A6D5-E511-05FCC592BDE3}"/>
          </ac:grpSpMkLst>
        </pc:grpChg>
        <pc:grpChg chg="add mod">
          <ac:chgData name="Deepak Prasad Gupta" userId="d6fab5158667db0f" providerId="LiveId" clId="{1FAF29B8-D3A9-4E67-8228-31B14BFDAB99}" dt="2023-07-27T01:44:45.093" v="1203"/>
          <ac:grpSpMkLst>
            <pc:docMk/>
            <pc:sldMk cId="2221019563" sldId="261"/>
            <ac:grpSpMk id="29" creationId="{2EC1B0EC-928E-0696-EDF4-6336B6F8460E}"/>
          </ac:grpSpMkLst>
        </pc:grpChg>
        <pc:grpChg chg="add mod">
          <ac:chgData name="Deepak Prasad Gupta" userId="d6fab5158667db0f" providerId="LiveId" clId="{1FAF29B8-D3A9-4E67-8228-31B14BFDAB99}" dt="2023-07-27T01:44:45.093" v="1203"/>
          <ac:grpSpMkLst>
            <pc:docMk/>
            <pc:sldMk cId="2221019563" sldId="261"/>
            <ac:grpSpMk id="32" creationId="{B6BE1AFD-D190-85F6-0E6B-1507C2C0DB01}"/>
          </ac:grpSpMkLst>
        </pc:grpChg>
        <pc:grpChg chg="add mod">
          <ac:chgData name="Deepak Prasad Gupta" userId="d6fab5158667db0f" providerId="LiveId" clId="{1FAF29B8-D3A9-4E67-8228-31B14BFDAB99}" dt="2023-07-26T16:57:51.381" v="1138" actId="164"/>
          <ac:grpSpMkLst>
            <pc:docMk/>
            <pc:sldMk cId="2221019563" sldId="261"/>
            <ac:grpSpMk id="33" creationId="{3FEC3E85-73BA-C7B5-E9F4-AFA30F79E961}"/>
          </ac:grpSpMkLst>
        </pc:grpChg>
        <pc:grpChg chg="add mod">
          <ac:chgData name="Deepak Prasad Gupta" userId="d6fab5158667db0f" providerId="LiveId" clId="{1FAF29B8-D3A9-4E67-8228-31B14BFDAB99}" dt="2023-07-27T01:44:40.528" v="1202"/>
          <ac:grpSpMkLst>
            <pc:docMk/>
            <pc:sldMk cId="2221019563" sldId="261"/>
            <ac:grpSpMk id="34" creationId="{C79EA477-9530-25B1-9EC7-01B0D57ABA06}"/>
          </ac:grpSpMkLst>
        </pc:grpChg>
        <pc:picChg chg="add mod">
          <ac:chgData name="Deepak Prasad Gupta" userId="d6fab5158667db0f" providerId="LiveId" clId="{1FAF29B8-D3A9-4E67-8228-31B14BFDAB99}" dt="2023-07-27T02:00:24.478" v="1267" actId="1038"/>
          <ac:picMkLst>
            <pc:docMk/>
            <pc:sldMk cId="2221019563" sldId="261"/>
            <ac:picMk id="4" creationId="{40616029-68AA-E6C0-96C9-6DD6FB927903}"/>
          </ac:picMkLst>
        </pc:picChg>
        <pc:picChg chg="add del">
          <ac:chgData name="Deepak Prasad Gupta" userId="d6fab5158667db0f" providerId="LiveId" clId="{1FAF29B8-D3A9-4E67-8228-31B14BFDAB99}" dt="2023-07-27T01:48:42.122" v="1213" actId="478"/>
          <ac:picMkLst>
            <pc:docMk/>
            <pc:sldMk cId="2221019563" sldId="261"/>
            <ac:picMk id="1026" creationId="{3CE866B7-AAF8-7384-E2CD-E79BC05E5ECE}"/>
          </ac:picMkLst>
        </pc:picChg>
        <pc:picChg chg="add del mod">
          <ac:chgData name="Deepak Prasad Gupta" userId="d6fab5158667db0f" providerId="LiveId" clId="{1FAF29B8-D3A9-4E67-8228-31B14BFDAB99}" dt="2023-07-27T01:52:06.682" v="1223"/>
          <ac:picMkLst>
            <pc:docMk/>
            <pc:sldMk cId="2221019563" sldId="261"/>
            <ac:picMk id="1028" creationId="{8D85D574-3BAF-53BC-3B27-FA5AE719C3B2}"/>
          </ac:picMkLst>
        </pc:picChg>
        <pc:picChg chg="add del">
          <ac:chgData name="Deepak Prasad Gupta" userId="d6fab5158667db0f" providerId="LiveId" clId="{1FAF29B8-D3A9-4E67-8228-31B14BFDAB99}" dt="2023-07-27T01:52:04.282" v="1219"/>
          <ac:picMkLst>
            <pc:docMk/>
            <pc:sldMk cId="2221019563" sldId="261"/>
            <ac:picMk id="1030" creationId="{9961AF62-D1AB-585B-825D-5168FB99E9F6}"/>
          </ac:picMkLst>
        </pc:picChg>
        <pc:picChg chg="add del">
          <ac:chgData name="Deepak Prasad Gupta" userId="d6fab5158667db0f" providerId="LiveId" clId="{1FAF29B8-D3A9-4E67-8228-31B14BFDAB99}" dt="2023-07-27T01:56:21.282" v="1228"/>
          <ac:picMkLst>
            <pc:docMk/>
            <pc:sldMk cId="2221019563" sldId="261"/>
            <ac:picMk id="1036" creationId="{4ED311D0-7E33-C8DB-E5B5-AFCDC48714F0}"/>
          </ac:picMkLst>
        </pc:picChg>
        <pc:picChg chg="add del mod">
          <ac:chgData name="Deepak Prasad Gupta" userId="d6fab5158667db0f" providerId="LiveId" clId="{1FAF29B8-D3A9-4E67-8228-31B14BFDAB99}" dt="2023-07-27T01:59:55.870" v="1250" actId="478"/>
          <ac:picMkLst>
            <pc:docMk/>
            <pc:sldMk cId="2221019563" sldId="261"/>
            <ac:picMk id="1038" creationId="{AA399A86-A7EC-8DE9-D6C9-0A4E8B01170B}"/>
          </ac:picMkLst>
        </pc:picChg>
        <pc:picChg chg="add mod">
          <ac:chgData name="Deepak Prasad Gupta" userId="d6fab5158667db0f" providerId="LiveId" clId="{1FAF29B8-D3A9-4E67-8228-31B14BFDAB99}" dt="2023-07-27T02:00:24.478" v="1267" actId="1038"/>
          <ac:picMkLst>
            <pc:docMk/>
            <pc:sldMk cId="2221019563" sldId="261"/>
            <ac:picMk id="1040" creationId="{2A4A57AD-8095-6700-5693-98C8027F950F}"/>
          </ac:picMkLst>
        </pc:picChg>
        <pc:picChg chg="add del">
          <ac:chgData name="Deepak Prasad Gupta" userId="d6fab5158667db0f" providerId="LiveId" clId="{1FAF29B8-D3A9-4E67-8228-31B14BFDAB99}" dt="2023-07-27T02:01:50.074" v="1269" actId="478"/>
          <ac:picMkLst>
            <pc:docMk/>
            <pc:sldMk cId="2221019563" sldId="261"/>
            <ac:picMk id="1042" creationId="{FDD8C049-1A82-34E8-0004-551125855D0C}"/>
          </ac:picMkLst>
        </pc:picChg>
        <pc:picChg chg="add mod">
          <ac:chgData name="Deepak Prasad Gupta" userId="d6fab5158667db0f" providerId="LiveId" clId="{1FAF29B8-D3A9-4E67-8228-31B14BFDAB99}" dt="2023-07-27T02:02:10.187" v="1271" actId="1076"/>
          <ac:picMkLst>
            <pc:docMk/>
            <pc:sldMk cId="2221019563" sldId="261"/>
            <ac:picMk id="1044" creationId="{A90FBE9D-E848-53AC-F9A8-6CD45D6E2090}"/>
          </ac:picMkLst>
        </pc:picChg>
        <pc:picChg chg="del">
          <ac:chgData name="Deepak Prasad Gupta" userId="d6fab5158667db0f" providerId="LiveId" clId="{1FAF29B8-D3A9-4E67-8228-31B14BFDAB99}" dt="2023-07-26T16:45:36.469" v="812" actId="478"/>
          <ac:picMkLst>
            <pc:docMk/>
            <pc:sldMk cId="2221019563" sldId="261"/>
            <ac:picMk id="3074" creationId="{0F93FC55-AC95-78AD-8AE9-E5674BC023B1}"/>
          </ac:picMkLst>
        </pc:picChg>
        <pc:picChg chg="del mod">
          <ac:chgData name="Deepak Prasad Gupta" userId="d6fab5158667db0f" providerId="LiveId" clId="{1FAF29B8-D3A9-4E67-8228-31B14BFDAB99}" dt="2023-07-27T01:48:34.421" v="1211" actId="478"/>
          <ac:picMkLst>
            <pc:docMk/>
            <pc:sldMk cId="2221019563" sldId="261"/>
            <ac:picMk id="3076" creationId="{8894BE16-172C-51BE-B13F-031E00EA2CC3}"/>
          </ac:picMkLst>
        </pc:picChg>
        <pc:picChg chg="del">
          <ac:chgData name="Deepak Prasad Gupta" userId="d6fab5158667db0f" providerId="LiveId" clId="{1FAF29B8-D3A9-4E67-8228-31B14BFDAB99}" dt="2023-07-26T16:48:27.681" v="814" actId="478"/>
          <ac:picMkLst>
            <pc:docMk/>
            <pc:sldMk cId="2221019563" sldId="261"/>
            <ac:picMk id="3080" creationId="{4D31AD3F-7B6B-A900-568F-8E518E8C3818}"/>
          </ac:picMkLst>
        </pc:picChg>
        <pc:picChg chg="add mod">
          <ac:chgData name="Deepak Prasad Gupta" userId="d6fab5158667db0f" providerId="LiveId" clId="{1FAF29B8-D3A9-4E67-8228-31B14BFDAB99}" dt="2023-07-27T01:44:40.528" v="1202"/>
          <ac:picMkLst>
            <pc:docMk/>
            <pc:sldMk cId="2221019563" sldId="261"/>
            <ac:picMk id="4098" creationId="{85A80731-BE39-C2E8-615F-E34D9E388D28}"/>
          </ac:picMkLst>
        </pc:picChg>
        <pc:picChg chg="add mod">
          <ac:chgData name="Deepak Prasad Gupta" userId="d6fab5158667db0f" providerId="LiveId" clId="{1FAF29B8-D3A9-4E67-8228-31B14BFDAB99}" dt="2023-07-27T01:44:40.528" v="1202"/>
          <ac:picMkLst>
            <pc:docMk/>
            <pc:sldMk cId="2221019563" sldId="261"/>
            <ac:picMk id="4100" creationId="{7A64CA7F-1040-179B-DD54-71CDC0B5103A}"/>
          </ac:picMkLst>
        </pc:picChg>
        <pc:picChg chg="add mod">
          <ac:chgData name="Deepak Prasad Gupta" userId="d6fab5158667db0f" providerId="LiveId" clId="{1FAF29B8-D3A9-4E67-8228-31B14BFDAB99}" dt="2023-07-27T01:44:40.528" v="1202"/>
          <ac:picMkLst>
            <pc:docMk/>
            <pc:sldMk cId="2221019563" sldId="261"/>
            <ac:picMk id="4102" creationId="{CF678204-BC1C-92B3-F45D-9B1FF2D9D249}"/>
          </ac:picMkLst>
        </pc:picChg>
        <pc:picChg chg="add mod">
          <ac:chgData name="Deepak Prasad Gupta" userId="d6fab5158667db0f" providerId="LiveId" clId="{1FAF29B8-D3A9-4E67-8228-31B14BFDAB99}" dt="2023-07-27T01:44:40.528" v="1202"/>
          <ac:picMkLst>
            <pc:docMk/>
            <pc:sldMk cId="2221019563" sldId="261"/>
            <ac:picMk id="4104" creationId="{CFB70214-9333-39A4-FEFE-CA03B23C3D1C}"/>
          </ac:picMkLst>
        </pc:picChg>
        <pc:picChg chg="add mod">
          <ac:chgData name="Deepak Prasad Gupta" userId="d6fab5158667db0f" providerId="LiveId" clId="{1FAF29B8-D3A9-4E67-8228-31B14BFDAB99}" dt="2023-07-27T01:44:40.528" v="1202"/>
          <ac:picMkLst>
            <pc:docMk/>
            <pc:sldMk cId="2221019563" sldId="261"/>
            <ac:picMk id="4106" creationId="{11908284-4A5B-C0A5-D74E-F46AA35F7ACD}"/>
          </ac:picMkLst>
        </pc:picChg>
        <pc:inkChg chg="mod">
          <ac:chgData name="Deepak Prasad Gupta" userId="d6fab5158667db0f" providerId="LiveId" clId="{1FAF29B8-D3A9-4E67-8228-31B14BFDAB99}" dt="2023-07-27T01:45:11.994" v="1208"/>
          <ac:inkMkLst>
            <pc:docMk/>
            <pc:sldMk cId="2221019563" sldId="261"/>
            <ac:inkMk id="7" creationId="{227C6068-30DD-2C07-E2F5-D3D61C105D77}"/>
          </ac:inkMkLst>
        </pc:inkChg>
        <pc:inkChg chg="mod">
          <ac:chgData name="Deepak Prasad Gupta" userId="d6fab5158667db0f" providerId="LiveId" clId="{1FAF29B8-D3A9-4E67-8228-31B14BFDAB99}" dt="2023-07-27T01:45:10.768" v="1207"/>
          <ac:inkMkLst>
            <pc:docMk/>
            <pc:sldMk cId="2221019563" sldId="261"/>
            <ac:inkMk id="9" creationId="{FDB1E969-2CC2-F245-925C-5DD0B3B8D383}"/>
          </ac:inkMkLst>
        </pc:inkChg>
        <pc:inkChg chg="mod">
          <ac:chgData name="Deepak Prasad Gupta" userId="d6fab5158667db0f" providerId="LiveId" clId="{1FAF29B8-D3A9-4E67-8228-31B14BFDAB99}" dt="2023-07-27T01:45:10.768" v="1207"/>
          <ac:inkMkLst>
            <pc:docMk/>
            <pc:sldMk cId="2221019563" sldId="261"/>
            <ac:inkMk id="10" creationId="{5C17BFB5-FE5F-854D-04A9-5C11A095B1A0}"/>
          </ac:inkMkLst>
        </pc:inkChg>
        <pc:inkChg chg="mod">
          <ac:chgData name="Deepak Prasad Gupta" userId="d6fab5158667db0f" providerId="LiveId" clId="{1FAF29B8-D3A9-4E67-8228-31B14BFDAB99}" dt="2023-07-27T01:45:09.306" v="1206"/>
          <ac:inkMkLst>
            <pc:docMk/>
            <pc:sldMk cId="2221019563" sldId="261"/>
            <ac:inkMk id="12" creationId="{191CD369-FC33-3898-3FA4-5944D7581A23}"/>
          </ac:inkMkLst>
        </pc:inkChg>
        <pc:inkChg chg="mod">
          <ac:chgData name="Deepak Prasad Gupta" userId="d6fab5158667db0f" providerId="LiveId" clId="{1FAF29B8-D3A9-4E67-8228-31B14BFDAB99}" dt="2023-07-27T01:45:09.306" v="1206"/>
          <ac:inkMkLst>
            <pc:docMk/>
            <pc:sldMk cId="2221019563" sldId="261"/>
            <ac:inkMk id="13" creationId="{1F67ECB8-1044-E9A3-1A07-2492C07380F5}"/>
          </ac:inkMkLst>
        </pc:inkChg>
        <pc:inkChg chg="mod">
          <ac:chgData name="Deepak Prasad Gupta" userId="d6fab5158667db0f" providerId="LiveId" clId="{1FAF29B8-D3A9-4E67-8228-31B14BFDAB99}" dt="2023-07-27T01:45:08.833" v="1205"/>
          <ac:inkMkLst>
            <pc:docMk/>
            <pc:sldMk cId="2221019563" sldId="261"/>
            <ac:inkMk id="14" creationId="{CF9DCA48-52A7-D758-69CB-8498899B34E1}"/>
          </ac:inkMkLst>
        </pc:inkChg>
      </pc:sldChg>
      <pc:sldChg chg="addSp delSp modSp add mod setBg">
        <pc:chgData name="Deepak Prasad Gupta" userId="d6fab5158667db0f" providerId="LiveId" clId="{1FAF29B8-D3A9-4E67-8228-31B14BFDAB99}" dt="2023-07-27T04:38:51.499" v="2686" actId="403"/>
        <pc:sldMkLst>
          <pc:docMk/>
          <pc:sldMk cId="2151974084" sldId="262"/>
        </pc:sldMkLst>
        <pc:spChg chg="mod">
          <ac:chgData name="Deepak Prasad Gupta" userId="d6fab5158667db0f" providerId="LiveId" clId="{1FAF29B8-D3A9-4E67-8228-31B14BFDAB99}" dt="2023-07-27T04:38:51.499" v="2686" actId="403"/>
          <ac:spMkLst>
            <pc:docMk/>
            <pc:sldMk cId="2151974084" sldId="262"/>
            <ac:spMk id="2" creationId="{E0C496D2-7001-32DB-4466-ECD091539350}"/>
          </ac:spMkLst>
        </pc:spChg>
        <pc:spChg chg="add del mod">
          <ac:chgData name="Deepak Prasad Gupta" userId="d6fab5158667db0f" providerId="LiveId" clId="{1FAF29B8-D3A9-4E67-8228-31B14BFDAB99}" dt="2023-07-27T02:21:31.219" v="1432"/>
          <ac:spMkLst>
            <pc:docMk/>
            <pc:sldMk cId="2151974084" sldId="262"/>
            <ac:spMk id="3" creationId="{72BAA763-CEBC-5BA3-3981-6DA470A16906}"/>
          </ac:spMkLst>
        </pc:spChg>
        <pc:spChg chg="add del mod ord">
          <ac:chgData name="Deepak Prasad Gupta" userId="d6fab5158667db0f" providerId="LiveId" clId="{1FAF29B8-D3A9-4E67-8228-31B14BFDAB99}" dt="2023-07-27T02:21:31.219" v="1432"/>
          <ac:spMkLst>
            <pc:docMk/>
            <pc:sldMk cId="2151974084" sldId="262"/>
            <ac:spMk id="4" creationId="{80C3A490-40E0-40FB-2ABF-99422086EF9A}"/>
          </ac:spMkLst>
        </pc:spChg>
        <pc:spChg chg="del">
          <ac:chgData name="Deepak Prasad Gupta" userId="d6fab5158667db0f" providerId="LiveId" clId="{1FAF29B8-D3A9-4E67-8228-31B14BFDAB99}" dt="2023-07-27T02:16:38.015" v="1354" actId="478"/>
          <ac:spMkLst>
            <pc:docMk/>
            <pc:sldMk cId="2151974084" sldId="262"/>
            <ac:spMk id="5" creationId="{C50CA495-F029-BF82-F131-C29971D3134D}"/>
          </ac:spMkLst>
        </pc:spChg>
        <pc:spChg chg="add del mod ord">
          <ac:chgData name="Deepak Prasad Gupta" userId="d6fab5158667db0f" providerId="LiveId" clId="{1FAF29B8-D3A9-4E67-8228-31B14BFDAB99}" dt="2023-07-27T02:21:31.219" v="1432"/>
          <ac:spMkLst>
            <pc:docMk/>
            <pc:sldMk cId="2151974084" sldId="262"/>
            <ac:spMk id="6" creationId="{97113448-9209-B778-DD22-ADD9BF88420B}"/>
          </ac:spMkLst>
        </pc:spChg>
        <pc:spChg chg="mod">
          <ac:chgData name="Deepak Prasad Gupta" userId="d6fab5158667db0f" providerId="LiveId" clId="{1FAF29B8-D3A9-4E67-8228-31B14BFDAB99}" dt="2023-07-27T02:24:40.775" v="1498" actId="1036"/>
          <ac:spMkLst>
            <pc:docMk/>
            <pc:sldMk cId="2151974084" sldId="262"/>
            <ac:spMk id="16" creationId="{D70E18F6-B9EE-B693-F580-5FF7875608CC}"/>
          </ac:spMkLst>
        </pc:spChg>
        <pc:spChg chg="mod">
          <ac:chgData name="Deepak Prasad Gupta" userId="d6fab5158667db0f" providerId="LiveId" clId="{1FAF29B8-D3A9-4E67-8228-31B14BFDAB99}" dt="2023-07-27T02:23:30.219" v="1445"/>
          <ac:spMkLst>
            <pc:docMk/>
            <pc:sldMk cId="2151974084" sldId="262"/>
            <ac:spMk id="17" creationId="{8CF07783-6A6C-88BC-99B3-2E366B4DAF6D}"/>
          </ac:spMkLst>
        </pc:spChg>
        <pc:spChg chg="add mod">
          <ac:chgData name="Deepak Prasad Gupta" userId="d6fab5158667db0f" providerId="LiveId" clId="{1FAF29B8-D3A9-4E67-8228-31B14BFDAB99}" dt="2023-07-27T02:41:55.368" v="1942" actId="164"/>
          <ac:spMkLst>
            <pc:docMk/>
            <pc:sldMk cId="2151974084" sldId="262"/>
            <ac:spMk id="25" creationId="{18CA4E9F-DE39-C935-7259-DFD0C0B8ED48}"/>
          </ac:spMkLst>
        </pc:spChg>
        <pc:spChg chg="add mod">
          <ac:chgData name="Deepak Prasad Gupta" userId="d6fab5158667db0f" providerId="LiveId" clId="{1FAF29B8-D3A9-4E67-8228-31B14BFDAB99}" dt="2023-07-27T02:41:55.368" v="1942" actId="164"/>
          <ac:spMkLst>
            <pc:docMk/>
            <pc:sldMk cId="2151974084" sldId="262"/>
            <ac:spMk id="26" creationId="{51BA9387-032D-7A40-54D1-A7D573F298A2}"/>
          </ac:spMkLst>
        </pc:spChg>
        <pc:grpChg chg="mod">
          <ac:chgData name="Deepak Prasad Gupta" userId="d6fab5158667db0f" providerId="LiveId" clId="{1FAF29B8-D3A9-4E67-8228-31B14BFDAB99}" dt="2023-07-27T03:05:13.405" v="2048" actId="1076"/>
          <ac:grpSpMkLst>
            <pc:docMk/>
            <pc:sldMk cId="2151974084" sldId="262"/>
            <ac:grpSpMk id="8" creationId="{05AFD7FD-305F-2CDA-E47E-0DB15D20ECF8}"/>
          </ac:grpSpMkLst>
        </pc:grpChg>
        <pc:grpChg chg="mod">
          <ac:chgData name="Deepak Prasad Gupta" userId="d6fab5158667db0f" providerId="LiveId" clId="{1FAF29B8-D3A9-4E67-8228-31B14BFDAB99}" dt="2023-07-27T02:23:25.442" v="1443"/>
          <ac:grpSpMkLst>
            <pc:docMk/>
            <pc:sldMk cId="2151974084" sldId="262"/>
            <ac:grpSpMk id="11" creationId="{F891E257-FED1-3092-7D23-EC1B8431AE3C}"/>
          </ac:grpSpMkLst>
        </pc:grpChg>
        <pc:grpChg chg="mod">
          <ac:chgData name="Deepak Prasad Gupta" userId="d6fab5158667db0f" providerId="LiveId" clId="{1FAF29B8-D3A9-4E67-8228-31B14BFDAB99}" dt="2023-07-27T02:23:28.617" v="1444"/>
          <ac:grpSpMkLst>
            <pc:docMk/>
            <pc:sldMk cId="2151974084" sldId="262"/>
            <ac:grpSpMk id="15" creationId="{92930650-2A16-DA6F-01E6-9FBF24A75C45}"/>
          </ac:grpSpMkLst>
        </pc:grpChg>
        <pc:grpChg chg="add mod">
          <ac:chgData name="Deepak Prasad Gupta" userId="d6fab5158667db0f" providerId="LiveId" clId="{1FAF29B8-D3A9-4E67-8228-31B14BFDAB99}" dt="2023-07-27T03:09:50.384" v="2100" actId="1076"/>
          <ac:grpSpMkLst>
            <pc:docMk/>
            <pc:sldMk cId="2151974084" sldId="262"/>
            <ac:grpSpMk id="27" creationId="{CC877B25-430D-87F9-1046-C8DD9A467CFF}"/>
          </ac:grpSpMkLst>
        </pc:grpChg>
        <pc:graphicFrameChg chg="add del mod modGraphic">
          <ac:chgData name="Deepak Prasad Gupta" userId="d6fab5158667db0f" providerId="LiveId" clId="{1FAF29B8-D3A9-4E67-8228-31B14BFDAB99}" dt="2023-07-27T02:36:44.074" v="1907" actId="478"/>
          <ac:graphicFrameMkLst>
            <pc:docMk/>
            <pc:sldMk cId="2151974084" sldId="262"/>
            <ac:graphicFrameMk id="18" creationId="{09E526F0-39CD-D06C-5ED9-724B35546225}"/>
          </ac:graphicFrameMkLst>
        </pc:graphicFrameChg>
        <pc:picChg chg="add del mod">
          <ac:chgData name="Deepak Prasad Gupta" userId="d6fab5158667db0f" providerId="LiveId" clId="{1FAF29B8-D3A9-4E67-8228-31B14BFDAB99}" dt="2023-07-27T02:38:34.687" v="1911" actId="478"/>
          <ac:picMkLst>
            <pc:docMk/>
            <pc:sldMk cId="2151974084" sldId="262"/>
            <ac:picMk id="20" creationId="{A3EE852F-19A5-5A57-BD33-4CF8E865ECA8}"/>
          </ac:picMkLst>
        </pc:picChg>
        <pc:picChg chg="add mod">
          <ac:chgData name="Deepak Prasad Gupta" userId="d6fab5158667db0f" providerId="LiveId" clId="{1FAF29B8-D3A9-4E67-8228-31B14BFDAB99}" dt="2023-07-27T02:41:55.368" v="1942" actId="164"/>
          <ac:picMkLst>
            <pc:docMk/>
            <pc:sldMk cId="2151974084" sldId="262"/>
            <ac:picMk id="22" creationId="{6F8A71EF-50C1-D17A-B64B-FC0A51182967}"/>
          </ac:picMkLst>
        </pc:picChg>
        <pc:picChg chg="add mod">
          <ac:chgData name="Deepak Prasad Gupta" userId="d6fab5158667db0f" providerId="LiveId" clId="{1FAF29B8-D3A9-4E67-8228-31B14BFDAB99}" dt="2023-07-27T02:41:55.368" v="1942" actId="164"/>
          <ac:picMkLst>
            <pc:docMk/>
            <pc:sldMk cId="2151974084" sldId="262"/>
            <ac:picMk id="24" creationId="{FAC3144A-F9D8-6AE2-2680-988660E6139C}"/>
          </ac:picMkLst>
        </pc:picChg>
        <pc:picChg chg="add mod">
          <ac:chgData name="Deepak Prasad Gupta" userId="d6fab5158667db0f" providerId="LiveId" clId="{1FAF29B8-D3A9-4E67-8228-31B14BFDAB99}" dt="2023-07-27T03:10:00.129" v="2105" actId="1076"/>
          <ac:picMkLst>
            <pc:docMk/>
            <pc:sldMk cId="2151974084" sldId="262"/>
            <ac:picMk id="29" creationId="{01616B29-B4C9-5089-D643-D315E699944E}"/>
          </ac:picMkLst>
        </pc:picChg>
        <pc:picChg chg="add del mod">
          <ac:chgData name="Deepak Prasad Gupta" userId="d6fab5158667db0f" providerId="LiveId" clId="{1FAF29B8-D3A9-4E67-8228-31B14BFDAB99}" dt="2023-07-27T02:55:15.588" v="1998" actId="478"/>
          <ac:picMkLst>
            <pc:docMk/>
            <pc:sldMk cId="2151974084" sldId="262"/>
            <ac:picMk id="31" creationId="{0BAAC505-2808-2C31-A9AF-7D61398D9603}"/>
          </ac:picMkLst>
        </pc:picChg>
        <pc:picChg chg="add mod">
          <ac:chgData name="Deepak Prasad Gupta" userId="d6fab5158667db0f" providerId="LiveId" clId="{1FAF29B8-D3A9-4E67-8228-31B14BFDAB99}" dt="2023-07-27T02:57:05.526" v="2005" actId="108"/>
          <ac:picMkLst>
            <pc:docMk/>
            <pc:sldMk cId="2151974084" sldId="262"/>
            <ac:picMk id="33" creationId="{DAC99D40-2259-63E1-30C3-EBE60D66AF23}"/>
          </ac:picMkLst>
        </pc:picChg>
        <pc:picChg chg="add del mod">
          <ac:chgData name="Deepak Prasad Gupta" userId="d6fab5158667db0f" providerId="LiveId" clId="{1FAF29B8-D3A9-4E67-8228-31B14BFDAB99}" dt="2023-07-27T03:07:34.579" v="2061" actId="478"/>
          <ac:picMkLst>
            <pc:docMk/>
            <pc:sldMk cId="2151974084" sldId="262"/>
            <ac:picMk id="34" creationId="{8244590B-F7B3-75BC-0077-0F9F3BF94776}"/>
          </ac:picMkLst>
        </pc:picChg>
        <pc:picChg chg="add del mod">
          <ac:chgData name="Deepak Prasad Gupta" userId="d6fab5158667db0f" providerId="LiveId" clId="{1FAF29B8-D3A9-4E67-8228-31B14BFDAB99}" dt="2023-07-27T03:06:03.452" v="2057" actId="478"/>
          <ac:picMkLst>
            <pc:docMk/>
            <pc:sldMk cId="2151974084" sldId="262"/>
            <ac:picMk id="35" creationId="{E6099ACD-385D-E2E8-CB93-001FA7188848}"/>
          </ac:picMkLst>
        </pc:picChg>
        <pc:picChg chg="add mod">
          <ac:chgData name="Deepak Prasad Gupta" userId="d6fab5158667db0f" providerId="LiveId" clId="{1FAF29B8-D3A9-4E67-8228-31B14BFDAB99}" dt="2023-07-27T03:09:58.007" v="2104" actId="1076"/>
          <ac:picMkLst>
            <pc:docMk/>
            <pc:sldMk cId="2151974084" sldId="262"/>
            <ac:picMk id="37" creationId="{38326F9A-732F-1A04-6580-CE99EAE74D6F}"/>
          </ac:picMkLst>
        </pc:picChg>
        <pc:picChg chg="add mod">
          <ac:chgData name="Deepak Prasad Gupta" userId="d6fab5158667db0f" providerId="LiveId" clId="{1FAF29B8-D3A9-4E67-8228-31B14BFDAB99}" dt="2023-07-27T03:09:45.936" v="2099" actId="1076"/>
          <ac:picMkLst>
            <pc:docMk/>
            <pc:sldMk cId="2151974084" sldId="262"/>
            <ac:picMk id="39" creationId="{06AECF26-C630-A71C-9155-086EABAA6FC9}"/>
          </ac:picMkLst>
        </pc:picChg>
        <pc:picChg chg="add del mod">
          <ac:chgData name="Deepak Prasad Gupta" userId="d6fab5158667db0f" providerId="LiveId" clId="{1FAF29B8-D3A9-4E67-8228-31B14BFDAB99}" dt="2023-07-27T03:10:02.296" v="2106" actId="478"/>
          <ac:picMkLst>
            <pc:docMk/>
            <pc:sldMk cId="2151974084" sldId="262"/>
            <ac:picMk id="41" creationId="{E1950C4F-09D0-5601-727E-66AC040C293F}"/>
          </ac:picMkLst>
        </pc:picChg>
        <pc:picChg chg="add mod">
          <ac:chgData name="Deepak Prasad Gupta" userId="d6fab5158667db0f" providerId="LiveId" clId="{1FAF29B8-D3A9-4E67-8228-31B14BFDAB99}" dt="2023-07-27T03:09:03.173" v="2089" actId="688"/>
          <ac:picMkLst>
            <pc:docMk/>
            <pc:sldMk cId="2151974084" sldId="262"/>
            <ac:picMk id="43" creationId="{465A1897-7E5F-9212-A444-C792771EF566}"/>
          </ac:picMkLst>
        </pc:picChg>
        <pc:picChg chg="add del mod">
          <ac:chgData name="Deepak Prasad Gupta" userId="d6fab5158667db0f" providerId="LiveId" clId="{1FAF29B8-D3A9-4E67-8228-31B14BFDAB99}" dt="2023-07-27T03:04:53.025" v="2043" actId="478"/>
          <ac:picMkLst>
            <pc:docMk/>
            <pc:sldMk cId="2151974084" sldId="262"/>
            <ac:picMk id="2050" creationId="{173EF761-2365-6ACA-93C3-956D8C227959}"/>
          </ac:picMkLst>
        </pc:picChg>
        <pc:picChg chg="add del mod">
          <ac:chgData name="Deepak Prasad Gupta" userId="d6fab5158667db0f" providerId="LiveId" clId="{1FAF29B8-D3A9-4E67-8228-31B14BFDAB99}" dt="2023-07-27T03:02:11.541" v="2027" actId="478"/>
          <ac:picMkLst>
            <pc:docMk/>
            <pc:sldMk cId="2151974084" sldId="262"/>
            <ac:picMk id="2052" creationId="{499F2D7B-A481-B6D0-B320-650950BB3873}"/>
          </ac:picMkLst>
        </pc:picChg>
        <pc:picChg chg="add del mod">
          <ac:chgData name="Deepak Prasad Gupta" userId="d6fab5158667db0f" providerId="LiveId" clId="{1FAF29B8-D3A9-4E67-8228-31B14BFDAB99}" dt="2023-07-27T03:07:38.255" v="2062" actId="478"/>
          <ac:picMkLst>
            <pc:docMk/>
            <pc:sldMk cId="2151974084" sldId="262"/>
            <ac:picMk id="2054" creationId="{97039EAC-A714-635A-8DCD-B59765FF818E}"/>
          </ac:picMkLst>
        </pc:picChg>
        <pc:picChg chg="add del">
          <ac:chgData name="Deepak Prasad Gupta" userId="d6fab5158667db0f" providerId="LiveId" clId="{1FAF29B8-D3A9-4E67-8228-31B14BFDAB99}" dt="2023-07-27T03:04:53.025" v="2043" actId="478"/>
          <ac:picMkLst>
            <pc:docMk/>
            <pc:sldMk cId="2151974084" sldId="262"/>
            <ac:picMk id="2056" creationId="{3471A17F-B05D-B92C-BFBB-C0D578F578CD}"/>
          </ac:picMkLst>
        </pc:picChg>
        <pc:picChg chg="del">
          <ac:chgData name="Deepak Prasad Gupta" userId="d6fab5158667db0f" providerId="LiveId" clId="{1FAF29B8-D3A9-4E67-8228-31B14BFDAB99}" dt="2023-07-27T02:23:07.724" v="1439" actId="478"/>
          <ac:picMkLst>
            <pc:docMk/>
            <pc:sldMk cId="2151974084" sldId="262"/>
            <ac:picMk id="3074" creationId="{0F93FC55-AC95-78AD-8AE9-E5674BC023B1}"/>
          </ac:picMkLst>
        </pc:picChg>
        <pc:picChg chg="del">
          <ac:chgData name="Deepak Prasad Gupta" userId="d6fab5158667db0f" providerId="LiveId" clId="{1FAF29B8-D3A9-4E67-8228-31B14BFDAB99}" dt="2023-07-27T02:23:09.956" v="1440" actId="478"/>
          <ac:picMkLst>
            <pc:docMk/>
            <pc:sldMk cId="2151974084" sldId="262"/>
            <ac:picMk id="3076" creationId="{8894BE16-172C-51BE-B13F-031E00EA2CC3}"/>
          </ac:picMkLst>
        </pc:picChg>
        <pc:picChg chg="del">
          <ac:chgData name="Deepak Prasad Gupta" userId="d6fab5158667db0f" providerId="LiveId" clId="{1FAF29B8-D3A9-4E67-8228-31B14BFDAB99}" dt="2023-07-27T02:23:05.479" v="1438" actId="478"/>
          <ac:picMkLst>
            <pc:docMk/>
            <pc:sldMk cId="2151974084" sldId="262"/>
            <ac:picMk id="3080" creationId="{4D31AD3F-7B6B-A900-568F-8E518E8C3818}"/>
          </ac:picMkLst>
        </pc:picChg>
        <pc:inkChg chg="mod">
          <ac:chgData name="Deepak Prasad Gupta" userId="d6fab5158667db0f" providerId="LiveId" clId="{1FAF29B8-D3A9-4E67-8228-31B14BFDAB99}" dt="2023-07-27T02:23:25.442" v="1443"/>
          <ac:inkMkLst>
            <pc:docMk/>
            <pc:sldMk cId="2151974084" sldId="262"/>
            <ac:inkMk id="9" creationId="{FDB1E969-2CC2-F245-925C-5DD0B3B8D383}"/>
          </ac:inkMkLst>
        </pc:inkChg>
        <pc:inkChg chg="mod">
          <ac:chgData name="Deepak Prasad Gupta" userId="d6fab5158667db0f" providerId="LiveId" clId="{1FAF29B8-D3A9-4E67-8228-31B14BFDAB99}" dt="2023-07-27T02:23:25.442" v="1443"/>
          <ac:inkMkLst>
            <pc:docMk/>
            <pc:sldMk cId="2151974084" sldId="262"/>
            <ac:inkMk id="10" creationId="{5C17BFB5-FE5F-854D-04A9-5C11A095B1A0}"/>
          </ac:inkMkLst>
        </pc:inkChg>
        <pc:inkChg chg="mod">
          <ac:chgData name="Deepak Prasad Gupta" userId="d6fab5158667db0f" providerId="LiveId" clId="{1FAF29B8-D3A9-4E67-8228-31B14BFDAB99}" dt="2023-07-27T02:23:28.617" v="1444"/>
          <ac:inkMkLst>
            <pc:docMk/>
            <pc:sldMk cId="2151974084" sldId="262"/>
            <ac:inkMk id="12" creationId="{191CD369-FC33-3898-3FA4-5944D7581A23}"/>
          </ac:inkMkLst>
        </pc:inkChg>
        <pc:inkChg chg="mod">
          <ac:chgData name="Deepak Prasad Gupta" userId="d6fab5158667db0f" providerId="LiveId" clId="{1FAF29B8-D3A9-4E67-8228-31B14BFDAB99}" dt="2023-07-27T02:23:28.617" v="1444"/>
          <ac:inkMkLst>
            <pc:docMk/>
            <pc:sldMk cId="2151974084" sldId="262"/>
            <ac:inkMk id="13" creationId="{1F67ECB8-1044-E9A3-1A07-2492C07380F5}"/>
          </ac:inkMkLst>
        </pc:inkChg>
      </pc:sldChg>
      <pc:sldChg chg="addSp delSp modSp add mod setBg">
        <pc:chgData name="Deepak Prasad Gupta" userId="d6fab5158667db0f" providerId="LiveId" clId="{1FAF29B8-D3A9-4E67-8228-31B14BFDAB99}" dt="2023-07-27T05:05:34.185" v="2978" actId="1036"/>
        <pc:sldMkLst>
          <pc:docMk/>
          <pc:sldMk cId="519055548" sldId="263"/>
        </pc:sldMkLst>
        <pc:spChg chg="add mod ord">
          <ac:chgData name="Deepak Prasad Gupta" userId="d6fab5158667db0f" providerId="LiveId" clId="{1FAF29B8-D3A9-4E67-8228-31B14BFDAB99}" dt="2023-07-27T05:05:34.185" v="2978" actId="1036"/>
          <ac:spMkLst>
            <pc:docMk/>
            <pc:sldMk cId="519055548" sldId="263"/>
            <ac:spMk id="2" creationId="{462F8939-D8C2-02D4-4BF8-55DB6021573D}"/>
          </ac:spMkLst>
        </pc:spChg>
        <pc:spChg chg="mod ord topLvl">
          <ac:chgData name="Deepak Prasad Gupta" userId="d6fab5158667db0f" providerId="LiveId" clId="{1FAF29B8-D3A9-4E67-8228-31B14BFDAB99}" dt="2023-07-27T03:44:44.488" v="2393" actId="164"/>
          <ac:spMkLst>
            <pc:docMk/>
            <pc:sldMk cId="519055548" sldId="263"/>
            <ac:spMk id="18" creationId="{CB434642-667B-3763-3024-29B23A357911}"/>
          </ac:spMkLst>
        </pc:spChg>
        <pc:spChg chg="mod topLvl">
          <ac:chgData name="Deepak Prasad Gupta" userId="d6fab5158667db0f" providerId="LiveId" clId="{1FAF29B8-D3A9-4E67-8228-31B14BFDAB99}" dt="2023-07-27T03:14:41.007" v="2130" actId="207"/>
          <ac:spMkLst>
            <pc:docMk/>
            <pc:sldMk cId="519055548" sldId="263"/>
            <ac:spMk id="19" creationId="{D8CCD565-6358-B545-866E-C9A96050A86A}"/>
          </ac:spMkLst>
        </pc:spChg>
        <pc:spChg chg="mod">
          <ac:chgData name="Deepak Prasad Gupta" userId="d6fab5158667db0f" providerId="LiveId" clId="{1FAF29B8-D3A9-4E67-8228-31B14BFDAB99}" dt="2023-07-27T03:11:39.219" v="2110" actId="165"/>
          <ac:spMkLst>
            <pc:docMk/>
            <pc:sldMk cId="519055548" sldId="263"/>
            <ac:spMk id="21" creationId="{89357F2A-9ED8-157F-07AA-0522EDA83FF8}"/>
          </ac:spMkLst>
        </pc:spChg>
        <pc:spChg chg="mod">
          <ac:chgData name="Deepak Prasad Gupta" userId="d6fab5158667db0f" providerId="LiveId" clId="{1FAF29B8-D3A9-4E67-8228-31B14BFDAB99}" dt="2023-07-27T03:11:39.219" v="2110" actId="165"/>
          <ac:spMkLst>
            <pc:docMk/>
            <pc:sldMk cId="519055548" sldId="263"/>
            <ac:spMk id="22" creationId="{A3E9676B-E893-7E2C-F9E2-3382ED082660}"/>
          </ac:spMkLst>
        </pc:spChg>
        <pc:spChg chg="mod">
          <ac:chgData name="Deepak Prasad Gupta" userId="d6fab5158667db0f" providerId="LiveId" clId="{1FAF29B8-D3A9-4E67-8228-31B14BFDAB99}" dt="2023-07-27T03:11:39.219" v="2110" actId="165"/>
          <ac:spMkLst>
            <pc:docMk/>
            <pc:sldMk cId="519055548" sldId="263"/>
            <ac:spMk id="24" creationId="{AB2154E3-4853-C033-6F80-4B71AC1815A0}"/>
          </ac:spMkLst>
        </pc:spChg>
        <pc:spChg chg="mod">
          <ac:chgData name="Deepak Prasad Gupta" userId="d6fab5158667db0f" providerId="LiveId" clId="{1FAF29B8-D3A9-4E67-8228-31B14BFDAB99}" dt="2023-07-27T03:11:39.219" v="2110" actId="165"/>
          <ac:spMkLst>
            <pc:docMk/>
            <pc:sldMk cId="519055548" sldId="263"/>
            <ac:spMk id="25" creationId="{85B041D7-09E0-B169-E846-AFD544F932FD}"/>
          </ac:spMkLst>
        </pc:spChg>
        <pc:spChg chg="mod">
          <ac:chgData name="Deepak Prasad Gupta" userId="d6fab5158667db0f" providerId="LiveId" clId="{1FAF29B8-D3A9-4E67-8228-31B14BFDAB99}" dt="2023-07-27T03:11:39.219" v="2110" actId="165"/>
          <ac:spMkLst>
            <pc:docMk/>
            <pc:sldMk cId="519055548" sldId="263"/>
            <ac:spMk id="27" creationId="{6A258C60-D29A-85FB-70A9-714376B4F1F7}"/>
          </ac:spMkLst>
        </pc:spChg>
        <pc:spChg chg="mod">
          <ac:chgData name="Deepak Prasad Gupta" userId="d6fab5158667db0f" providerId="LiveId" clId="{1FAF29B8-D3A9-4E67-8228-31B14BFDAB99}" dt="2023-07-27T03:11:39.219" v="2110" actId="165"/>
          <ac:spMkLst>
            <pc:docMk/>
            <pc:sldMk cId="519055548" sldId="263"/>
            <ac:spMk id="28" creationId="{BE5BDF9D-F7CB-5FB2-40C3-2B773EE98486}"/>
          </ac:spMkLst>
        </pc:spChg>
        <pc:spChg chg="mod">
          <ac:chgData name="Deepak Prasad Gupta" userId="d6fab5158667db0f" providerId="LiveId" clId="{1FAF29B8-D3A9-4E67-8228-31B14BFDAB99}" dt="2023-07-27T03:11:39.219" v="2110" actId="165"/>
          <ac:spMkLst>
            <pc:docMk/>
            <pc:sldMk cId="519055548" sldId="263"/>
            <ac:spMk id="30" creationId="{5B11797D-8ED4-D88F-2C25-57B340A373C6}"/>
          </ac:spMkLst>
        </pc:spChg>
        <pc:spChg chg="mod">
          <ac:chgData name="Deepak Prasad Gupta" userId="d6fab5158667db0f" providerId="LiveId" clId="{1FAF29B8-D3A9-4E67-8228-31B14BFDAB99}" dt="2023-07-27T03:11:39.219" v="2110" actId="165"/>
          <ac:spMkLst>
            <pc:docMk/>
            <pc:sldMk cId="519055548" sldId="263"/>
            <ac:spMk id="31" creationId="{6268FAA1-F2E4-44DD-B422-DBCE4D114227}"/>
          </ac:spMkLst>
        </pc:spChg>
        <pc:spChg chg="add mod ord topLvl">
          <ac:chgData name="Deepak Prasad Gupta" userId="d6fab5158667db0f" providerId="LiveId" clId="{1FAF29B8-D3A9-4E67-8228-31B14BFDAB99}" dt="2023-07-27T03:44:44.488" v="2393" actId="164"/>
          <ac:spMkLst>
            <pc:docMk/>
            <pc:sldMk cId="519055548" sldId="263"/>
            <ac:spMk id="35" creationId="{F19AE8B1-0E0C-AB54-5A38-793FD6E70B66}"/>
          </ac:spMkLst>
        </pc:spChg>
        <pc:spChg chg="add del ord">
          <ac:chgData name="Deepak Prasad Gupta" userId="d6fab5158667db0f" providerId="LiveId" clId="{1FAF29B8-D3A9-4E67-8228-31B14BFDAB99}" dt="2023-07-27T03:37:27.543" v="2319" actId="478"/>
          <ac:spMkLst>
            <pc:docMk/>
            <pc:sldMk cId="519055548" sldId="263"/>
            <ac:spMk id="36" creationId="{00367ED7-7B66-CA6B-5E2B-5E598B1CD7E1}"/>
          </ac:spMkLst>
        </pc:spChg>
        <pc:spChg chg="add mod ord">
          <ac:chgData name="Deepak Prasad Gupta" userId="d6fab5158667db0f" providerId="LiveId" clId="{1FAF29B8-D3A9-4E67-8228-31B14BFDAB99}" dt="2023-07-27T03:45:00.916" v="2394" actId="164"/>
          <ac:spMkLst>
            <pc:docMk/>
            <pc:sldMk cId="519055548" sldId="263"/>
            <ac:spMk id="37" creationId="{EAD06E98-3D3E-D4BF-DC53-EAF043D05CCF}"/>
          </ac:spMkLst>
        </pc:spChg>
        <pc:spChg chg="add mod ord">
          <ac:chgData name="Deepak Prasad Gupta" userId="d6fab5158667db0f" providerId="LiveId" clId="{1FAF29B8-D3A9-4E67-8228-31B14BFDAB99}" dt="2023-07-27T03:45:00.916" v="2394" actId="164"/>
          <ac:spMkLst>
            <pc:docMk/>
            <pc:sldMk cId="519055548" sldId="263"/>
            <ac:spMk id="38" creationId="{D1CDA6C8-7575-6844-A498-A7BEA1BF4B09}"/>
          </ac:spMkLst>
        </pc:spChg>
        <pc:spChg chg="add mod ord topLvl">
          <ac:chgData name="Deepak Prasad Gupta" userId="d6fab5158667db0f" providerId="LiveId" clId="{1FAF29B8-D3A9-4E67-8228-31B14BFDAB99}" dt="2023-07-27T03:44:44.488" v="2393" actId="164"/>
          <ac:spMkLst>
            <pc:docMk/>
            <pc:sldMk cId="519055548" sldId="263"/>
            <ac:spMk id="39" creationId="{50297D0F-F347-29B5-623F-611F087CCB23}"/>
          </ac:spMkLst>
        </pc:spChg>
        <pc:spChg chg="add mod">
          <ac:chgData name="Deepak Prasad Gupta" userId="d6fab5158667db0f" providerId="LiveId" clId="{1FAF29B8-D3A9-4E67-8228-31B14BFDAB99}" dt="2023-07-27T04:39:34.495" v="2692" actId="108"/>
          <ac:spMkLst>
            <pc:docMk/>
            <pc:sldMk cId="519055548" sldId="263"/>
            <ac:spMk id="45" creationId="{D3308E0D-0783-355D-3151-7D935EC02BAA}"/>
          </ac:spMkLst>
        </pc:spChg>
        <pc:grpChg chg="del">
          <ac:chgData name="Deepak Prasad Gupta" userId="d6fab5158667db0f" providerId="LiveId" clId="{1FAF29B8-D3A9-4E67-8228-31B14BFDAB99}" dt="2023-07-27T03:12:21.854" v="2120" actId="478"/>
          <ac:grpSpMkLst>
            <pc:docMk/>
            <pc:sldMk cId="519055548" sldId="263"/>
            <ac:grpSpMk id="5" creationId="{851A147D-ABC3-59F6-A966-86AFAE7EE095}"/>
          </ac:grpSpMkLst>
        </pc:grpChg>
        <pc:grpChg chg="del mod topLvl">
          <ac:chgData name="Deepak Prasad Gupta" userId="d6fab5158667db0f" providerId="LiveId" clId="{1FAF29B8-D3A9-4E67-8228-31B14BFDAB99}" dt="2023-07-27T03:14:11.916" v="2128" actId="165"/>
          <ac:grpSpMkLst>
            <pc:docMk/>
            <pc:sldMk cId="519055548" sldId="263"/>
            <ac:grpSpMk id="16" creationId="{CD86BE6D-522A-4E31-BD68-C39C48FBFB32}"/>
          </ac:grpSpMkLst>
        </pc:grpChg>
        <pc:grpChg chg="del mod topLvl">
          <ac:chgData name="Deepak Prasad Gupta" userId="d6fab5158667db0f" providerId="LiveId" clId="{1FAF29B8-D3A9-4E67-8228-31B14BFDAB99}" dt="2023-07-27T03:12:14.174" v="2115" actId="478"/>
          <ac:grpSpMkLst>
            <pc:docMk/>
            <pc:sldMk cId="519055548" sldId="263"/>
            <ac:grpSpMk id="20" creationId="{54D075AF-56BE-8F7C-B24E-8FA86DD4375C}"/>
          </ac:grpSpMkLst>
        </pc:grpChg>
        <pc:grpChg chg="del mod topLvl">
          <ac:chgData name="Deepak Prasad Gupta" userId="d6fab5158667db0f" providerId="LiveId" clId="{1FAF29B8-D3A9-4E67-8228-31B14BFDAB99}" dt="2023-07-27T03:12:16.183" v="2116" actId="478"/>
          <ac:grpSpMkLst>
            <pc:docMk/>
            <pc:sldMk cId="519055548" sldId="263"/>
            <ac:grpSpMk id="23" creationId="{3CB9B755-F6FF-14AB-02D9-0CC8BBC70EDF}"/>
          </ac:grpSpMkLst>
        </pc:grpChg>
        <pc:grpChg chg="del mod topLvl">
          <ac:chgData name="Deepak Prasad Gupta" userId="d6fab5158667db0f" providerId="LiveId" clId="{1FAF29B8-D3A9-4E67-8228-31B14BFDAB99}" dt="2023-07-27T03:12:17.014" v="2117" actId="478"/>
          <ac:grpSpMkLst>
            <pc:docMk/>
            <pc:sldMk cId="519055548" sldId="263"/>
            <ac:grpSpMk id="26" creationId="{5091851B-65DC-A6D5-E511-05FCC592BDE3}"/>
          </ac:grpSpMkLst>
        </pc:grpChg>
        <pc:grpChg chg="del mod topLvl">
          <ac:chgData name="Deepak Prasad Gupta" userId="d6fab5158667db0f" providerId="LiveId" clId="{1FAF29B8-D3A9-4E67-8228-31B14BFDAB99}" dt="2023-07-27T03:12:17.768" v="2118" actId="478"/>
          <ac:grpSpMkLst>
            <pc:docMk/>
            <pc:sldMk cId="519055548" sldId="263"/>
            <ac:grpSpMk id="29" creationId="{2EC1B0EC-928E-0696-EDF4-6336B6F8460E}"/>
          </ac:grpSpMkLst>
        </pc:grpChg>
        <pc:grpChg chg="del mod">
          <ac:chgData name="Deepak Prasad Gupta" userId="d6fab5158667db0f" providerId="LiveId" clId="{1FAF29B8-D3A9-4E67-8228-31B14BFDAB99}" dt="2023-07-27T03:11:39.219" v="2110" actId="165"/>
          <ac:grpSpMkLst>
            <pc:docMk/>
            <pc:sldMk cId="519055548" sldId="263"/>
            <ac:grpSpMk id="32" creationId="{B6BE1AFD-D190-85F6-0E6B-1507C2C0DB01}"/>
          </ac:grpSpMkLst>
        </pc:grpChg>
        <pc:grpChg chg="add del mod ord">
          <ac:chgData name="Deepak Prasad Gupta" userId="d6fab5158667db0f" providerId="LiveId" clId="{1FAF29B8-D3A9-4E67-8228-31B14BFDAB99}" dt="2023-07-27T03:43:23.078" v="2374" actId="478"/>
          <ac:grpSpMkLst>
            <pc:docMk/>
            <pc:sldMk cId="519055548" sldId="263"/>
            <ac:grpSpMk id="33" creationId="{78EDCA55-B143-A451-94C8-D2696B1291F2}"/>
          </ac:grpSpMkLst>
        </pc:grpChg>
        <pc:grpChg chg="del mod">
          <ac:chgData name="Deepak Prasad Gupta" userId="d6fab5158667db0f" providerId="LiveId" clId="{1FAF29B8-D3A9-4E67-8228-31B14BFDAB99}" dt="2023-07-27T03:12:07.452" v="2114" actId="478"/>
          <ac:grpSpMkLst>
            <pc:docMk/>
            <pc:sldMk cId="519055548" sldId="263"/>
            <ac:grpSpMk id="34" creationId="{C79EA477-9530-25B1-9EC7-01B0D57ABA06}"/>
          </ac:grpSpMkLst>
        </pc:grpChg>
        <pc:grpChg chg="add del mod topLvl">
          <ac:chgData name="Deepak Prasad Gupta" userId="d6fab5158667db0f" providerId="LiveId" clId="{1FAF29B8-D3A9-4E67-8228-31B14BFDAB99}" dt="2023-07-27T03:43:54.712" v="2377" actId="165"/>
          <ac:grpSpMkLst>
            <pc:docMk/>
            <pc:sldMk cId="519055548" sldId="263"/>
            <ac:grpSpMk id="40" creationId="{8632474F-6F39-6512-20A9-6F9D935FABC3}"/>
          </ac:grpSpMkLst>
        </pc:grpChg>
        <pc:grpChg chg="add del mod">
          <ac:chgData name="Deepak Prasad Gupta" userId="d6fab5158667db0f" providerId="LiveId" clId="{1FAF29B8-D3A9-4E67-8228-31B14BFDAB99}" dt="2023-07-27T03:43:47.900" v="2376" actId="165"/>
          <ac:grpSpMkLst>
            <pc:docMk/>
            <pc:sldMk cId="519055548" sldId="263"/>
            <ac:grpSpMk id="41" creationId="{86F00902-3F52-8DC5-8FB7-01E9AB6B6F86}"/>
          </ac:grpSpMkLst>
        </pc:grpChg>
        <pc:grpChg chg="add mod">
          <ac:chgData name="Deepak Prasad Gupta" userId="d6fab5158667db0f" providerId="LiveId" clId="{1FAF29B8-D3A9-4E67-8228-31B14BFDAB99}" dt="2023-07-27T03:45:00.916" v="2394" actId="164"/>
          <ac:grpSpMkLst>
            <pc:docMk/>
            <pc:sldMk cId="519055548" sldId="263"/>
            <ac:grpSpMk id="42" creationId="{328049FD-11FC-F7BA-E5F5-1EC6CF8A6161}"/>
          </ac:grpSpMkLst>
        </pc:grpChg>
        <pc:grpChg chg="add mod">
          <ac:chgData name="Deepak Prasad Gupta" userId="d6fab5158667db0f" providerId="LiveId" clId="{1FAF29B8-D3A9-4E67-8228-31B14BFDAB99}" dt="2023-07-27T03:44:44.488" v="2393" actId="164"/>
          <ac:grpSpMkLst>
            <pc:docMk/>
            <pc:sldMk cId="519055548" sldId="263"/>
            <ac:grpSpMk id="43" creationId="{E319ECD5-C4C4-2A87-024F-45A7A79EFE38}"/>
          </ac:grpSpMkLst>
        </pc:grpChg>
        <pc:grpChg chg="add mod">
          <ac:chgData name="Deepak Prasad Gupta" userId="d6fab5158667db0f" providerId="LiveId" clId="{1FAF29B8-D3A9-4E67-8228-31B14BFDAB99}" dt="2023-07-27T03:45:10.247" v="2410" actId="1037"/>
          <ac:grpSpMkLst>
            <pc:docMk/>
            <pc:sldMk cId="519055548" sldId="263"/>
            <ac:grpSpMk id="44" creationId="{440022EB-5517-2C6E-0EC9-920ADEC63F42}"/>
          </ac:grpSpMkLst>
        </pc:grpChg>
        <pc:graphicFrameChg chg="add mod topLvl">
          <ac:chgData name="Deepak Prasad Gupta" userId="d6fab5158667db0f" providerId="LiveId" clId="{1FAF29B8-D3A9-4E67-8228-31B14BFDAB99}" dt="2023-07-27T04:55:07.360" v="2827"/>
          <ac:graphicFrameMkLst>
            <pc:docMk/>
            <pc:sldMk cId="519055548" sldId="263"/>
            <ac:graphicFrameMk id="3" creationId="{115B457A-4680-183A-D549-93330F1757C5}"/>
          </ac:graphicFrameMkLst>
        </pc:graphicFrameChg>
        <pc:graphicFrameChg chg="add mod topLvl">
          <ac:chgData name="Deepak Prasad Gupta" userId="d6fab5158667db0f" providerId="LiveId" clId="{1FAF29B8-D3A9-4E67-8228-31B14BFDAB99}" dt="2023-07-27T04:54:51.063" v="2824" actId="403"/>
          <ac:graphicFrameMkLst>
            <pc:docMk/>
            <pc:sldMk cId="519055548" sldId="263"/>
            <ac:graphicFrameMk id="8" creationId="{115B457A-4680-183A-D549-93330F1757C5}"/>
          </ac:graphicFrameMkLst>
        </pc:graphicFrameChg>
        <pc:graphicFrameChg chg="add del mod">
          <ac:chgData name="Deepak Prasad Gupta" userId="d6fab5158667db0f" providerId="LiveId" clId="{1FAF29B8-D3A9-4E67-8228-31B14BFDAB99}" dt="2023-07-27T03:43:23.078" v="2374" actId="478"/>
          <ac:graphicFrameMkLst>
            <pc:docMk/>
            <pc:sldMk cId="519055548" sldId="263"/>
            <ac:graphicFrameMk id="17" creationId="{DF3FD402-99D8-812C-0508-983A03AA900B}"/>
          </ac:graphicFrameMkLst>
        </pc:graphicFrameChg>
        <pc:picChg chg="del">
          <ac:chgData name="Deepak Prasad Gupta" userId="d6fab5158667db0f" providerId="LiveId" clId="{1FAF29B8-D3A9-4E67-8228-31B14BFDAB99}" dt="2023-07-27T03:12:20.988" v="2119" actId="478"/>
          <ac:picMkLst>
            <pc:docMk/>
            <pc:sldMk cId="519055548" sldId="263"/>
            <ac:picMk id="1044" creationId="{A90FBE9D-E848-53AC-F9A8-6CD45D6E2090}"/>
          </ac:picMkLst>
        </pc:picChg>
        <pc:picChg chg="mod">
          <ac:chgData name="Deepak Prasad Gupta" userId="d6fab5158667db0f" providerId="LiveId" clId="{1FAF29B8-D3A9-4E67-8228-31B14BFDAB99}" dt="2023-07-27T03:12:07.452" v="2114" actId="478"/>
          <ac:picMkLst>
            <pc:docMk/>
            <pc:sldMk cId="519055548" sldId="263"/>
            <ac:picMk id="4098" creationId="{85A80731-BE39-C2E8-615F-E34D9E388D28}"/>
          </ac:picMkLst>
        </pc:picChg>
        <pc:picChg chg="del">
          <ac:chgData name="Deepak Prasad Gupta" userId="d6fab5158667db0f" providerId="LiveId" clId="{1FAF29B8-D3A9-4E67-8228-31B14BFDAB99}" dt="2023-07-27T03:12:02.406" v="2111" actId="478"/>
          <ac:picMkLst>
            <pc:docMk/>
            <pc:sldMk cId="519055548" sldId="263"/>
            <ac:picMk id="4100" creationId="{7A64CA7F-1040-179B-DD54-71CDC0B5103A}"/>
          </ac:picMkLst>
        </pc:picChg>
        <pc:picChg chg="del mod">
          <ac:chgData name="Deepak Prasad Gupta" userId="d6fab5158667db0f" providerId="LiveId" clId="{1FAF29B8-D3A9-4E67-8228-31B14BFDAB99}" dt="2023-07-27T03:12:07.452" v="2114" actId="478"/>
          <ac:picMkLst>
            <pc:docMk/>
            <pc:sldMk cId="519055548" sldId="263"/>
            <ac:picMk id="4102" creationId="{CF678204-BC1C-92B3-F45D-9B1FF2D9D249}"/>
          </ac:picMkLst>
        </pc:picChg>
        <pc:picChg chg="del mod">
          <ac:chgData name="Deepak Prasad Gupta" userId="d6fab5158667db0f" providerId="LiveId" clId="{1FAF29B8-D3A9-4E67-8228-31B14BFDAB99}" dt="2023-07-27T03:12:04.435" v="2112" actId="478"/>
          <ac:picMkLst>
            <pc:docMk/>
            <pc:sldMk cId="519055548" sldId="263"/>
            <ac:picMk id="4104" creationId="{CFB70214-9333-39A4-FEFE-CA03B23C3D1C}"/>
          </ac:picMkLst>
        </pc:picChg>
        <pc:picChg chg="del mod">
          <ac:chgData name="Deepak Prasad Gupta" userId="d6fab5158667db0f" providerId="LiveId" clId="{1FAF29B8-D3A9-4E67-8228-31B14BFDAB99}" dt="2023-07-27T03:12:06.275" v="2113" actId="478"/>
          <ac:picMkLst>
            <pc:docMk/>
            <pc:sldMk cId="519055548" sldId="263"/>
            <ac:picMk id="4106" creationId="{11908284-4A5B-C0A5-D74E-F46AA35F7ACD}"/>
          </ac:picMkLst>
        </pc:picChg>
      </pc:sldChg>
      <pc:sldChg chg="addSp delSp modSp add mod setBg">
        <pc:chgData name="Deepak Prasad Gupta" userId="d6fab5158667db0f" providerId="LiveId" clId="{1FAF29B8-D3A9-4E67-8228-31B14BFDAB99}" dt="2023-07-27T09:39:37.512" v="5507" actId="14100"/>
        <pc:sldMkLst>
          <pc:docMk/>
          <pc:sldMk cId="2651977063" sldId="264"/>
        </pc:sldMkLst>
        <pc:spChg chg="mod">
          <ac:chgData name="Deepak Prasad Gupta" userId="d6fab5158667db0f" providerId="LiveId" clId="{1FAF29B8-D3A9-4E67-8228-31B14BFDAB99}" dt="2023-07-27T05:05:23.501" v="2975" actId="1037"/>
          <ac:spMkLst>
            <pc:docMk/>
            <pc:sldMk cId="2651977063" sldId="264"/>
            <ac:spMk id="2" creationId="{462F8939-D8C2-02D4-4BF8-55DB6021573D}"/>
          </ac:spMkLst>
        </pc:spChg>
        <pc:spChg chg="add mod">
          <ac:chgData name="Deepak Prasad Gupta" userId="d6fab5158667db0f" providerId="LiveId" clId="{1FAF29B8-D3A9-4E67-8228-31B14BFDAB99}" dt="2023-07-27T05:23:33.712" v="3022" actId="1076"/>
          <ac:spMkLst>
            <pc:docMk/>
            <pc:sldMk cId="2651977063" sldId="264"/>
            <ac:spMk id="4" creationId="{2D8F3113-A6C9-3606-8000-1DA3335C5A5C}"/>
          </ac:spMkLst>
        </pc:spChg>
        <pc:spChg chg="mod">
          <ac:chgData name="Deepak Prasad Gupta" userId="d6fab5158667db0f" providerId="LiveId" clId="{1FAF29B8-D3A9-4E67-8228-31B14BFDAB99}" dt="2023-07-27T04:40:24.014" v="2700" actId="20577"/>
          <ac:spMkLst>
            <pc:docMk/>
            <pc:sldMk cId="2651977063" sldId="264"/>
            <ac:spMk id="19" creationId="{D8CCD565-6358-B545-866E-C9A96050A86A}"/>
          </ac:spMkLst>
        </pc:spChg>
        <pc:spChg chg="mod">
          <ac:chgData name="Deepak Prasad Gupta" userId="d6fab5158667db0f" providerId="LiveId" clId="{1FAF29B8-D3A9-4E67-8228-31B14BFDAB99}" dt="2023-07-27T05:05:17.733" v="2972" actId="14100"/>
          <ac:spMkLst>
            <pc:docMk/>
            <pc:sldMk cId="2651977063" sldId="264"/>
            <ac:spMk id="45" creationId="{D3308E0D-0783-355D-3151-7D935EC02BAA}"/>
          </ac:spMkLst>
        </pc:spChg>
        <pc:grpChg chg="add del mod">
          <ac:chgData name="Deepak Prasad Gupta" userId="d6fab5158667db0f" providerId="LiveId" clId="{1FAF29B8-D3A9-4E67-8228-31B14BFDAB99}" dt="2023-07-27T05:18:46.480" v="2979" actId="478"/>
          <ac:grpSpMkLst>
            <pc:docMk/>
            <pc:sldMk cId="2651977063" sldId="264"/>
            <ac:grpSpMk id="5" creationId="{E14D2C78-CD1B-EB1A-3CA1-D8625EF02C13}"/>
          </ac:grpSpMkLst>
        </pc:grpChg>
        <pc:grpChg chg="del">
          <ac:chgData name="Deepak Prasad Gupta" userId="d6fab5158667db0f" providerId="LiveId" clId="{1FAF29B8-D3A9-4E67-8228-31B14BFDAB99}" dt="2023-07-27T04:40:40.916" v="2701" actId="478"/>
          <ac:grpSpMkLst>
            <pc:docMk/>
            <pc:sldMk cId="2651977063" sldId="264"/>
            <ac:grpSpMk id="44" creationId="{440022EB-5517-2C6E-0EC9-920ADEC63F42}"/>
          </ac:grpSpMkLst>
        </pc:grpChg>
        <pc:graphicFrameChg chg="add mod">
          <ac:chgData name="Deepak Prasad Gupta" userId="d6fab5158667db0f" providerId="LiveId" clId="{1FAF29B8-D3A9-4E67-8228-31B14BFDAB99}" dt="2023-07-27T05:24:07.318" v="3025"/>
          <ac:graphicFrameMkLst>
            <pc:docMk/>
            <pc:sldMk cId="2651977063" sldId="264"/>
            <ac:graphicFrameMk id="16" creationId="{79017CB7-5891-82FB-3442-E57D446FCC44}"/>
          </ac:graphicFrameMkLst>
        </pc:graphicFrameChg>
        <pc:picChg chg="add mod">
          <ac:chgData name="Deepak Prasad Gupta" userId="d6fab5158667db0f" providerId="LiveId" clId="{1FAF29B8-D3A9-4E67-8228-31B14BFDAB99}" dt="2023-07-27T09:39:37.512" v="5507" actId="14100"/>
          <ac:picMkLst>
            <pc:docMk/>
            <pc:sldMk cId="2651977063" sldId="264"/>
            <ac:picMk id="3" creationId="{4FD8C952-B196-BF43-8F8A-DCD6843F373B}"/>
          </ac:picMkLst>
        </pc:picChg>
        <pc:picChg chg="add mod">
          <ac:chgData name="Deepak Prasad Gupta" userId="d6fab5158667db0f" providerId="LiveId" clId="{1FAF29B8-D3A9-4E67-8228-31B14BFDAB99}" dt="2023-07-27T05:23:50.368" v="3024" actId="207"/>
          <ac:picMkLst>
            <pc:docMk/>
            <pc:sldMk cId="2651977063" sldId="264"/>
            <ac:picMk id="17" creationId="{78F53585-9236-FEC3-30B3-722024D9D638}"/>
          </ac:picMkLst>
        </pc:picChg>
        <pc:picChg chg="add mod">
          <ac:chgData name="Deepak Prasad Gupta" userId="d6fab5158667db0f" providerId="LiveId" clId="{1FAF29B8-D3A9-4E67-8228-31B14BFDAB99}" dt="2023-07-27T05:48:42.869" v="3386" actId="1076"/>
          <ac:picMkLst>
            <pc:docMk/>
            <pc:sldMk cId="2651977063" sldId="264"/>
            <ac:picMk id="20" creationId="{1E8FE41D-B506-C77A-2C2A-D089024E2B40}"/>
          </ac:picMkLst>
        </pc:picChg>
        <pc:picChg chg="add del mod">
          <ac:chgData name="Deepak Prasad Gupta" userId="d6fab5158667db0f" providerId="LiveId" clId="{1FAF29B8-D3A9-4E67-8228-31B14BFDAB99}" dt="2023-07-27T05:18:46.480" v="2979" actId="478"/>
          <ac:picMkLst>
            <pc:docMk/>
            <pc:sldMk cId="2651977063" sldId="264"/>
            <ac:picMk id="3074" creationId="{3909EE8E-7CD3-7458-038B-FD3BB7985FC9}"/>
          </ac:picMkLst>
        </pc:picChg>
        <pc:picChg chg="del">
          <ac:chgData name="Deepak Prasad Gupta" userId="d6fab5158667db0f" providerId="LiveId" clId="{1FAF29B8-D3A9-4E67-8228-31B14BFDAB99}" dt="2023-07-27T05:48:27.660" v="3384" actId="478"/>
          <ac:picMkLst>
            <pc:docMk/>
            <pc:sldMk cId="2651977063" sldId="264"/>
            <ac:picMk id="4098" creationId="{85A80731-BE39-C2E8-615F-E34D9E388D28}"/>
          </ac:picMkLst>
        </pc:picChg>
      </pc:sldChg>
      <pc:sldChg chg="addSp delSp modSp add mod setBg">
        <pc:chgData name="Deepak Prasad Gupta" userId="d6fab5158667db0f" providerId="LiveId" clId="{1FAF29B8-D3A9-4E67-8228-31B14BFDAB99}" dt="2023-07-27T09:40:00.575" v="5509"/>
        <pc:sldMkLst>
          <pc:docMk/>
          <pc:sldMk cId="3367532751" sldId="265"/>
        </pc:sldMkLst>
        <pc:spChg chg="del">
          <ac:chgData name="Deepak Prasad Gupta" userId="d6fab5158667db0f" providerId="LiveId" clId="{1FAF29B8-D3A9-4E67-8228-31B14BFDAB99}" dt="2023-07-27T05:25:35.624" v="3030" actId="478"/>
          <ac:spMkLst>
            <pc:docMk/>
            <pc:sldMk cId="3367532751" sldId="265"/>
            <ac:spMk id="4" creationId="{2D8F3113-A6C9-3606-8000-1DA3335C5A5C}"/>
          </ac:spMkLst>
        </pc:spChg>
        <pc:spChg chg="mod">
          <ac:chgData name="Deepak Prasad Gupta" userId="d6fab5158667db0f" providerId="LiveId" clId="{1FAF29B8-D3A9-4E67-8228-31B14BFDAB99}" dt="2023-07-27T05:25:46.339" v="3044" actId="20577"/>
          <ac:spMkLst>
            <pc:docMk/>
            <pc:sldMk cId="3367532751" sldId="265"/>
            <ac:spMk id="19" creationId="{D8CCD565-6358-B545-866E-C9A96050A86A}"/>
          </ac:spMkLst>
        </pc:spChg>
        <pc:spChg chg="mod">
          <ac:chgData name="Deepak Prasad Gupta" userId="d6fab5158667db0f" providerId="LiveId" clId="{1FAF29B8-D3A9-4E67-8228-31B14BFDAB99}" dt="2023-07-27T05:46:47.501" v="3357" actId="207"/>
          <ac:spMkLst>
            <pc:docMk/>
            <pc:sldMk cId="3367532751" sldId="265"/>
            <ac:spMk id="45" creationId="{D3308E0D-0783-355D-3151-7D935EC02BAA}"/>
          </ac:spMkLst>
        </pc:spChg>
        <pc:graphicFrameChg chg="add del mod">
          <ac:chgData name="Deepak Prasad Gupta" userId="d6fab5158667db0f" providerId="LiveId" clId="{1FAF29B8-D3A9-4E67-8228-31B14BFDAB99}" dt="2023-07-27T05:40:17.467" v="3070" actId="478"/>
          <ac:graphicFrameMkLst>
            <pc:docMk/>
            <pc:sldMk cId="3367532751" sldId="265"/>
            <ac:graphicFrameMk id="3" creationId="{DC8B219D-134B-7DC4-6B92-33577624E8F8}"/>
          </ac:graphicFrameMkLst>
        </pc:graphicFrameChg>
        <pc:graphicFrameChg chg="add mod">
          <ac:chgData name="Deepak Prasad Gupta" userId="d6fab5158667db0f" providerId="LiveId" clId="{1FAF29B8-D3A9-4E67-8228-31B14BFDAB99}" dt="2023-07-27T05:41:58.033" v="3092" actId="14100"/>
          <ac:graphicFrameMkLst>
            <pc:docMk/>
            <pc:sldMk cId="3367532751" sldId="265"/>
            <ac:graphicFrameMk id="5" creationId="{DC8B219D-134B-7DC4-6B92-33577624E8F8}"/>
          </ac:graphicFrameMkLst>
        </pc:graphicFrameChg>
        <pc:graphicFrameChg chg="del">
          <ac:chgData name="Deepak Prasad Gupta" userId="d6fab5158667db0f" providerId="LiveId" clId="{1FAF29B8-D3A9-4E67-8228-31B14BFDAB99}" dt="2023-07-27T05:25:30.480" v="3028" actId="478"/>
          <ac:graphicFrameMkLst>
            <pc:docMk/>
            <pc:sldMk cId="3367532751" sldId="265"/>
            <ac:graphicFrameMk id="16" creationId="{79017CB7-5891-82FB-3442-E57D446FCC44}"/>
          </ac:graphicFrameMkLst>
        </pc:graphicFrameChg>
        <pc:picChg chg="add mod">
          <ac:chgData name="Deepak Prasad Gupta" userId="d6fab5158667db0f" providerId="LiveId" clId="{1FAF29B8-D3A9-4E67-8228-31B14BFDAB99}" dt="2023-07-27T09:40:00.575" v="5509"/>
          <ac:picMkLst>
            <pc:docMk/>
            <pc:sldMk cId="3367532751" sldId="265"/>
            <ac:picMk id="3" creationId="{436E595E-CF24-E984-433E-CDCFF812C366}"/>
          </ac:picMkLst>
        </pc:picChg>
        <pc:picChg chg="add mod">
          <ac:chgData name="Deepak Prasad Gupta" userId="d6fab5158667db0f" providerId="LiveId" clId="{1FAF29B8-D3A9-4E67-8228-31B14BFDAB99}" dt="2023-07-27T05:48:59.907" v="3389" actId="1076"/>
          <ac:picMkLst>
            <pc:docMk/>
            <pc:sldMk cId="3367532751" sldId="265"/>
            <ac:picMk id="8" creationId="{9DA9F81D-8AAE-6FA0-D969-E25BFBD6FB64}"/>
          </ac:picMkLst>
        </pc:picChg>
        <pc:picChg chg="del">
          <ac:chgData name="Deepak Prasad Gupta" userId="d6fab5158667db0f" providerId="LiveId" clId="{1FAF29B8-D3A9-4E67-8228-31B14BFDAB99}" dt="2023-07-27T05:25:32.870" v="3029" actId="478"/>
          <ac:picMkLst>
            <pc:docMk/>
            <pc:sldMk cId="3367532751" sldId="265"/>
            <ac:picMk id="17" creationId="{78F53585-9236-FEC3-30B3-722024D9D638}"/>
          </ac:picMkLst>
        </pc:picChg>
        <pc:picChg chg="del">
          <ac:chgData name="Deepak Prasad Gupta" userId="d6fab5158667db0f" providerId="LiveId" clId="{1FAF29B8-D3A9-4E67-8228-31B14BFDAB99}" dt="2023-07-27T05:48:56.123" v="3388" actId="478"/>
          <ac:picMkLst>
            <pc:docMk/>
            <pc:sldMk cId="3367532751" sldId="265"/>
            <ac:picMk id="4098" creationId="{85A80731-BE39-C2E8-615F-E34D9E388D28}"/>
          </ac:picMkLst>
        </pc:picChg>
      </pc:sldChg>
      <pc:sldChg chg="addSp delSp modSp add mod setBg">
        <pc:chgData name="Deepak Prasad Gupta" userId="d6fab5158667db0f" providerId="LiveId" clId="{1FAF29B8-D3A9-4E67-8228-31B14BFDAB99}" dt="2023-07-27T09:40:18.457" v="5510"/>
        <pc:sldMkLst>
          <pc:docMk/>
          <pc:sldMk cId="4176947820" sldId="266"/>
        </pc:sldMkLst>
        <pc:spChg chg="mod">
          <ac:chgData name="Deepak Prasad Gupta" userId="d6fab5158667db0f" providerId="LiveId" clId="{1FAF29B8-D3A9-4E67-8228-31B14BFDAB99}" dt="2023-07-27T05:57:57.499" v="3423" actId="14100"/>
          <ac:spMkLst>
            <pc:docMk/>
            <pc:sldMk cId="4176947820" sldId="266"/>
            <ac:spMk id="2" creationId="{462F8939-D8C2-02D4-4BF8-55DB6021573D}"/>
          </ac:spMkLst>
        </pc:spChg>
        <pc:spChg chg="mod">
          <ac:chgData name="Deepak Prasad Gupta" userId="d6fab5158667db0f" providerId="LiveId" clId="{1FAF29B8-D3A9-4E67-8228-31B14BFDAB99}" dt="2023-07-27T05:48:08.385" v="3382" actId="20577"/>
          <ac:spMkLst>
            <pc:docMk/>
            <pc:sldMk cId="4176947820" sldId="266"/>
            <ac:spMk id="19" creationId="{D8CCD565-6358-B545-866E-C9A96050A86A}"/>
          </ac:spMkLst>
        </pc:spChg>
        <pc:spChg chg="mod">
          <ac:chgData name="Deepak Prasad Gupta" userId="d6fab5158667db0f" providerId="LiveId" clId="{1FAF29B8-D3A9-4E67-8228-31B14BFDAB99}" dt="2023-07-27T06:14:56.198" v="3831" actId="1035"/>
          <ac:spMkLst>
            <pc:docMk/>
            <pc:sldMk cId="4176947820" sldId="266"/>
            <ac:spMk id="45" creationId="{D3308E0D-0783-355D-3151-7D935EC02BAA}"/>
          </ac:spMkLst>
        </pc:spChg>
        <pc:graphicFrameChg chg="add mod">
          <ac:chgData name="Deepak Prasad Gupta" userId="d6fab5158667db0f" providerId="LiveId" clId="{1FAF29B8-D3A9-4E67-8228-31B14BFDAB99}" dt="2023-07-27T06:15:49.211" v="3833" actId="208"/>
          <ac:graphicFrameMkLst>
            <pc:docMk/>
            <pc:sldMk cId="4176947820" sldId="266"/>
            <ac:graphicFrameMk id="4" creationId="{094B91FC-AC4C-71D7-98F6-E62203D2DA4B}"/>
          </ac:graphicFrameMkLst>
        </pc:graphicFrameChg>
        <pc:graphicFrameChg chg="del">
          <ac:chgData name="Deepak Prasad Gupta" userId="d6fab5158667db0f" providerId="LiveId" clId="{1FAF29B8-D3A9-4E67-8228-31B14BFDAB99}" dt="2023-07-27T05:55:30.996" v="3393" actId="478"/>
          <ac:graphicFrameMkLst>
            <pc:docMk/>
            <pc:sldMk cId="4176947820" sldId="266"/>
            <ac:graphicFrameMk id="5" creationId="{DC8B219D-134B-7DC4-6B92-33577624E8F8}"/>
          </ac:graphicFrameMkLst>
        </pc:graphicFrameChg>
        <pc:picChg chg="add mod">
          <ac:chgData name="Deepak Prasad Gupta" userId="d6fab5158667db0f" providerId="LiveId" clId="{1FAF29B8-D3A9-4E67-8228-31B14BFDAB99}" dt="2023-07-27T05:49:17.165" v="3392" actId="1076"/>
          <ac:picMkLst>
            <pc:docMk/>
            <pc:sldMk cId="4176947820" sldId="266"/>
            <ac:picMk id="3" creationId="{761A06F8-6852-BAF3-81DF-EEF6E57965E0}"/>
          </ac:picMkLst>
        </pc:picChg>
        <pc:picChg chg="add mod">
          <ac:chgData name="Deepak Prasad Gupta" userId="d6fab5158667db0f" providerId="LiveId" clId="{1FAF29B8-D3A9-4E67-8228-31B14BFDAB99}" dt="2023-07-27T09:40:18.457" v="5510"/>
          <ac:picMkLst>
            <pc:docMk/>
            <pc:sldMk cId="4176947820" sldId="266"/>
            <ac:picMk id="5" creationId="{213C16F9-0199-DBCD-25C3-CF3325414D61}"/>
          </ac:picMkLst>
        </pc:picChg>
        <pc:picChg chg="del">
          <ac:chgData name="Deepak Prasad Gupta" userId="d6fab5158667db0f" providerId="LiveId" clId="{1FAF29B8-D3A9-4E67-8228-31B14BFDAB99}" dt="2023-07-27T05:49:10.963" v="3390" actId="478"/>
          <ac:picMkLst>
            <pc:docMk/>
            <pc:sldMk cId="4176947820" sldId="266"/>
            <ac:picMk id="4098" creationId="{85A80731-BE39-C2E8-615F-E34D9E388D28}"/>
          </ac:picMkLst>
        </pc:picChg>
      </pc:sldChg>
      <pc:sldChg chg="addSp delSp modSp add mod setBg">
        <pc:chgData name="Deepak Prasad Gupta" userId="d6fab5158667db0f" providerId="LiveId" clId="{1FAF29B8-D3A9-4E67-8228-31B14BFDAB99}" dt="2023-07-27T09:39:47.598" v="5508"/>
        <pc:sldMkLst>
          <pc:docMk/>
          <pc:sldMk cId="3693406511" sldId="267"/>
        </pc:sldMkLst>
        <pc:spChg chg="mod">
          <ac:chgData name="Deepak Prasad Gupta" userId="d6fab5158667db0f" providerId="LiveId" clId="{1FAF29B8-D3A9-4E67-8228-31B14BFDAB99}" dt="2023-07-27T08:00:03.880" v="4125" actId="14100"/>
          <ac:spMkLst>
            <pc:docMk/>
            <pc:sldMk cId="3693406511" sldId="267"/>
            <ac:spMk id="2" creationId="{462F8939-D8C2-02D4-4BF8-55DB6021573D}"/>
          </ac:spMkLst>
        </pc:spChg>
        <pc:spChg chg="mod">
          <ac:chgData name="Deepak Prasad Gupta" userId="d6fab5158667db0f" providerId="LiveId" clId="{1FAF29B8-D3A9-4E67-8228-31B14BFDAB99}" dt="2023-07-27T06:16:42.066" v="3861" actId="20577"/>
          <ac:spMkLst>
            <pc:docMk/>
            <pc:sldMk cId="3693406511" sldId="267"/>
            <ac:spMk id="19" creationId="{D8CCD565-6358-B545-866E-C9A96050A86A}"/>
          </ac:spMkLst>
        </pc:spChg>
        <pc:spChg chg="mod">
          <ac:chgData name="Deepak Prasad Gupta" userId="d6fab5158667db0f" providerId="LiveId" clId="{1FAF29B8-D3A9-4E67-8228-31B14BFDAB99}" dt="2023-07-27T08:34:12.516" v="4578" actId="207"/>
          <ac:spMkLst>
            <pc:docMk/>
            <pc:sldMk cId="3693406511" sldId="267"/>
            <ac:spMk id="45" creationId="{D3308E0D-0783-355D-3151-7D935EC02BAA}"/>
          </ac:spMkLst>
        </pc:spChg>
        <pc:grpChg chg="add mod">
          <ac:chgData name="Deepak Prasad Gupta" userId="d6fab5158667db0f" providerId="LiveId" clId="{1FAF29B8-D3A9-4E67-8228-31B14BFDAB99}" dt="2023-07-27T09:39:47.598" v="5508"/>
          <ac:grpSpMkLst>
            <pc:docMk/>
            <pc:sldMk cId="3693406511" sldId="267"/>
            <ac:grpSpMk id="3" creationId="{A5C1D77F-DD42-2C3D-8E34-BC4B3CA6F06C}"/>
          </ac:grpSpMkLst>
        </pc:grpChg>
        <pc:graphicFrameChg chg="del">
          <ac:chgData name="Deepak Prasad Gupta" userId="d6fab5158667db0f" providerId="LiveId" clId="{1FAF29B8-D3A9-4E67-8228-31B14BFDAB99}" dt="2023-07-27T07:59:56.533" v="4124" actId="478"/>
          <ac:graphicFrameMkLst>
            <pc:docMk/>
            <pc:sldMk cId="3693406511" sldId="267"/>
            <ac:graphicFrameMk id="4" creationId="{094B91FC-AC4C-71D7-98F6-E62203D2DA4B}"/>
          </ac:graphicFrameMkLst>
        </pc:graphicFrameChg>
        <pc:picChg chg="del">
          <ac:chgData name="Deepak Prasad Gupta" userId="d6fab5158667db0f" providerId="LiveId" clId="{1FAF29B8-D3A9-4E67-8228-31B14BFDAB99}" dt="2023-07-27T06:16:26.593" v="3837" actId="478"/>
          <ac:picMkLst>
            <pc:docMk/>
            <pc:sldMk cId="3693406511" sldId="267"/>
            <ac:picMk id="3" creationId="{761A06F8-6852-BAF3-81DF-EEF6E57965E0}"/>
          </ac:picMkLst>
        </pc:picChg>
        <pc:picChg chg="add mod">
          <ac:chgData name="Deepak Prasad Gupta" userId="d6fab5158667db0f" providerId="LiveId" clId="{1FAF29B8-D3A9-4E67-8228-31B14BFDAB99}" dt="2023-07-27T06:16:33.346" v="3839" actId="1076"/>
          <ac:picMkLst>
            <pc:docMk/>
            <pc:sldMk cId="3693406511" sldId="267"/>
            <ac:picMk id="5" creationId="{FEA591FE-3159-98CD-81A6-510B88E93789}"/>
          </ac:picMkLst>
        </pc:picChg>
        <pc:picChg chg="mod">
          <ac:chgData name="Deepak Prasad Gupta" userId="d6fab5158667db0f" providerId="LiveId" clId="{1FAF29B8-D3A9-4E67-8228-31B14BFDAB99}" dt="2023-07-27T09:39:47.598" v="5508"/>
          <ac:picMkLst>
            <pc:docMk/>
            <pc:sldMk cId="3693406511" sldId="267"/>
            <ac:picMk id="8" creationId="{EB8BDA43-4B9E-BB2C-03AE-75AE71BDCA20}"/>
          </ac:picMkLst>
        </pc:picChg>
        <pc:picChg chg="mod">
          <ac:chgData name="Deepak Prasad Gupta" userId="d6fab5158667db0f" providerId="LiveId" clId="{1FAF29B8-D3A9-4E67-8228-31B14BFDAB99}" dt="2023-07-27T09:39:47.598" v="5508"/>
          <ac:picMkLst>
            <pc:docMk/>
            <pc:sldMk cId="3693406511" sldId="267"/>
            <ac:picMk id="16" creationId="{0D992775-0E73-8A8D-9674-E193B62F4BF2}"/>
          </ac:picMkLst>
        </pc:picChg>
      </pc:sldChg>
      <pc:sldChg chg="addSp delSp modSp add mod setBg">
        <pc:chgData name="Deepak Prasad Gupta" userId="d6fab5158667db0f" providerId="LiveId" clId="{1FAF29B8-D3A9-4E67-8228-31B14BFDAB99}" dt="2023-07-27T09:33:22.358" v="5503" actId="1076"/>
        <pc:sldMkLst>
          <pc:docMk/>
          <pc:sldMk cId="1432350635" sldId="268"/>
        </pc:sldMkLst>
        <pc:spChg chg="del">
          <ac:chgData name="Deepak Prasad Gupta" userId="d6fab5158667db0f" providerId="LiveId" clId="{1FAF29B8-D3A9-4E67-8228-31B14BFDAB99}" dt="2023-07-27T08:02:45.155" v="4256" actId="478"/>
          <ac:spMkLst>
            <pc:docMk/>
            <pc:sldMk cId="1432350635" sldId="268"/>
            <ac:spMk id="2" creationId="{462F8939-D8C2-02D4-4BF8-55DB6021573D}"/>
          </ac:spMkLst>
        </pc:spChg>
        <pc:spChg chg="add del">
          <ac:chgData name="Deepak Prasad Gupta" userId="d6fab5158667db0f" providerId="LiveId" clId="{1FAF29B8-D3A9-4E67-8228-31B14BFDAB99}" dt="2023-07-27T08:03:12.930" v="4291" actId="478"/>
          <ac:spMkLst>
            <pc:docMk/>
            <pc:sldMk cId="1432350635" sldId="268"/>
            <ac:spMk id="6" creationId="{81C6FD83-897B-FA8C-BF63-989C0C734DAA}"/>
          </ac:spMkLst>
        </pc:spChg>
        <pc:spChg chg="add mod topLvl">
          <ac:chgData name="Deepak Prasad Gupta" userId="d6fab5158667db0f" providerId="LiveId" clId="{1FAF29B8-D3A9-4E67-8228-31B14BFDAB99}" dt="2023-07-27T08:42:07.107" v="4723" actId="164"/>
          <ac:spMkLst>
            <pc:docMk/>
            <pc:sldMk cId="1432350635" sldId="268"/>
            <ac:spMk id="8" creationId="{8B3D238C-1007-6F53-D1BB-5F06C15E431B}"/>
          </ac:spMkLst>
        </pc:spChg>
        <pc:spChg chg="mod">
          <ac:chgData name="Deepak Prasad Gupta" userId="d6fab5158667db0f" providerId="LiveId" clId="{1FAF29B8-D3A9-4E67-8228-31B14BFDAB99}" dt="2023-07-27T08:52:36.656" v="4881" actId="1035"/>
          <ac:spMkLst>
            <pc:docMk/>
            <pc:sldMk cId="1432350635" sldId="268"/>
            <ac:spMk id="18" creationId="{CB434642-667B-3763-3024-29B23A357911}"/>
          </ac:spMkLst>
        </pc:spChg>
        <pc:spChg chg="mod">
          <ac:chgData name="Deepak Prasad Gupta" userId="d6fab5158667db0f" providerId="LiveId" clId="{1FAF29B8-D3A9-4E67-8228-31B14BFDAB99}" dt="2023-07-27T08:52:36.656" v="4881" actId="1035"/>
          <ac:spMkLst>
            <pc:docMk/>
            <pc:sldMk cId="1432350635" sldId="268"/>
            <ac:spMk id="19" creationId="{D8CCD565-6358-B545-866E-C9A96050A86A}"/>
          </ac:spMkLst>
        </pc:spChg>
        <pc:spChg chg="add mod topLvl">
          <ac:chgData name="Deepak Prasad Gupta" userId="d6fab5158667db0f" providerId="LiveId" clId="{1FAF29B8-D3A9-4E67-8228-31B14BFDAB99}" dt="2023-07-27T08:54:24.003" v="4910" actId="14100"/>
          <ac:spMkLst>
            <pc:docMk/>
            <pc:sldMk cId="1432350635" sldId="268"/>
            <ac:spMk id="20" creationId="{96307B1B-0BF7-A7C8-67C9-5BF1AE382705}"/>
          </ac:spMkLst>
        </pc:spChg>
        <pc:spChg chg="add mod topLvl">
          <ac:chgData name="Deepak Prasad Gupta" userId="d6fab5158667db0f" providerId="LiveId" clId="{1FAF29B8-D3A9-4E67-8228-31B14BFDAB99}" dt="2023-07-27T08:53:33.689" v="4901" actId="1037"/>
          <ac:spMkLst>
            <pc:docMk/>
            <pc:sldMk cId="1432350635" sldId="268"/>
            <ac:spMk id="23" creationId="{ED43C946-FAE8-512C-07AC-BB6796033878}"/>
          </ac:spMkLst>
        </pc:spChg>
        <pc:spChg chg="add mod topLvl">
          <ac:chgData name="Deepak Prasad Gupta" userId="d6fab5158667db0f" providerId="LiveId" clId="{1FAF29B8-D3A9-4E67-8228-31B14BFDAB99}" dt="2023-07-27T08:49:15.332" v="4826" actId="164"/>
          <ac:spMkLst>
            <pc:docMk/>
            <pc:sldMk cId="1432350635" sldId="268"/>
            <ac:spMk id="26" creationId="{599C5BB7-F467-20AB-35B9-8DD671809C6D}"/>
          </ac:spMkLst>
        </pc:spChg>
        <pc:spChg chg="add mod topLvl">
          <ac:chgData name="Deepak Prasad Gupta" userId="d6fab5158667db0f" providerId="LiveId" clId="{1FAF29B8-D3A9-4E67-8228-31B14BFDAB99}" dt="2023-07-27T08:44:12.113" v="4778" actId="164"/>
          <ac:spMkLst>
            <pc:docMk/>
            <pc:sldMk cId="1432350635" sldId="268"/>
            <ac:spMk id="28" creationId="{40A18922-BE49-69EB-F37E-DE6F5A6A83CF}"/>
          </ac:spMkLst>
        </pc:spChg>
        <pc:spChg chg="add mod topLvl">
          <ac:chgData name="Deepak Prasad Gupta" userId="d6fab5158667db0f" providerId="LiveId" clId="{1FAF29B8-D3A9-4E67-8228-31B14BFDAB99}" dt="2023-07-27T08:54:49.414" v="4915" actId="14100"/>
          <ac:spMkLst>
            <pc:docMk/>
            <pc:sldMk cId="1432350635" sldId="268"/>
            <ac:spMk id="30" creationId="{F4B0764D-717E-15BA-CA09-43BDC71BF95C}"/>
          </ac:spMkLst>
        </pc:spChg>
        <pc:spChg chg="add mod ord">
          <ac:chgData name="Deepak Prasad Gupta" userId="d6fab5158667db0f" providerId="LiveId" clId="{1FAF29B8-D3A9-4E67-8228-31B14BFDAB99}" dt="2023-07-27T08:52:23.349" v="4864" actId="1036"/>
          <ac:spMkLst>
            <pc:docMk/>
            <pc:sldMk cId="1432350635" sldId="268"/>
            <ac:spMk id="32" creationId="{AD7EDE30-FE58-3A42-ACF6-E0A40B0C73E4}"/>
          </ac:spMkLst>
        </pc:spChg>
        <pc:spChg chg="add mod ord">
          <ac:chgData name="Deepak Prasad Gupta" userId="d6fab5158667db0f" providerId="LiveId" clId="{1FAF29B8-D3A9-4E67-8228-31B14BFDAB99}" dt="2023-07-27T08:48:03.964" v="4811" actId="208"/>
          <ac:spMkLst>
            <pc:docMk/>
            <pc:sldMk cId="1432350635" sldId="268"/>
            <ac:spMk id="33" creationId="{CD5E8037-E754-F141-CEB9-D6EF84F8E7F1}"/>
          </ac:spMkLst>
        </pc:spChg>
        <pc:spChg chg="add mod ord">
          <ac:chgData name="Deepak Prasad Gupta" userId="d6fab5158667db0f" providerId="LiveId" clId="{1FAF29B8-D3A9-4E67-8228-31B14BFDAB99}" dt="2023-07-27T08:47:08.446" v="4803" actId="164"/>
          <ac:spMkLst>
            <pc:docMk/>
            <pc:sldMk cId="1432350635" sldId="268"/>
            <ac:spMk id="37" creationId="{4031EAEF-12AF-4EC1-8927-90AB29BD1D51}"/>
          </ac:spMkLst>
        </pc:spChg>
        <pc:spChg chg="add mod ord">
          <ac:chgData name="Deepak Prasad Gupta" userId="d6fab5158667db0f" providerId="LiveId" clId="{1FAF29B8-D3A9-4E67-8228-31B14BFDAB99}" dt="2023-07-27T08:49:15.332" v="4826" actId="164"/>
          <ac:spMkLst>
            <pc:docMk/>
            <pc:sldMk cId="1432350635" sldId="268"/>
            <ac:spMk id="39" creationId="{0D920BC2-FF2A-0153-48F7-F0CB89DB2D12}"/>
          </ac:spMkLst>
        </pc:spChg>
        <pc:spChg chg="add mod ord">
          <ac:chgData name="Deepak Prasad Gupta" userId="d6fab5158667db0f" providerId="LiveId" clId="{1FAF29B8-D3A9-4E67-8228-31B14BFDAB99}" dt="2023-07-27T08:51:09.195" v="4844" actId="164"/>
          <ac:spMkLst>
            <pc:docMk/>
            <pc:sldMk cId="1432350635" sldId="268"/>
            <ac:spMk id="41" creationId="{9151D493-6B3A-14F9-D1FA-DE83FF8AC81C}"/>
          </ac:spMkLst>
        </pc:spChg>
        <pc:spChg chg="add mod">
          <ac:chgData name="Deepak Prasad Gupta" userId="d6fab5158667db0f" providerId="LiveId" clId="{1FAF29B8-D3A9-4E67-8228-31B14BFDAB99}" dt="2023-07-27T09:33:22.358" v="5503" actId="1076"/>
          <ac:spMkLst>
            <pc:docMk/>
            <pc:sldMk cId="1432350635" sldId="268"/>
            <ac:spMk id="44" creationId="{3F42FCC9-7178-C99B-4616-B5E4E3E5E59C}"/>
          </ac:spMkLst>
        </pc:spChg>
        <pc:spChg chg="del">
          <ac:chgData name="Deepak Prasad Gupta" userId="d6fab5158667db0f" providerId="LiveId" clId="{1FAF29B8-D3A9-4E67-8228-31B14BFDAB99}" dt="2023-07-27T08:02:48.180" v="4257" actId="478"/>
          <ac:spMkLst>
            <pc:docMk/>
            <pc:sldMk cId="1432350635" sldId="268"/>
            <ac:spMk id="45" creationId="{D3308E0D-0783-355D-3151-7D935EC02BAA}"/>
          </ac:spMkLst>
        </pc:spChg>
        <pc:grpChg chg="add mod">
          <ac:chgData name="Deepak Prasad Gupta" userId="d6fab5158667db0f" providerId="LiveId" clId="{1FAF29B8-D3A9-4E67-8228-31B14BFDAB99}" dt="2023-07-27T08:52:36.656" v="4881" actId="1035"/>
          <ac:grpSpMkLst>
            <pc:docMk/>
            <pc:sldMk cId="1432350635" sldId="268"/>
            <ac:grpSpMk id="3" creationId="{A21C6AE4-F4B5-92DE-3644-7FD33023AF63}"/>
          </ac:grpSpMkLst>
        </pc:grpChg>
        <pc:grpChg chg="add del mod">
          <ac:chgData name="Deepak Prasad Gupta" userId="d6fab5158667db0f" providerId="LiveId" clId="{1FAF29B8-D3A9-4E67-8228-31B14BFDAB99}" dt="2023-07-27T08:41:57.595" v="4722" actId="165"/>
          <ac:grpSpMkLst>
            <pc:docMk/>
            <pc:sldMk cId="1432350635" sldId="268"/>
            <ac:grpSpMk id="16" creationId="{08220059-DBEB-EDA6-7B85-7E254606E1E7}"/>
          </ac:grpSpMkLst>
        </pc:grpChg>
        <pc:grpChg chg="add del mod">
          <ac:chgData name="Deepak Prasad Gupta" userId="d6fab5158667db0f" providerId="LiveId" clId="{1FAF29B8-D3A9-4E67-8228-31B14BFDAB99}" dt="2023-07-27T08:41:29.737" v="4720" actId="165"/>
          <ac:grpSpMkLst>
            <pc:docMk/>
            <pc:sldMk cId="1432350635" sldId="268"/>
            <ac:grpSpMk id="21" creationId="{C496E2DE-2F6F-AA24-462B-11CFF589EFC1}"/>
          </ac:grpSpMkLst>
        </pc:grpChg>
        <pc:grpChg chg="add del mod">
          <ac:chgData name="Deepak Prasad Gupta" userId="d6fab5158667db0f" providerId="LiveId" clId="{1FAF29B8-D3A9-4E67-8228-31B14BFDAB99}" dt="2023-07-27T08:51:02.236" v="4843" actId="165"/>
          <ac:grpSpMkLst>
            <pc:docMk/>
            <pc:sldMk cId="1432350635" sldId="268"/>
            <ac:grpSpMk id="24" creationId="{C8D8ECDE-7C7E-E170-6938-C8212FAB0212}"/>
          </ac:grpSpMkLst>
        </pc:grpChg>
        <pc:grpChg chg="add del mod">
          <ac:chgData name="Deepak Prasad Gupta" userId="d6fab5158667db0f" providerId="LiveId" clId="{1FAF29B8-D3A9-4E67-8228-31B14BFDAB99}" dt="2023-07-27T08:49:08.794" v="4825" actId="165"/>
          <ac:grpSpMkLst>
            <pc:docMk/>
            <pc:sldMk cId="1432350635" sldId="268"/>
            <ac:grpSpMk id="27" creationId="{470038BF-4C5D-F2CC-CE0D-1833787F9632}"/>
          </ac:grpSpMkLst>
        </pc:grpChg>
        <pc:grpChg chg="add del mod ord">
          <ac:chgData name="Deepak Prasad Gupta" userId="d6fab5158667db0f" providerId="LiveId" clId="{1FAF29B8-D3A9-4E67-8228-31B14BFDAB99}" dt="2023-07-27T08:47:02.642" v="4802" actId="165"/>
          <ac:grpSpMkLst>
            <pc:docMk/>
            <pc:sldMk cId="1432350635" sldId="268"/>
            <ac:grpSpMk id="31" creationId="{35CC9BBE-0595-3B39-9B31-0828A0BF8BD2}"/>
          </ac:grpSpMkLst>
        </pc:grpChg>
        <pc:grpChg chg="add del mod">
          <ac:chgData name="Deepak Prasad Gupta" userId="d6fab5158667db0f" providerId="LiveId" clId="{1FAF29B8-D3A9-4E67-8228-31B14BFDAB99}" dt="2023-07-27T08:44:05.136" v="4777" actId="165"/>
          <ac:grpSpMkLst>
            <pc:docMk/>
            <pc:sldMk cId="1432350635" sldId="268"/>
            <ac:grpSpMk id="34" creationId="{2D01C9C7-9732-60D4-64CA-A474C905A4CF}"/>
          </ac:grpSpMkLst>
        </pc:grpChg>
        <pc:grpChg chg="add mod ord">
          <ac:chgData name="Deepak Prasad Gupta" userId="d6fab5158667db0f" providerId="LiveId" clId="{1FAF29B8-D3A9-4E67-8228-31B14BFDAB99}" dt="2023-07-27T08:55:34.882" v="4933" actId="1036"/>
          <ac:grpSpMkLst>
            <pc:docMk/>
            <pc:sldMk cId="1432350635" sldId="268"/>
            <ac:grpSpMk id="35" creationId="{535CE3FF-DC9F-4234-7124-E577BD02B6AB}"/>
          </ac:grpSpMkLst>
        </pc:grpChg>
        <pc:grpChg chg="add mod">
          <ac:chgData name="Deepak Prasad Gupta" userId="d6fab5158667db0f" providerId="LiveId" clId="{1FAF29B8-D3A9-4E67-8228-31B14BFDAB99}" dt="2023-07-27T08:55:27.854" v="4927" actId="1035"/>
          <ac:grpSpMkLst>
            <pc:docMk/>
            <pc:sldMk cId="1432350635" sldId="268"/>
            <ac:grpSpMk id="36" creationId="{9322704B-E44B-16C4-F7CF-55D286CDA35D}"/>
          </ac:grpSpMkLst>
        </pc:grpChg>
        <pc:grpChg chg="add mod">
          <ac:chgData name="Deepak Prasad Gupta" userId="d6fab5158667db0f" providerId="LiveId" clId="{1FAF29B8-D3A9-4E67-8228-31B14BFDAB99}" dt="2023-07-27T08:54:54.315" v="4916" actId="1076"/>
          <ac:grpSpMkLst>
            <pc:docMk/>
            <pc:sldMk cId="1432350635" sldId="268"/>
            <ac:grpSpMk id="38" creationId="{AE83A4D9-86CE-3067-6BD5-443853A696BE}"/>
          </ac:grpSpMkLst>
        </pc:grpChg>
        <pc:grpChg chg="add mod">
          <ac:chgData name="Deepak Prasad Gupta" userId="d6fab5158667db0f" providerId="LiveId" clId="{1FAF29B8-D3A9-4E67-8228-31B14BFDAB99}" dt="2023-07-27T08:55:10.436" v="4919" actId="1076"/>
          <ac:grpSpMkLst>
            <pc:docMk/>
            <pc:sldMk cId="1432350635" sldId="268"/>
            <ac:grpSpMk id="40" creationId="{93C5AA25-53A2-E455-9BAD-7AF2F8CE697E}"/>
          </ac:grpSpMkLst>
        </pc:grpChg>
        <pc:grpChg chg="add mod ord">
          <ac:chgData name="Deepak Prasad Gupta" userId="d6fab5158667db0f" providerId="LiveId" clId="{1FAF29B8-D3A9-4E67-8228-31B14BFDAB99}" dt="2023-07-27T08:55:05.752" v="4918" actId="1076"/>
          <ac:grpSpMkLst>
            <pc:docMk/>
            <pc:sldMk cId="1432350635" sldId="268"/>
            <ac:grpSpMk id="42" creationId="{BE87E097-E516-9DE5-0104-B2879C8B96DA}"/>
          </ac:grpSpMkLst>
        </pc:grpChg>
        <pc:graphicFrameChg chg="add mod topLvl">
          <ac:chgData name="Deepak Prasad Gupta" userId="d6fab5158667db0f" providerId="LiveId" clId="{1FAF29B8-D3A9-4E67-8228-31B14BFDAB99}" dt="2023-07-27T08:42:07.107" v="4723" actId="164"/>
          <ac:graphicFrameMkLst>
            <pc:docMk/>
            <pc:sldMk cId="1432350635" sldId="268"/>
            <ac:graphicFrameMk id="4" creationId="{EA67DA07-32FB-3314-0133-C994C8013EE9}"/>
          </ac:graphicFrameMkLst>
        </pc:graphicFrameChg>
        <pc:graphicFrameChg chg="add mod topLvl">
          <ac:chgData name="Deepak Prasad Gupta" userId="d6fab5158667db0f" providerId="LiveId" clId="{1FAF29B8-D3A9-4E67-8228-31B14BFDAB99}" dt="2023-07-27T08:44:57.165" v="4784" actId="1076"/>
          <ac:graphicFrameMkLst>
            <pc:docMk/>
            <pc:sldMk cId="1432350635" sldId="268"/>
            <ac:graphicFrameMk id="17" creationId="{EA67DA07-32FB-3314-0133-C994C8013EE9}"/>
          </ac:graphicFrameMkLst>
        </pc:graphicFrameChg>
        <pc:graphicFrameChg chg="add mod topLvl">
          <ac:chgData name="Deepak Prasad Gupta" userId="d6fab5158667db0f" providerId="LiveId" clId="{1FAF29B8-D3A9-4E67-8228-31B14BFDAB99}" dt="2023-07-27T08:53:26.270" v="4894"/>
          <ac:graphicFrameMkLst>
            <pc:docMk/>
            <pc:sldMk cId="1432350635" sldId="268"/>
            <ac:graphicFrameMk id="22" creationId="{EA67DA07-32FB-3314-0133-C994C8013EE9}"/>
          </ac:graphicFrameMkLst>
        </pc:graphicFrameChg>
        <pc:graphicFrameChg chg="add mod topLvl">
          <ac:chgData name="Deepak Prasad Gupta" userId="d6fab5158667db0f" providerId="LiveId" clId="{1FAF29B8-D3A9-4E67-8228-31B14BFDAB99}" dt="2023-07-27T08:50:34.910" v="4842" actId="208"/>
          <ac:graphicFrameMkLst>
            <pc:docMk/>
            <pc:sldMk cId="1432350635" sldId="268"/>
            <ac:graphicFrameMk id="25" creationId="{EA67DA07-32FB-3314-0133-C994C8013EE9}"/>
          </ac:graphicFrameMkLst>
        </pc:graphicFrameChg>
        <pc:graphicFrameChg chg="add mod topLvl">
          <ac:chgData name="Deepak Prasad Gupta" userId="d6fab5158667db0f" providerId="LiveId" clId="{1FAF29B8-D3A9-4E67-8228-31B14BFDAB99}" dt="2023-07-27T08:47:45.704" v="4809" actId="208"/>
          <ac:graphicFrameMkLst>
            <pc:docMk/>
            <pc:sldMk cId="1432350635" sldId="268"/>
            <ac:graphicFrameMk id="29" creationId="{EA67DA07-32FB-3314-0133-C994C8013EE9}"/>
          </ac:graphicFrameMkLst>
        </pc:graphicFrameChg>
        <pc:picChg chg="mod">
          <ac:chgData name="Deepak Prasad Gupta" userId="d6fab5158667db0f" providerId="LiveId" clId="{1FAF29B8-D3A9-4E67-8228-31B14BFDAB99}" dt="2023-07-27T08:52:36.656" v="4881" actId="1035"/>
          <ac:picMkLst>
            <pc:docMk/>
            <pc:sldMk cId="1432350635" sldId="268"/>
            <ac:picMk id="5" creationId="{FEA591FE-3159-98CD-81A6-510B88E93789}"/>
          </ac:picMkLst>
        </pc:picChg>
        <pc:picChg chg="add mod">
          <ac:chgData name="Deepak Prasad Gupta" userId="d6fab5158667db0f" providerId="LiveId" clId="{1FAF29B8-D3A9-4E67-8228-31B14BFDAB99}" dt="2023-07-27T09:33:18.955" v="5502" actId="1076"/>
          <ac:picMkLst>
            <pc:docMk/>
            <pc:sldMk cId="1432350635" sldId="268"/>
            <ac:picMk id="43" creationId="{77843EC9-F9CE-3C30-CC4C-39F6A62A9493}"/>
          </ac:picMkLst>
        </pc:picChg>
      </pc:sldChg>
      <pc:sldChg chg="addSp delSp modSp add mod setBg">
        <pc:chgData name="Deepak Prasad Gupta" userId="d6fab5158667db0f" providerId="LiveId" clId="{1FAF29B8-D3A9-4E67-8228-31B14BFDAB99}" dt="2023-07-27T09:32:35.610" v="5497" actId="207"/>
        <pc:sldMkLst>
          <pc:docMk/>
          <pc:sldMk cId="91526043" sldId="269"/>
        </pc:sldMkLst>
        <pc:spChg chg="add mod">
          <ac:chgData name="Deepak Prasad Gupta" userId="d6fab5158667db0f" providerId="LiveId" clId="{1FAF29B8-D3A9-4E67-8228-31B14BFDAB99}" dt="2023-07-27T09:16:11.686" v="5014" actId="20577"/>
          <ac:spMkLst>
            <pc:docMk/>
            <pc:sldMk cId="91526043" sldId="269"/>
            <ac:spMk id="6" creationId="{10EEE9DA-E62E-FCCE-38C5-FF90C719A4B0}"/>
          </ac:spMkLst>
        </pc:spChg>
        <pc:spChg chg="add mod ord">
          <ac:chgData name="Deepak Prasad Gupta" userId="d6fab5158667db0f" providerId="LiveId" clId="{1FAF29B8-D3A9-4E67-8228-31B14BFDAB99}" dt="2023-07-27T09:12:55.588" v="4975" actId="164"/>
          <ac:spMkLst>
            <pc:docMk/>
            <pc:sldMk cId="91526043" sldId="269"/>
            <ac:spMk id="16" creationId="{C119A07C-CD05-75F7-A811-05A1A5F35EC1}"/>
          </ac:spMkLst>
        </pc:spChg>
        <pc:spChg chg="add mod">
          <ac:chgData name="Deepak Prasad Gupta" userId="d6fab5158667db0f" providerId="LiveId" clId="{1FAF29B8-D3A9-4E67-8228-31B14BFDAB99}" dt="2023-07-27T09:20:26.940" v="5133" actId="1035"/>
          <ac:spMkLst>
            <pc:docMk/>
            <pc:sldMk cId="91526043" sldId="269"/>
            <ac:spMk id="27" creationId="{9EC16C81-A974-1E98-0561-AE63E492A5CC}"/>
          </ac:spMkLst>
        </pc:spChg>
        <pc:spChg chg="add mod ord">
          <ac:chgData name="Deepak Prasad Gupta" userId="d6fab5158667db0f" providerId="LiveId" clId="{1FAF29B8-D3A9-4E67-8228-31B14BFDAB99}" dt="2023-07-27T09:17:34.146" v="5054" actId="164"/>
          <ac:spMkLst>
            <pc:docMk/>
            <pc:sldMk cId="91526043" sldId="269"/>
            <ac:spMk id="31" creationId="{9207ECBC-44F9-8911-F4A5-AE9231F0B78C}"/>
          </ac:spMkLst>
        </pc:spChg>
        <pc:spChg chg="add mod">
          <ac:chgData name="Deepak Prasad Gupta" userId="d6fab5158667db0f" providerId="LiveId" clId="{1FAF29B8-D3A9-4E67-8228-31B14BFDAB99}" dt="2023-07-27T09:20:19.742" v="5130" actId="1036"/>
          <ac:spMkLst>
            <pc:docMk/>
            <pc:sldMk cId="91526043" sldId="269"/>
            <ac:spMk id="44" creationId="{A97298D5-F8F0-78C9-6256-450F57CB24C6}"/>
          </ac:spMkLst>
        </pc:spChg>
        <pc:spChg chg="add mod ord">
          <ac:chgData name="Deepak Prasad Gupta" userId="d6fab5158667db0f" providerId="LiveId" clId="{1FAF29B8-D3A9-4E67-8228-31B14BFDAB99}" dt="2023-07-27T09:20:02.563" v="5117" actId="164"/>
          <ac:spMkLst>
            <pc:docMk/>
            <pc:sldMk cId="91526043" sldId="269"/>
            <ac:spMk id="45" creationId="{85946C9C-BA04-BB3E-2226-04075CA92D19}"/>
          </ac:spMkLst>
        </pc:spChg>
        <pc:spChg chg="add mod">
          <ac:chgData name="Deepak Prasad Gupta" userId="d6fab5158667db0f" providerId="LiveId" clId="{1FAF29B8-D3A9-4E67-8228-31B14BFDAB99}" dt="2023-07-27T09:22:37.836" v="5199" actId="164"/>
          <ac:spMkLst>
            <pc:docMk/>
            <pc:sldMk cId="91526043" sldId="269"/>
            <ac:spMk id="48" creationId="{C06F3F07-9A0C-5CA7-9601-A632132CF3B8}"/>
          </ac:spMkLst>
        </pc:spChg>
        <pc:spChg chg="add mod ord">
          <ac:chgData name="Deepak Prasad Gupta" userId="d6fab5158667db0f" providerId="LiveId" clId="{1FAF29B8-D3A9-4E67-8228-31B14BFDAB99}" dt="2023-07-27T09:22:37.836" v="5199" actId="164"/>
          <ac:spMkLst>
            <pc:docMk/>
            <pc:sldMk cId="91526043" sldId="269"/>
            <ac:spMk id="49" creationId="{88827049-0ECE-C229-7FE2-2DCE3EECE4FA}"/>
          </ac:spMkLst>
        </pc:spChg>
        <pc:spChg chg="add mod">
          <ac:chgData name="Deepak Prasad Gupta" userId="d6fab5158667db0f" providerId="LiveId" clId="{1FAF29B8-D3A9-4E67-8228-31B14BFDAB99}" dt="2023-07-27T09:28:41.415" v="5446" actId="14100"/>
          <ac:spMkLst>
            <pc:docMk/>
            <pc:sldMk cId="91526043" sldId="269"/>
            <ac:spMk id="51" creationId="{345E2515-6962-CADD-AC62-C8F729513B58}"/>
          </ac:spMkLst>
        </pc:spChg>
        <pc:spChg chg="add mod">
          <ac:chgData name="Deepak Prasad Gupta" userId="d6fab5158667db0f" providerId="LiveId" clId="{1FAF29B8-D3A9-4E67-8228-31B14BFDAB99}" dt="2023-07-27T09:28:53.211" v="5447" actId="1076"/>
          <ac:spMkLst>
            <pc:docMk/>
            <pc:sldMk cId="91526043" sldId="269"/>
            <ac:spMk id="52" creationId="{9B24146A-ED4B-1042-94E4-75F60312585E}"/>
          </ac:spMkLst>
        </pc:spChg>
        <pc:spChg chg="add mod">
          <ac:chgData name="Deepak Prasad Gupta" userId="d6fab5158667db0f" providerId="LiveId" clId="{1FAF29B8-D3A9-4E67-8228-31B14BFDAB99}" dt="2023-07-27T09:30:07.888" v="5473" actId="1036"/>
          <ac:spMkLst>
            <pc:docMk/>
            <pc:sldMk cId="91526043" sldId="269"/>
            <ac:spMk id="53" creationId="{65FB9CF4-2F16-FC16-F743-F489DBF8590D}"/>
          </ac:spMkLst>
        </pc:spChg>
        <pc:spChg chg="add mod">
          <ac:chgData name="Deepak Prasad Gupta" userId="d6fab5158667db0f" providerId="LiveId" clId="{1FAF29B8-D3A9-4E67-8228-31B14BFDAB99}" dt="2023-07-27T09:32:35.610" v="5497" actId="207"/>
          <ac:spMkLst>
            <pc:docMk/>
            <pc:sldMk cId="91526043" sldId="269"/>
            <ac:spMk id="55" creationId="{8D0F462A-A1B2-891D-4E7F-7BC551698F25}"/>
          </ac:spMkLst>
        </pc:spChg>
        <pc:grpChg chg="add mod">
          <ac:chgData name="Deepak Prasad Gupta" userId="d6fab5158667db0f" providerId="LiveId" clId="{1FAF29B8-D3A9-4E67-8228-31B14BFDAB99}" dt="2023-07-27T09:23:55.880" v="5348" actId="552"/>
          <ac:grpSpMkLst>
            <pc:docMk/>
            <pc:sldMk cId="91526043" sldId="269"/>
            <ac:grpSpMk id="21" creationId="{214D2EF7-083D-F05A-F767-F16ACE954B1D}"/>
          </ac:grpSpMkLst>
        </pc:grpChg>
        <pc:grpChg chg="add mod">
          <ac:chgData name="Deepak Prasad Gupta" userId="d6fab5158667db0f" providerId="LiveId" clId="{1FAF29B8-D3A9-4E67-8228-31B14BFDAB99}" dt="2023-07-27T09:23:48.042" v="5347" actId="553"/>
          <ac:grpSpMkLst>
            <pc:docMk/>
            <pc:sldMk cId="91526043" sldId="269"/>
            <ac:grpSpMk id="34" creationId="{FBB4D126-8BD8-FE5D-FB2E-E234D7A6BF2C}"/>
          </ac:grpSpMkLst>
        </pc:grpChg>
        <pc:grpChg chg="del">
          <ac:chgData name="Deepak Prasad Gupta" userId="d6fab5158667db0f" providerId="LiveId" clId="{1FAF29B8-D3A9-4E67-8228-31B14BFDAB99}" dt="2023-07-27T09:10:09.369" v="4937" actId="478"/>
          <ac:grpSpMkLst>
            <pc:docMk/>
            <pc:sldMk cId="91526043" sldId="269"/>
            <ac:grpSpMk id="35" creationId="{535CE3FF-DC9F-4234-7124-E577BD02B6AB}"/>
          </ac:grpSpMkLst>
        </pc:grpChg>
        <pc:grpChg chg="del">
          <ac:chgData name="Deepak Prasad Gupta" userId="d6fab5158667db0f" providerId="LiveId" clId="{1FAF29B8-D3A9-4E67-8228-31B14BFDAB99}" dt="2023-07-27T09:10:15.181" v="4939" actId="478"/>
          <ac:grpSpMkLst>
            <pc:docMk/>
            <pc:sldMk cId="91526043" sldId="269"/>
            <ac:grpSpMk id="36" creationId="{9322704B-E44B-16C4-F7CF-55D286CDA35D}"/>
          </ac:grpSpMkLst>
        </pc:grpChg>
        <pc:grpChg chg="del">
          <ac:chgData name="Deepak Prasad Gupta" userId="d6fab5158667db0f" providerId="LiveId" clId="{1FAF29B8-D3A9-4E67-8228-31B14BFDAB99}" dt="2023-07-27T09:10:21.672" v="4941" actId="478"/>
          <ac:grpSpMkLst>
            <pc:docMk/>
            <pc:sldMk cId="91526043" sldId="269"/>
            <ac:grpSpMk id="38" creationId="{AE83A4D9-86CE-3067-6BD5-443853A696BE}"/>
          </ac:grpSpMkLst>
        </pc:grpChg>
        <pc:grpChg chg="del">
          <ac:chgData name="Deepak Prasad Gupta" userId="d6fab5158667db0f" providerId="LiveId" clId="{1FAF29B8-D3A9-4E67-8228-31B14BFDAB99}" dt="2023-07-27T09:10:19.221" v="4940" actId="478"/>
          <ac:grpSpMkLst>
            <pc:docMk/>
            <pc:sldMk cId="91526043" sldId="269"/>
            <ac:grpSpMk id="40" creationId="{93C5AA25-53A2-E455-9BAD-7AF2F8CE697E}"/>
          </ac:grpSpMkLst>
        </pc:grpChg>
        <pc:grpChg chg="del">
          <ac:chgData name="Deepak Prasad Gupta" userId="d6fab5158667db0f" providerId="LiveId" clId="{1FAF29B8-D3A9-4E67-8228-31B14BFDAB99}" dt="2023-07-27T09:10:12.229" v="4938" actId="478"/>
          <ac:grpSpMkLst>
            <pc:docMk/>
            <pc:sldMk cId="91526043" sldId="269"/>
            <ac:grpSpMk id="42" creationId="{BE87E097-E516-9DE5-0104-B2879C8B96DA}"/>
          </ac:grpSpMkLst>
        </pc:grpChg>
        <pc:grpChg chg="add mod">
          <ac:chgData name="Deepak Prasad Gupta" userId="d6fab5158667db0f" providerId="LiveId" clId="{1FAF29B8-D3A9-4E67-8228-31B14BFDAB99}" dt="2023-07-27T09:24:25.005" v="5371" actId="1036"/>
          <ac:grpSpMkLst>
            <pc:docMk/>
            <pc:sldMk cId="91526043" sldId="269"/>
            <ac:grpSpMk id="46" creationId="{746A2E2C-C35E-0AC9-7944-010FFA0ACABF}"/>
          </ac:grpSpMkLst>
        </pc:grpChg>
        <pc:grpChg chg="add mod">
          <ac:chgData name="Deepak Prasad Gupta" userId="d6fab5158667db0f" providerId="LiveId" clId="{1FAF29B8-D3A9-4E67-8228-31B14BFDAB99}" dt="2023-07-27T09:29:44.986" v="5452" actId="1076"/>
          <ac:grpSpMkLst>
            <pc:docMk/>
            <pc:sldMk cId="91526043" sldId="269"/>
            <ac:grpSpMk id="50" creationId="{74E8C9AA-83B3-0C8A-9C9E-40EB4B1B8E91}"/>
          </ac:grpSpMkLst>
        </pc:grpChg>
        <pc:graphicFrameChg chg="add mod">
          <ac:chgData name="Deepak Prasad Gupta" userId="d6fab5158667db0f" providerId="LiveId" clId="{1FAF29B8-D3A9-4E67-8228-31B14BFDAB99}" dt="2023-07-27T09:12:55.588" v="4975" actId="164"/>
          <ac:graphicFrameMkLst>
            <pc:docMk/>
            <pc:sldMk cId="91526043" sldId="269"/>
            <ac:graphicFrameMk id="2" creationId="{EA67DA07-32FB-3314-0133-C994C8013EE9}"/>
          </ac:graphicFrameMkLst>
        </pc:graphicFrameChg>
        <pc:graphicFrameChg chg="add mod">
          <ac:chgData name="Deepak Prasad Gupta" userId="d6fab5158667db0f" providerId="LiveId" clId="{1FAF29B8-D3A9-4E67-8228-31B14BFDAB99}" dt="2023-07-27T09:17:49.900" v="5058" actId="1076"/>
          <ac:graphicFrameMkLst>
            <pc:docMk/>
            <pc:sldMk cId="91526043" sldId="269"/>
            <ac:graphicFrameMk id="24" creationId="{EA67DA07-32FB-3314-0133-C994C8013EE9}"/>
          </ac:graphicFrameMkLst>
        </pc:graphicFrameChg>
        <pc:graphicFrameChg chg="add mod">
          <ac:chgData name="Deepak Prasad Gupta" userId="d6fab5158667db0f" providerId="LiveId" clId="{1FAF29B8-D3A9-4E67-8228-31B14BFDAB99}" dt="2023-07-27T09:20:02.563" v="5117" actId="164"/>
          <ac:graphicFrameMkLst>
            <pc:docMk/>
            <pc:sldMk cId="91526043" sldId="269"/>
            <ac:graphicFrameMk id="43" creationId="{EA67DA07-32FB-3314-0133-C994C8013EE9}"/>
          </ac:graphicFrameMkLst>
        </pc:graphicFrameChg>
        <pc:graphicFrameChg chg="add mod">
          <ac:chgData name="Deepak Prasad Gupta" userId="d6fab5158667db0f" providerId="LiveId" clId="{1FAF29B8-D3A9-4E67-8228-31B14BFDAB99}" dt="2023-07-27T09:22:37.836" v="5199" actId="164"/>
          <ac:graphicFrameMkLst>
            <pc:docMk/>
            <pc:sldMk cId="91526043" sldId="269"/>
            <ac:graphicFrameMk id="47" creationId="{EA67DA07-32FB-3314-0133-C994C8013EE9}"/>
          </ac:graphicFrameMkLst>
        </pc:graphicFrameChg>
        <pc:picChg chg="add mod">
          <ac:chgData name="Deepak Prasad Gupta" userId="d6fab5158667db0f" providerId="LiveId" clId="{1FAF29B8-D3A9-4E67-8228-31B14BFDAB99}" dt="2023-07-27T09:31:30.616" v="5480" actId="1076"/>
          <ac:picMkLst>
            <pc:docMk/>
            <pc:sldMk cId="91526043" sldId="269"/>
            <ac:picMk id="54" creationId="{289E8255-89E6-E67E-4705-E5B4A566BC09}"/>
          </ac:picMkLst>
        </pc:picChg>
      </pc:sldChg>
      <pc:sldMasterChg chg="modSldLayout">
        <pc:chgData name="Deepak Prasad Gupta" userId="d6fab5158667db0f" providerId="LiveId" clId="{1FAF29B8-D3A9-4E67-8228-31B14BFDAB99}" dt="2023-07-27T01:38:26.019" v="1165" actId="735"/>
        <pc:sldMasterMkLst>
          <pc:docMk/>
          <pc:sldMasterMk cId="1238892836" sldId="2147483648"/>
        </pc:sldMasterMkLst>
        <pc:sldLayoutChg chg="modSp">
          <pc:chgData name="Deepak Prasad Gupta" userId="d6fab5158667db0f" providerId="LiveId" clId="{1FAF29B8-D3A9-4E67-8228-31B14BFDAB99}" dt="2023-07-27T01:38:26.019" v="1165" actId="735"/>
          <pc:sldLayoutMkLst>
            <pc:docMk/>
            <pc:sldMasterMk cId="1238892836" sldId="2147483648"/>
            <pc:sldLayoutMk cId="3597579797" sldId="214748364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6fab5158667db0f/Desktop/Trainity/Projects/Project%204/Statistic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077017455707155E-2"/>
          <c:y val="9.6140945664490621E-2"/>
          <c:w val="0.83584590882305754"/>
          <c:h val="0.79276629573086832"/>
        </c:manualLayout>
      </c:layout>
      <c:ofPieChart>
        <c:ofPieType val="bar"/>
        <c:varyColors val="1"/>
        <c:ser>
          <c:idx val="0"/>
          <c:order val="0"/>
          <c:spPr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8AC-4EB2-8F85-5C29ED43AB2F}"/>
              </c:ext>
            </c:extLst>
          </c:dPt>
          <c:dPt>
            <c:idx val="1"/>
            <c:bubble3D val="0"/>
            <c:explosion val="11"/>
            <c:spPr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8AC-4EB2-8F85-5C29ED43AB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8AC-4EB2-8F85-5C29ED43AB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8AC-4EB2-8F85-5C29ED43AB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8AC-4EB2-8F85-5C29ED43AB2F}"/>
              </c:ext>
            </c:extLst>
          </c:dPt>
          <c:dLbls>
            <c:dLbl>
              <c:idx val="0"/>
              <c:layout>
                <c:manualLayout>
                  <c:x val="-9.8281982788701122E-2"/>
                  <c:y val="-8.583862136415142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Raleway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8AC-4EB2-8F85-5C29ED43AB2F}"/>
                </c:ext>
              </c:extLst>
            </c:dLbl>
            <c:dLbl>
              <c:idx val="1"/>
              <c:layout>
                <c:manualLayout>
                  <c:x val="-4.7819902694818034E-2"/>
                  <c:y val="0.3347706233201905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Raleway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781196790796606"/>
                      <c:h val="0.292409263676981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8AC-4EB2-8F85-5C29ED43AB2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Raleway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8AC-4EB2-8F85-5C29ED43AB2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Raleway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8AC-4EB2-8F85-5C29ED43AB2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8AC-4EB2-8F85-5C29ED43AB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Raleway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'[Statistics.xlsx]Pivot Tables'!$W$22:$W$25</c:f>
              <c:strCache>
                <c:ptCount val="4"/>
                <c:pt idx="0">
                  <c:v>"-"</c:v>
                </c:pt>
                <c:pt idx="1">
                  <c:v>Don’t want to say</c:v>
                </c:pt>
                <c:pt idx="2">
                  <c:v>Female</c:v>
                </c:pt>
                <c:pt idx="3">
                  <c:v>Male</c:v>
                </c:pt>
              </c:strCache>
            </c:strRef>
          </c:cat>
          <c:val>
            <c:numRef>
              <c:f>'[Statistics.xlsx]Pivot Tables'!$X$22:$X$25</c:f>
              <c:numCache>
                <c:formatCode>0.00%</c:formatCode>
                <c:ptCount val="4"/>
                <c:pt idx="0">
                  <c:v>2.1290185224611454E-3</c:v>
                </c:pt>
                <c:pt idx="1">
                  <c:v>5.70576964019587E-2</c:v>
                </c:pt>
                <c:pt idx="2">
                  <c:v>0.39514583776878859</c:v>
                </c:pt>
                <c:pt idx="3">
                  <c:v>0.54566744730679162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8AC-4EB2-8F85-5C29ED43AB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95"/>
        <c:splitType val="percent"/>
        <c:splitPos val="10"/>
        <c:secondPieSize val="47"/>
        <c:serLines>
          <c:spPr>
            <a:ln w="28575" cap="flat" cmpd="sng" algn="ctr">
              <a:solidFill>
                <a:schemeClr val="tx1"/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[Statistics.xlsx]Pivot Tables!PivotTable7</c:name>
    <c:fmtId val="-1"/>
  </c:pivotSource>
  <c:chart>
    <c:autoTitleDeleted val="1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Tables'!$E$4:$E$12</c:f>
              <c:strCache>
                <c:ptCount val="8"/>
                <c:pt idx="0">
                  <c:v>i6</c:v>
                </c:pt>
                <c:pt idx="1">
                  <c:v>c8</c:v>
                </c:pt>
                <c:pt idx="2">
                  <c:v>c9</c:v>
                </c:pt>
                <c:pt idx="3">
                  <c:v>i1</c:v>
                </c:pt>
                <c:pt idx="4">
                  <c:v>c5</c:v>
                </c:pt>
                <c:pt idx="5">
                  <c:v>i5</c:v>
                </c:pt>
                <c:pt idx="6">
                  <c:v>i7</c:v>
                </c:pt>
                <c:pt idx="7">
                  <c:v>b9</c:v>
                </c:pt>
              </c:strCache>
            </c:strRef>
          </c:cat>
          <c:val>
            <c:numRef>
              <c:f>'Pivot Tables'!$F$4:$F$12</c:f>
              <c:numCache>
                <c:formatCode>0.00</c:formatCode>
                <c:ptCount val="8"/>
                <c:pt idx="0">
                  <c:v>26408.799999999999</c:v>
                </c:pt>
                <c:pt idx="1">
                  <c:v>33486</c:v>
                </c:pt>
                <c:pt idx="2">
                  <c:v>33845.75</c:v>
                </c:pt>
                <c:pt idx="3">
                  <c:v>39853.5</c:v>
                </c:pt>
                <c:pt idx="4">
                  <c:v>47885.133333333331</c:v>
                </c:pt>
                <c:pt idx="5">
                  <c:v>56052.23333333333</c:v>
                </c:pt>
                <c:pt idx="6">
                  <c:v>57015</c:v>
                </c:pt>
                <c:pt idx="7">
                  <c:v>60480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3-4D91-8305-06F84EF1645D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32"/>
        <c:axId val="1845301392"/>
        <c:axId val="1845301872"/>
      </c:barChart>
      <c:catAx>
        <c:axId val="18453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845301872"/>
        <c:crosses val="autoZero"/>
        <c:auto val="1"/>
        <c:lblAlgn val="ctr"/>
        <c:lblOffset val="100"/>
        <c:noMultiLvlLbl val="0"/>
      </c:catAx>
      <c:valAx>
        <c:axId val="184530187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8453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[Statistics.xlsx]Pivot Tables!PivotTable7</c:name>
    <c:fmtId val="-1"/>
  </c:pivotSource>
  <c:chart>
    <c:autoTitleDeleted val="1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Tables'!$E$4:$E$14</c:f>
              <c:strCache>
                <c:ptCount val="10"/>
                <c:pt idx="0">
                  <c:v>i7</c:v>
                </c:pt>
                <c:pt idx="1">
                  <c:v>i6</c:v>
                </c:pt>
                <c:pt idx="2">
                  <c:v>b9</c:v>
                </c:pt>
                <c:pt idx="3">
                  <c:v>c5</c:v>
                </c:pt>
                <c:pt idx="4">
                  <c:v>i5</c:v>
                </c:pt>
                <c:pt idx="5">
                  <c:v>i1</c:v>
                </c:pt>
                <c:pt idx="6">
                  <c:v>c8</c:v>
                </c:pt>
                <c:pt idx="7">
                  <c:v>c-10</c:v>
                </c:pt>
                <c:pt idx="8">
                  <c:v>c9</c:v>
                </c:pt>
                <c:pt idx="9">
                  <c:v>i4</c:v>
                </c:pt>
              </c:strCache>
            </c:strRef>
          </c:cat>
          <c:val>
            <c:numRef>
              <c:f>'Pivot Tables'!$F$4:$F$14</c:f>
              <c:numCache>
                <c:formatCode>0.00</c:formatCode>
                <c:ptCount val="10"/>
                <c:pt idx="0">
                  <c:v>39604.435897435898</c:v>
                </c:pt>
                <c:pt idx="1">
                  <c:v>45288.052631578947</c:v>
                </c:pt>
                <c:pt idx="2">
                  <c:v>48115.103448275862</c:v>
                </c:pt>
                <c:pt idx="3">
                  <c:v>50307.229166666664</c:v>
                </c:pt>
                <c:pt idx="4">
                  <c:v>50594</c:v>
                </c:pt>
                <c:pt idx="5">
                  <c:v>51658.25</c:v>
                </c:pt>
                <c:pt idx="6">
                  <c:v>52748</c:v>
                </c:pt>
                <c:pt idx="7">
                  <c:v>54304.6</c:v>
                </c:pt>
                <c:pt idx="8">
                  <c:v>54865.15</c:v>
                </c:pt>
                <c:pt idx="9">
                  <c:v>61532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6-4AE5-A28A-24E010795A20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32"/>
        <c:axId val="1845301392"/>
        <c:axId val="1845301872"/>
      </c:barChart>
      <c:catAx>
        <c:axId val="18453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845301872"/>
        <c:crosses val="autoZero"/>
        <c:auto val="1"/>
        <c:lblAlgn val="ctr"/>
        <c:lblOffset val="100"/>
        <c:noMultiLvlLbl val="0"/>
      </c:catAx>
      <c:valAx>
        <c:axId val="184530187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8453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[Statistics.xlsx]Pivot Tables!PivotTable7</c:name>
    <c:fmtId val="-1"/>
  </c:pivotSource>
  <c:chart>
    <c:autoTitleDeleted val="1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Tables'!$E$4:$E$14</c:f>
              <c:strCache>
                <c:ptCount val="10"/>
                <c:pt idx="0">
                  <c:v>i6</c:v>
                </c:pt>
                <c:pt idx="1">
                  <c:v>n6</c:v>
                </c:pt>
                <c:pt idx="2">
                  <c:v>i7</c:v>
                </c:pt>
                <c:pt idx="3">
                  <c:v>c5</c:v>
                </c:pt>
                <c:pt idx="4">
                  <c:v>c-10</c:v>
                </c:pt>
                <c:pt idx="5">
                  <c:v>c9</c:v>
                </c:pt>
                <c:pt idx="6">
                  <c:v>b9</c:v>
                </c:pt>
                <c:pt idx="7">
                  <c:v>i5</c:v>
                </c:pt>
                <c:pt idx="8">
                  <c:v>c8</c:v>
                </c:pt>
                <c:pt idx="9">
                  <c:v>i4</c:v>
                </c:pt>
              </c:strCache>
            </c:strRef>
          </c:cat>
          <c:val>
            <c:numRef>
              <c:f>'Pivot Tables'!$F$4:$F$14</c:f>
              <c:numCache>
                <c:formatCode>0.00</c:formatCode>
                <c:ptCount val="10"/>
                <c:pt idx="0">
                  <c:v>34386.9375</c:v>
                </c:pt>
                <c:pt idx="1">
                  <c:v>44700</c:v>
                </c:pt>
                <c:pt idx="2">
                  <c:v>51104.722222222219</c:v>
                </c:pt>
                <c:pt idx="3">
                  <c:v>51249.662650602411</c:v>
                </c:pt>
                <c:pt idx="4">
                  <c:v>53283</c:v>
                </c:pt>
                <c:pt idx="5">
                  <c:v>53488.843137254902</c:v>
                </c:pt>
                <c:pt idx="6">
                  <c:v>55088.666666666664</c:v>
                </c:pt>
                <c:pt idx="7">
                  <c:v>63469.526315789473</c:v>
                </c:pt>
                <c:pt idx="8">
                  <c:v>63515.333333333336</c:v>
                </c:pt>
                <c:pt idx="9">
                  <c:v>68969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8-4A72-8443-807B892E3797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32"/>
        <c:axId val="1845301392"/>
        <c:axId val="1845301872"/>
      </c:barChart>
      <c:catAx>
        <c:axId val="18453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845301872"/>
        <c:crosses val="autoZero"/>
        <c:auto val="1"/>
        <c:lblAlgn val="ctr"/>
        <c:lblOffset val="100"/>
        <c:noMultiLvlLbl val="0"/>
      </c:catAx>
      <c:valAx>
        <c:axId val="184530187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8453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[Statistics.xlsx]Pivot Tables!PivotTable7</c:name>
    <c:fmtId val="-1"/>
  </c:pivotSource>
  <c:chart>
    <c:autoTitleDeleted val="1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Tables'!$E$4:$E$15</c:f>
              <c:strCache>
                <c:ptCount val="11"/>
                <c:pt idx="0">
                  <c:v>i1</c:v>
                </c:pt>
                <c:pt idx="1">
                  <c:v>c8</c:v>
                </c:pt>
                <c:pt idx="2">
                  <c:v>i5</c:v>
                </c:pt>
                <c:pt idx="3">
                  <c:v>c-10</c:v>
                </c:pt>
                <c:pt idx="4">
                  <c:v>i7</c:v>
                </c:pt>
                <c:pt idx="5">
                  <c:v>i6</c:v>
                </c:pt>
                <c:pt idx="6">
                  <c:v>c5</c:v>
                </c:pt>
                <c:pt idx="7">
                  <c:v>c9</c:v>
                </c:pt>
                <c:pt idx="8">
                  <c:v>b9</c:v>
                </c:pt>
                <c:pt idx="9">
                  <c:v>i4</c:v>
                </c:pt>
                <c:pt idx="10">
                  <c:v>-</c:v>
                </c:pt>
              </c:strCache>
            </c:strRef>
          </c:cat>
          <c:val>
            <c:numRef>
              <c:f>'Pivot Tables'!$F$4:$F$15</c:f>
              <c:numCache>
                <c:formatCode>0.00</c:formatCode>
                <c:ptCount val="11"/>
                <c:pt idx="0">
                  <c:v>41585</c:v>
                </c:pt>
                <c:pt idx="1">
                  <c:v>43785.972222222219</c:v>
                </c:pt>
                <c:pt idx="2">
                  <c:v>44045.566037735851</c:v>
                </c:pt>
                <c:pt idx="3">
                  <c:v>44570.125</c:v>
                </c:pt>
                <c:pt idx="4">
                  <c:v>45860.948717948719</c:v>
                </c:pt>
                <c:pt idx="5">
                  <c:v>47086.761904761908</c:v>
                </c:pt>
                <c:pt idx="6">
                  <c:v>49322.070422535209</c:v>
                </c:pt>
                <c:pt idx="7">
                  <c:v>51092.888888888891</c:v>
                </c:pt>
                <c:pt idx="8">
                  <c:v>57342.866666666669</c:v>
                </c:pt>
                <c:pt idx="9">
                  <c:v>79256.666666666672</c:v>
                </c:pt>
                <c:pt idx="10">
                  <c:v>85914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B-44CA-86AC-F3586926B625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32"/>
        <c:axId val="1845301392"/>
        <c:axId val="1845301872"/>
      </c:barChart>
      <c:catAx>
        <c:axId val="18453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845301872"/>
        <c:crosses val="autoZero"/>
        <c:auto val="1"/>
        <c:lblAlgn val="ctr"/>
        <c:lblOffset val="100"/>
        <c:noMultiLvlLbl val="0"/>
      </c:catAx>
      <c:valAx>
        <c:axId val="184530187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8453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[Statistics.xlsx]Pivot Tables!PivotTable7</c:name>
    <c:fmtId val="-1"/>
  </c:pivotSource>
  <c:chart>
    <c:autoTitleDeleted val="1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Tables'!$E$4:$E$15</c:f>
              <c:strCache>
                <c:ptCount val="11"/>
                <c:pt idx="0">
                  <c:v>m6</c:v>
                </c:pt>
                <c:pt idx="1">
                  <c:v>i1</c:v>
                </c:pt>
                <c:pt idx="2">
                  <c:v>i4</c:v>
                </c:pt>
                <c:pt idx="3">
                  <c:v>b9</c:v>
                </c:pt>
                <c:pt idx="4">
                  <c:v>c9</c:v>
                </c:pt>
                <c:pt idx="5">
                  <c:v>c5</c:v>
                </c:pt>
                <c:pt idx="6">
                  <c:v>i5</c:v>
                </c:pt>
                <c:pt idx="7">
                  <c:v>i7</c:v>
                </c:pt>
                <c:pt idx="8">
                  <c:v>i6</c:v>
                </c:pt>
                <c:pt idx="9">
                  <c:v>c-10</c:v>
                </c:pt>
                <c:pt idx="10">
                  <c:v>c8</c:v>
                </c:pt>
              </c:strCache>
            </c:strRef>
          </c:cat>
          <c:val>
            <c:numRef>
              <c:f>'Pivot Tables'!$F$4:$F$15</c:f>
              <c:numCache>
                <c:formatCode>0.00</c:formatCode>
                <c:ptCount val="11"/>
                <c:pt idx="0">
                  <c:v>800</c:v>
                </c:pt>
                <c:pt idx="1">
                  <c:v>44930.627450980392</c:v>
                </c:pt>
                <c:pt idx="2">
                  <c:v>47277.3</c:v>
                </c:pt>
                <c:pt idx="3">
                  <c:v>49405.032786885247</c:v>
                </c:pt>
                <c:pt idx="4">
                  <c:v>49828.307909604518</c:v>
                </c:pt>
                <c:pt idx="5">
                  <c:v>50253.921921921923</c:v>
                </c:pt>
                <c:pt idx="6">
                  <c:v>50311.24</c:v>
                </c:pt>
                <c:pt idx="7">
                  <c:v>51489.470238095237</c:v>
                </c:pt>
                <c:pt idx="8">
                  <c:v>51956.362318840576</c:v>
                </c:pt>
                <c:pt idx="9">
                  <c:v>56040.866666666669</c:v>
                </c:pt>
                <c:pt idx="10">
                  <c:v>57396.927536231888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09-4E83-8A58-FAA1ABBAFCB1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32"/>
        <c:axId val="1845301392"/>
        <c:axId val="1845301872"/>
      </c:barChart>
      <c:catAx>
        <c:axId val="18453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845301872"/>
        <c:crosses val="autoZero"/>
        <c:auto val="1"/>
        <c:lblAlgn val="ctr"/>
        <c:lblOffset val="100"/>
        <c:noMultiLvlLbl val="0"/>
      </c:catAx>
      <c:valAx>
        <c:axId val="184530187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8453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077045588471259E-2"/>
          <c:y val="9.6141037425282322E-2"/>
          <c:w val="0.83584590882305754"/>
          <c:h val="0.79276629573086832"/>
        </c:manualLayout>
      </c:layout>
      <c:ofPieChart>
        <c:ofPieType val="bar"/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4-4295-90F9-895E4D7A1F1F}"/>
              </c:ext>
            </c:extLst>
          </c:dPt>
          <c:dPt>
            <c:idx val="1"/>
            <c:bubble3D val="0"/>
            <c:explosion val="11"/>
            <c:spPr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4-4295-90F9-895E4D7A1F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A4-4295-90F9-895E4D7A1F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A4-4295-90F9-895E4D7A1F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6A4-4295-90F9-895E4D7A1F1F}"/>
              </c:ext>
            </c:extLst>
          </c:dPt>
          <c:dLbls>
            <c:dLbl>
              <c:idx val="0"/>
              <c:layout>
                <c:manualLayout>
                  <c:x val="-9.8297213622291019E-2"/>
                  <c:y val="-9.012570965125711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/>
                        </a:solidFill>
                        <a:latin typeface="Raleway" pitchFamily="2" charset="0"/>
                        <a:ea typeface="+mn-ea"/>
                        <a:cs typeface="+mn-cs"/>
                      </a:defRPr>
                    </a:pPr>
                    <a:r>
                      <a:rPr lang="en-US" sz="1400"/>
                      <a:t>“</a:t>
                    </a:r>
                    <a:fld id="{4FB60660-E42E-412B-8A2E-55E4A7C47086}" type="CATEGORYNAME">
                      <a:rPr lang="en-US" sz="1400" smtClean="0"/>
                      <a:pPr>
                        <a:defRPr sz="1400" b="1">
                          <a:solidFill>
                            <a:schemeClr val="tx1"/>
                          </a:solidFill>
                          <a:latin typeface="Raleway" pitchFamily="2" charset="0"/>
                        </a:defRPr>
                      </a:pPr>
                      <a:t>[CATEGORY NAME]</a:t>
                    </a:fld>
                    <a:r>
                      <a:rPr lang="en-US" sz="1400"/>
                      <a:t>”</a:t>
                    </a:r>
                    <a:r>
                      <a:rPr lang="en-US" sz="1400" baseline="0"/>
                      <a:t>
</a:t>
                    </a:r>
                    <a:fld id="{A45B87E2-A088-4BFF-BB2A-40FBFB2BFCB3}" type="VALUE">
                      <a:rPr lang="en-US" sz="1400" baseline="0"/>
                      <a:pPr>
                        <a:defRPr sz="1400" b="1">
                          <a:solidFill>
                            <a:schemeClr val="tx1"/>
                          </a:solidFill>
                          <a:latin typeface="Raleway" pitchFamily="2" charset="0"/>
                        </a:defRPr>
                      </a:pPr>
                      <a:t>[VALUE]</a:t>
                    </a:fld>
                    <a:endParaRPr lang="en-US" sz="14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Raleway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A4-4295-90F9-895E4D7A1F1F}"/>
                </c:ext>
              </c:extLst>
            </c:dLbl>
            <c:dLbl>
              <c:idx val="1"/>
              <c:layout>
                <c:manualLayout>
                  <c:x val="-1.3759459924320604E-2"/>
                  <c:y val="0.304710732630440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Raleway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7432886136910905"/>
                      <c:h val="0.300311908623952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4-4295-90F9-895E4D7A1F1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Raleway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A4-4295-90F9-895E4D7A1F1F}"/>
                </c:ext>
              </c:extLst>
            </c:dLbl>
            <c:dLbl>
              <c:idx val="3"/>
              <c:layout>
                <c:manualLayout>
                  <c:x val="0.12326857585139318"/>
                  <c:y val="0.2403352257366855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Raleway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A4-4295-90F9-895E4D7A1F1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A4-4295-90F9-895E4D7A1F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Raleway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'[Statistics.xlsx]Pivot Tables'!$W$22:$W$25</c:f>
              <c:strCache>
                <c:ptCount val="4"/>
                <c:pt idx="0">
                  <c:v>-</c:v>
                </c:pt>
                <c:pt idx="1">
                  <c:v>Don’t want to say</c:v>
                </c:pt>
                <c:pt idx="2">
                  <c:v>Female</c:v>
                </c:pt>
                <c:pt idx="3">
                  <c:v>Male</c:v>
                </c:pt>
              </c:strCache>
            </c:strRef>
          </c:cat>
          <c:val>
            <c:numRef>
              <c:f>'[Statistics.xlsx]Pivot Tables'!$X$22:$X$25</c:f>
              <c:numCache>
                <c:formatCode>0.00%</c:formatCode>
                <c:ptCount val="4"/>
                <c:pt idx="0">
                  <c:v>2.0234722784297854E-3</c:v>
                </c:pt>
                <c:pt idx="1">
                  <c:v>5.0586806960744635E-2</c:v>
                </c:pt>
                <c:pt idx="2">
                  <c:v>0.33144475920679889</c:v>
                </c:pt>
                <c:pt idx="3">
                  <c:v>0.61594496155402667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A4-4295-90F9-895E4D7A1F1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95"/>
        <c:splitType val="percent"/>
        <c:splitPos val="10"/>
        <c:secondPieSize val="47"/>
        <c:serLines>
          <c:spPr>
            <a:ln w="28575" cap="flat" cmpd="sng" algn="ctr">
              <a:solidFill>
                <a:schemeClr val="tx1"/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hade val="76000"/>
              </a:schemeClr>
            </a:solidFill>
            <a:ln w="2857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0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Raleway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'[Statistics.xlsx]Pivot Tables'!$AB$20:$AB$28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'[Statistics.xlsx]Pivot Tables'!$AC$20:$AC$28</c:f>
              <c:numCache>
                <c:formatCode>0.00</c:formatCode>
                <c:ptCount val="9"/>
                <c:pt idx="0">
                  <c:v>49628.006944444445</c:v>
                </c:pt>
                <c:pt idx="1">
                  <c:v>58722.093023255817</c:v>
                </c:pt>
                <c:pt idx="2">
                  <c:v>49002.278350515466</c:v>
                </c:pt>
                <c:pt idx="3">
                  <c:v>48489.935384615383</c:v>
                </c:pt>
                <c:pt idx="4">
                  <c:v>49151.354384698665</c:v>
                </c:pt>
                <c:pt idx="5">
                  <c:v>49448.484210526316</c:v>
                </c:pt>
                <c:pt idx="6">
                  <c:v>52564.774774774778</c:v>
                </c:pt>
                <c:pt idx="7">
                  <c:v>49310.380697050939</c:v>
                </c:pt>
                <c:pt idx="8">
                  <c:v>50629.884184914845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3-424D-B589-AED3B51AC9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76"/>
        <c:axId val="637482656"/>
        <c:axId val="637452896"/>
      </c:barChart>
      <c:lineChart>
        <c:grouping val="standard"/>
        <c:varyColors val="0"/>
        <c:ser>
          <c:idx val="1"/>
          <c:order val="1"/>
          <c:spPr>
            <a:ln w="571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'[Statistics.xlsx]Pivot Tables'!$AB$20:$AB$28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'[Statistics.xlsx]Pivot Tables'!$AD$20:$AD$28</c:f>
              <c:numCache>
                <c:formatCode>0.00</c:formatCode>
                <c:ptCount val="9"/>
                <c:pt idx="0">
                  <c:v>49983.029021905961</c:v>
                </c:pt>
                <c:pt idx="1">
                  <c:v>49983.029021905961</c:v>
                </c:pt>
                <c:pt idx="2">
                  <c:v>49983.029021905961</c:v>
                </c:pt>
                <c:pt idx="3">
                  <c:v>49983.029021905961</c:v>
                </c:pt>
                <c:pt idx="4">
                  <c:v>49983.029021905961</c:v>
                </c:pt>
                <c:pt idx="5">
                  <c:v>49983.029021905961</c:v>
                </c:pt>
                <c:pt idx="6">
                  <c:v>49983.029021905961</c:v>
                </c:pt>
                <c:pt idx="7">
                  <c:v>49983.029021905961</c:v>
                </c:pt>
                <c:pt idx="8">
                  <c:v>49983.029021905961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63-424D-B589-AED3B51AC9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7482656"/>
        <c:axId val="637452896"/>
      </c:lineChart>
      <c:catAx>
        <c:axId val="63748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bg1"/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52896"/>
        <c:crosses val="autoZero"/>
        <c:auto val="1"/>
        <c:lblAlgn val="ctr"/>
        <c:lblOffset val="100"/>
        <c:noMultiLvlLbl val="0"/>
      </c:catAx>
      <c:valAx>
        <c:axId val="63745289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63748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'[Statistics.xlsx]Pivot Tables'!$B$20</c:f>
              <c:strCache>
                <c:ptCount val="1"/>
                <c:pt idx="0">
                  <c:v>No of People</c:v>
                </c:pt>
              </c:strCache>
            </c:strRef>
          </c:tx>
          <c:spPr>
            <a:solidFill>
              <a:schemeClr val="accent1"/>
            </a:solidFill>
            <a:ln w="2857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Raleway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'[Statistics.xlsx]Pivot Tables'!$A$21:$A$31</c:f>
              <c:strCache>
                <c:ptCount val="11"/>
                <c:pt idx="0">
                  <c:v>Below 10K</c:v>
                </c:pt>
                <c:pt idx="1">
                  <c:v>10K - 20K</c:v>
                </c:pt>
                <c:pt idx="2">
                  <c:v>20K - 30K</c:v>
                </c:pt>
                <c:pt idx="3">
                  <c:v>30K - 40K</c:v>
                </c:pt>
                <c:pt idx="4">
                  <c:v>40K - 50K</c:v>
                </c:pt>
                <c:pt idx="5">
                  <c:v>50K - 60K</c:v>
                </c:pt>
                <c:pt idx="6">
                  <c:v>60K - 70K</c:v>
                </c:pt>
                <c:pt idx="7">
                  <c:v>70K - 80K</c:v>
                </c:pt>
                <c:pt idx="8">
                  <c:v>80K - 90K</c:v>
                </c:pt>
                <c:pt idx="9">
                  <c:v>90K- 1 Lac</c:v>
                </c:pt>
                <c:pt idx="10">
                  <c:v>Above 1Lac</c:v>
                </c:pt>
              </c:strCache>
            </c:strRef>
          </c:cat>
          <c:val>
            <c:numRef>
              <c:f>'[Statistics.xlsx]Pivot Tables'!$B$21:$B$31</c:f>
              <c:numCache>
                <c:formatCode>General</c:formatCode>
                <c:ptCount val="11"/>
                <c:pt idx="0">
                  <c:v>439</c:v>
                </c:pt>
                <c:pt idx="1">
                  <c:v>489</c:v>
                </c:pt>
                <c:pt idx="2">
                  <c:v>457</c:v>
                </c:pt>
                <c:pt idx="3">
                  <c:v>486</c:v>
                </c:pt>
                <c:pt idx="4">
                  <c:v>527</c:v>
                </c:pt>
                <c:pt idx="5">
                  <c:v>494</c:v>
                </c:pt>
                <c:pt idx="6">
                  <c:v>450</c:v>
                </c:pt>
                <c:pt idx="7">
                  <c:v>479</c:v>
                </c:pt>
                <c:pt idx="8">
                  <c:v>459</c:v>
                </c:pt>
                <c:pt idx="9">
                  <c:v>414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8-4671-AA71-CBB15A9253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-27"/>
        <c:axId val="247983424"/>
        <c:axId val="247984384"/>
      </c:barChart>
      <c:catAx>
        <c:axId val="24798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984384"/>
        <c:crosses val="autoZero"/>
        <c:auto val="1"/>
        <c:lblAlgn val="ctr"/>
        <c:lblOffset val="100"/>
        <c:noMultiLvlLbl val="0"/>
      </c:catAx>
      <c:valAx>
        <c:axId val="247984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798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220194465552492E-2"/>
          <c:y val="0.14205686744601057"/>
          <c:w val="0.88439731143923084"/>
          <c:h val="0.81863020869041991"/>
        </c:manualLayout>
      </c:layout>
      <c:ofPieChart>
        <c:ofPieType val="bar"/>
        <c:varyColors val="1"/>
        <c:ser>
          <c:idx val="0"/>
          <c:order val="0"/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AF-46A7-8801-F849C45E43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AF-46A7-8801-F849C45E43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AF-46A7-8801-F849C45E43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AF-46A7-8801-F849C45E43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8AF-46A7-8801-F849C45E43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8AF-46A7-8801-F849C45E43E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8AF-46A7-8801-F849C45E43E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8AF-46A7-8801-F849C45E43E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8AF-46A7-8801-F849C45E43E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8AF-46A7-8801-F849C45E43EE}"/>
              </c:ext>
            </c:extLst>
          </c:dPt>
          <c:dLbls>
            <c:dLbl>
              <c:idx val="1"/>
              <c:layout>
                <c:manualLayout>
                  <c:x val="-4.0324995546188866E-3"/>
                  <c:y val="-1.388876508871176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1017486795670723"/>
                      <c:h val="0.138240740740740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8AF-46A7-8801-F849C45E43EE}"/>
                </c:ext>
              </c:extLst>
            </c:dLbl>
            <c:dLbl>
              <c:idx val="2"/>
              <c:layout>
                <c:manualLayout>
                  <c:x val="-6.4394528066591111E-3"/>
                  <c:y val="-1.1574132385751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1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0286304124871737"/>
                      <c:h val="6.011592300962379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A8AF-46A7-8801-F849C45E43EE}"/>
                </c:ext>
              </c:extLst>
            </c:dLbl>
            <c:dLbl>
              <c:idx val="3"/>
              <c:layout>
                <c:manualLayout>
                  <c:x val="1.8660556605127488E-2"/>
                  <c:y val="5.2836525895516434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 sz="900" b="1" i="1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HR Department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l">
                    <a:defRPr sz="900" b="1" i="1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136139367832518"/>
                      <c:h val="0.1156017923632055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A8AF-46A7-8801-F849C45E43EE}"/>
                </c:ext>
              </c:extLst>
            </c:dLbl>
            <c:dLbl>
              <c:idx val="4"/>
              <c:layout>
                <c:manualLayout>
                  <c:x val="-1.5892711263849957E-16"/>
                  <c:y val="3.9755342109423055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0213287882156858"/>
                      <c:h val="0.138240785810092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A8AF-46A7-8801-F849C45E43E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1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AF-46A7-8801-F849C45E43EE}"/>
                </c:ext>
              </c:extLst>
            </c:dLbl>
            <c:dLbl>
              <c:idx val="6"/>
              <c:layout>
                <c:manualLayout>
                  <c:x val="-4.7149679841218262E-3"/>
                  <c:y val="3.341038888271540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741289553129226"/>
                      <c:h val="0.138240785810092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8AF-46A7-8801-F849C45E43EE}"/>
                </c:ext>
              </c:extLst>
            </c:dLbl>
            <c:dLbl>
              <c:idx val="7"/>
              <c:layout>
                <c:manualLayout>
                  <c:x val="1.5661621541031288E-3"/>
                  <c:y val="1.413485831037423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086413376113376"/>
                      <c:h val="0.138240740740740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8AF-46A7-8801-F849C45E43EE}"/>
                </c:ext>
              </c:extLst>
            </c:dLbl>
            <c:dLbl>
              <c:idx val="8"/>
              <c:layout>
                <c:manualLayout>
                  <c:x val="0.1506474132159879"/>
                  <c:y val="-5.315325167687372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1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2631725164635661"/>
                      <c:h val="0.244843512543568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A8AF-46A7-8801-F849C45E43EE}"/>
                </c:ext>
              </c:extLst>
            </c:dLbl>
            <c:dLbl>
              <c:idx val="9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1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8AF-46A7-8801-F849C45E43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1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635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'[Statistics.xlsx]Pivot Tables'!$T$19:$T$27</c:f>
              <c:strCache>
                <c:ptCount val="9"/>
                <c:pt idx="1">
                  <c:v>Finance Department</c:v>
                </c:pt>
                <c:pt idx="2">
                  <c:v>General Management</c:v>
                </c:pt>
                <c:pt idx="3">
                  <c:v>Human Resource Department</c:v>
                </c:pt>
                <c:pt idx="4">
                  <c:v>Marketing Department</c:v>
                </c:pt>
                <c:pt idx="5">
                  <c:v>Operations Department</c:v>
                </c:pt>
                <c:pt idx="6">
                  <c:v>Production Department</c:v>
                </c:pt>
                <c:pt idx="7">
                  <c:v>Purchase Department</c:v>
                </c:pt>
                <c:pt idx="8">
                  <c:v>Sales Department</c:v>
                </c:pt>
              </c:strCache>
            </c:strRef>
          </c:cat>
          <c:val>
            <c:numRef>
              <c:f>'[Statistics.xlsx]Pivot Tables'!$U$19:$U$27</c:f>
              <c:numCache>
                <c:formatCode>0.00%</c:formatCode>
                <c:ptCount val="9"/>
                <c:pt idx="1">
                  <c:v>3.7470725995316159E-2</c:v>
                </c:pt>
                <c:pt idx="2">
                  <c:v>2.4057909303810944E-2</c:v>
                </c:pt>
                <c:pt idx="3">
                  <c:v>1.4903129657228018E-2</c:v>
                </c:pt>
                <c:pt idx="4">
                  <c:v>4.3006174153715139E-2</c:v>
                </c:pt>
                <c:pt idx="5">
                  <c:v>0.39237811368958908</c:v>
                </c:pt>
                <c:pt idx="6">
                  <c:v>5.2373855652544175E-2</c:v>
                </c:pt>
                <c:pt idx="7">
                  <c:v>4.8967426016606343E-2</c:v>
                </c:pt>
                <c:pt idx="8">
                  <c:v>0.10325739833936555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8AF-46A7-8801-F849C45E43E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34"/>
        <c:splitType val="percent"/>
        <c:splitPos val="11"/>
        <c:secondPieSize val="75"/>
        <c:serLines>
          <c:spPr>
            <a:ln w="38100" cap="flat" cmpd="sng" algn="ctr">
              <a:solidFill>
                <a:schemeClr val="tx1"/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[Statistics.xlsx]Pivot Tables!PivotTable7</c:name>
    <c:fmtId val="-1"/>
  </c:pivotSource>
  <c:chart>
    <c:autoTitleDeleted val="1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Tables'!$E$4:$E$14</c:f>
              <c:strCache>
                <c:ptCount val="10"/>
                <c:pt idx="0">
                  <c:v>i4</c:v>
                </c:pt>
                <c:pt idx="1">
                  <c:v>i6</c:v>
                </c:pt>
                <c:pt idx="2">
                  <c:v>b9</c:v>
                </c:pt>
                <c:pt idx="3">
                  <c:v>c5</c:v>
                </c:pt>
                <c:pt idx="4">
                  <c:v>c9</c:v>
                </c:pt>
                <c:pt idx="5">
                  <c:v>i1</c:v>
                </c:pt>
                <c:pt idx="6">
                  <c:v>i5</c:v>
                </c:pt>
                <c:pt idx="7">
                  <c:v>c8</c:v>
                </c:pt>
                <c:pt idx="8">
                  <c:v>i7</c:v>
                </c:pt>
                <c:pt idx="9">
                  <c:v>c-10</c:v>
                </c:pt>
              </c:strCache>
            </c:strRef>
          </c:cat>
          <c:val>
            <c:numRef>
              <c:f>'Pivot Tables'!$F$4:$F$14</c:f>
              <c:numCache>
                <c:formatCode>0.00</c:formatCode>
                <c:ptCount val="10"/>
                <c:pt idx="0">
                  <c:v>33631</c:v>
                </c:pt>
                <c:pt idx="1">
                  <c:v>36195.800000000003</c:v>
                </c:pt>
                <c:pt idx="2">
                  <c:v>42401.75</c:v>
                </c:pt>
                <c:pt idx="3">
                  <c:v>45709.703703703701</c:v>
                </c:pt>
                <c:pt idx="4">
                  <c:v>48017.972972972973</c:v>
                </c:pt>
                <c:pt idx="5">
                  <c:v>49478.3</c:v>
                </c:pt>
                <c:pt idx="6">
                  <c:v>49511.823529411762</c:v>
                </c:pt>
                <c:pt idx="7">
                  <c:v>50493.631578947367</c:v>
                </c:pt>
                <c:pt idx="8">
                  <c:v>52078.516129032258</c:v>
                </c:pt>
                <c:pt idx="9">
                  <c:v>62151.857142857145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0-4C74-8D5B-CC2954BB9C77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32"/>
        <c:axId val="1845301392"/>
        <c:axId val="1845301872"/>
      </c:barChart>
      <c:catAx>
        <c:axId val="18453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845301872"/>
        <c:crosses val="autoZero"/>
        <c:auto val="1"/>
        <c:lblAlgn val="ctr"/>
        <c:lblOffset val="100"/>
        <c:noMultiLvlLbl val="0"/>
      </c:catAx>
      <c:valAx>
        <c:axId val="184530187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8453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[Statistics.xlsx]Pivot Tables!PivotTable7</c:name>
    <c:fmtId val="-1"/>
  </c:pivotSource>
  <c:chart>
    <c:autoTitleDeleted val="1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Tables'!$E$4:$E$15</c:f>
              <c:strCache>
                <c:ptCount val="11"/>
                <c:pt idx="0">
                  <c:v>m6</c:v>
                </c:pt>
                <c:pt idx="1">
                  <c:v>i4</c:v>
                </c:pt>
                <c:pt idx="2">
                  <c:v>c-10</c:v>
                </c:pt>
                <c:pt idx="3">
                  <c:v>i1</c:v>
                </c:pt>
                <c:pt idx="4">
                  <c:v>c8</c:v>
                </c:pt>
                <c:pt idx="5">
                  <c:v>i5</c:v>
                </c:pt>
                <c:pt idx="6">
                  <c:v>i6</c:v>
                </c:pt>
                <c:pt idx="7">
                  <c:v>c5</c:v>
                </c:pt>
                <c:pt idx="8">
                  <c:v>c9</c:v>
                </c:pt>
                <c:pt idx="9">
                  <c:v>b9</c:v>
                </c:pt>
                <c:pt idx="10">
                  <c:v>i7</c:v>
                </c:pt>
              </c:strCache>
            </c:strRef>
          </c:cat>
          <c:val>
            <c:numRef>
              <c:f>'Pivot Tables'!$F$4:$F$15</c:f>
              <c:numCache>
                <c:formatCode>0.00</c:formatCode>
                <c:ptCount val="11"/>
                <c:pt idx="0">
                  <c:v>34298</c:v>
                </c:pt>
                <c:pt idx="1">
                  <c:v>34699.133333333331</c:v>
                </c:pt>
                <c:pt idx="2">
                  <c:v>41725.022727272728</c:v>
                </c:pt>
                <c:pt idx="3">
                  <c:v>44953.523076923077</c:v>
                </c:pt>
                <c:pt idx="4">
                  <c:v>46810.529411764706</c:v>
                </c:pt>
                <c:pt idx="5">
                  <c:v>47173.463917525776</c:v>
                </c:pt>
                <c:pt idx="6">
                  <c:v>48869.392473118278</c:v>
                </c:pt>
                <c:pt idx="7">
                  <c:v>49474.331868131871</c:v>
                </c:pt>
                <c:pt idx="8">
                  <c:v>49752.105577689246</c:v>
                </c:pt>
                <c:pt idx="9">
                  <c:v>50418.742268041235</c:v>
                </c:pt>
                <c:pt idx="10">
                  <c:v>50774.6652360515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AE-4385-A02C-A3592164EF1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32"/>
        <c:axId val="1845301392"/>
        <c:axId val="1845301872"/>
      </c:barChart>
      <c:catAx>
        <c:axId val="18453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845301872"/>
        <c:crosses val="autoZero"/>
        <c:auto val="1"/>
        <c:lblAlgn val="ctr"/>
        <c:lblOffset val="100"/>
        <c:noMultiLvlLbl val="0"/>
      </c:catAx>
      <c:valAx>
        <c:axId val="184530187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8453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[Statistics.xlsx]Pivot Tables!PivotTable7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Raleway" pitchFamily="2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Raleway" pitchFamily="2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Raleway" pitchFamily="2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numFmt formatCode="&quot;₹&quot;\ #,##0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Tables'!$E$4:$E$13</c:f>
              <c:strCache>
                <c:ptCount val="9"/>
                <c:pt idx="0">
                  <c:v>c8</c:v>
                </c:pt>
                <c:pt idx="1">
                  <c:v>c5</c:v>
                </c:pt>
                <c:pt idx="2">
                  <c:v>i6</c:v>
                </c:pt>
                <c:pt idx="3">
                  <c:v>b9</c:v>
                </c:pt>
                <c:pt idx="4">
                  <c:v>c9</c:v>
                </c:pt>
                <c:pt idx="5">
                  <c:v>i1</c:v>
                </c:pt>
                <c:pt idx="6">
                  <c:v>i5</c:v>
                </c:pt>
                <c:pt idx="7">
                  <c:v>i7</c:v>
                </c:pt>
                <c:pt idx="8">
                  <c:v>c-10</c:v>
                </c:pt>
              </c:strCache>
            </c:strRef>
          </c:cat>
          <c:val>
            <c:numRef>
              <c:f>'Pivot Tables'!$F$4:$F$13</c:f>
              <c:numCache>
                <c:formatCode>0.00</c:formatCode>
                <c:ptCount val="9"/>
                <c:pt idx="0">
                  <c:v>20521</c:v>
                </c:pt>
                <c:pt idx="1">
                  <c:v>39571.823529411762</c:v>
                </c:pt>
                <c:pt idx="2">
                  <c:v>40029.4</c:v>
                </c:pt>
                <c:pt idx="3">
                  <c:v>44908.875</c:v>
                </c:pt>
                <c:pt idx="4">
                  <c:v>48956.543209876545</c:v>
                </c:pt>
                <c:pt idx="5">
                  <c:v>57694.5</c:v>
                </c:pt>
                <c:pt idx="6">
                  <c:v>58324.833333333336</c:v>
                </c:pt>
                <c:pt idx="7">
                  <c:v>59550.6</c:v>
                </c:pt>
                <c:pt idx="8">
                  <c:v>61981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A-4137-88B9-F8349DFED339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32"/>
        <c:axId val="1845301392"/>
        <c:axId val="1845301872"/>
      </c:barChart>
      <c:catAx>
        <c:axId val="18453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845301872"/>
        <c:crosses val="autoZero"/>
        <c:auto val="1"/>
        <c:lblAlgn val="ctr"/>
        <c:lblOffset val="100"/>
        <c:noMultiLvlLbl val="0"/>
      </c:catAx>
      <c:valAx>
        <c:axId val="184530187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8453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[Statistics.xlsx]Pivot Tables!PivotTable7</c:name>
    <c:fmtId val="-1"/>
  </c:pivotSource>
  <c:chart>
    <c:autoTitleDeleted val="1"/>
    <c:pivotFmts>
      <c:pivotFmt>
        <c:idx val="0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/>
        </c:spPr>
        <c:marker>
          <c:symbol val="none"/>
        </c:marker>
        <c:dLbl>
          <c:idx val="0"/>
          <c:numFmt formatCode="&quot;₹&quot;\ #,##0.00" sourceLinked="0"/>
          <c:spPr>
            <a:noFill/>
            <a:ln>
              <a:noFill/>
            </a:ln>
            <a:effectLst/>
          </c:spPr>
          <c:txPr>
            <a:bodyPr rot="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venir Next LT Pro Demi" panose="020B07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numFmt formatCode="&quot;₹&quot;\ #,##0.00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Avenir Next LT Pro Demi" panose="020B07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Tables'!$E$4:$E$14</c:f>
              <c:strCache>
                <c:ptCount val="10"/>
                <c:pt idx="0">
                  <c:v>i5</c:v>
                </c:pt>
                <c:pt idx="1">
                  <c:v>i6</c:v>
                </c:pt>
                <c:pt idx="2">
                  <c:v>c-10</c:v>
                </c:pt>
                <c:pt idx="3">
                  <c:v>c5</c:v>
                </c:pt>
                <c:pt idx="4">
                  <c:v>b9</c:v>
                </c:pt>
                <c:pt idx="5">
                  <c:v>i7</c:v>
                </c:pt>
                <c:pt idx="6">
                  <c:v>c9</c:v>
                </c:pt>
                <c:pt idx="7">
                  <c:v>c8</c:v>
                </c:pt>
                <c:pt idx="8">
                  <c:v>i1</c:v>
                </c:pt>
                <c:pt idx="9">
                  <c:v>i4</c:v>
                </c:pt>
              </c:strCache>
            </c:strRef>
          </c:cat>
          <c:val>
            <c:numRef>
              <c:f>'Pivot Tables'!$F$4:$F$14</c:f>
              <c:numCache>
                <c:formatCode>0.00</c:formatCode>
                <c:ptCount val="10"/>
                <c:pt idx="0">
                  <c:v>49398.130434782608</c:v>
                </c:pt>
                <c:pt idx="1">
                  <c:v>50282.666666666664</c:v>
                </c:pt>
                <c:pt idx="2">
                  <c:v>54207</c:v>
                </c:pt>
                <c:pt idx="3">
                  <c:v>54751.333333333336</c:v>
                </c:pt>
                <c:pt idx="4">
                  <c:v>59389.5</c:v>
                </c:pt>
                <c:pt idx="5">
                  <c:v>60725.407407407409</c:v>
                </c:pt>
                <c:pt idx="6">
                  <c:v>63951.708333333336</c:v>
                </c:pt>
                <c:pt idx="7">
                  <c:v>69763</c:v>
                </c:pt>
                <c:pt idx="8">
                  <c:v>96469</c:v>
                </c:pt>
                <c:pt idx="9">
                  <c:v>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7D-43E9-B219-8E7F1178A69E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32"/>
        <c:axId val="1845301392"/>
        <c:axId val="1845301872"/>
      </c:barChart>
      <c:catAx>
        <c:axId val="184530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845301872"/>
        <c:crosses val="autoZero"/>
        <c:auto val="1"/>
        <c:lblAlgn val="ctr"/>
        <c:lblOffset val="100"/>
        <c:noMultiLvlLbl val="0"/>
      </c:catAx>
      <c:valAx>
        <c:axId val="184530187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84530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2:37.2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6.84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0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7.7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6T15:34:25.2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BBE6-0A61-474F-81D6-8E21E39020B4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CA93A-8DEA-4013-BD50-BFBDC2C65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8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CA93A-8DEA-4013-BD50-BFBDC2C659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5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CE8C-80A8-FA88-62C3-DED7BE52F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17727-A4A0-EC01-8026-FF07A2B3A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6D54-DB5A-D36E-AF82-03149D42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E01F-9382-55A7-912F-A2BD35A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A3A1-2E19-86E2-E908-57CCD097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7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7F-6598-32AF-3C25-A096AF34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D9124-02AE-8182-DAC8-44A45181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A300C-C7BE-0BA5-F9B0-DB4F079B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B9CE-969A-81DA-EB1D-66CE8E40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4107-37D1-7934-58E0-546FFBEB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0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D62B1-54D0-6736-8363-7B6FF9409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68C3B-DAFE-6119-B0FA-97DDE4E6F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DAB3A-0CAC-D097-D63E-10D218D2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CC1D-417C-4047-408A-E9172A67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429E-B9A2-9BC6-E5FA-CAD6CAB6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4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8913-9C72-282E-26C2-36E5E357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2A5D-315B-FC90-4F2F-8EBEFEE1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EB9C-38A3-1044-D98B-A93792D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0291B-6922-C850-40F4-00DE0E26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5D28-21FE-CB27-F774-15203180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5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5239-FDE5-E88F-8C74-E295B3C4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2D44F-DF1B-F7DB-3D02-A50FEC3D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2F56-7F9F-57DD-CF2D-86524545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9C0-375E-18A3-F3DA-82FB4356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BDF2-43E8-2C56-5E4B-00C4716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701C-09A3-E2F1-42AD-2681D603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A9F3-1618-3FFB-EFA2-47AC77454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7123C-13B2-5697-25EF-B37C7DFD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B1EE-4C1C-9252-6FDE-0F81C38E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48ED7-8F8D-B7B9-879F-05F2937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74DFF-12F5-D8D2-B3BD-01CE4BF0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4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E161-9E21-8265-B80E-32EB9339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C52B-77EF-BE52-680B-4AC088B5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A4E9E-A8F6-0106-FACE-D34D370B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22ED8-A3E7-44CB-D0E1-67DFE079C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7BF44-5147-BC69-51E8-6A26B10DF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B1E68-E896-11A8-A639-67EE360A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866AD-CBE4-5841-36B0-9EDFE039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AF54B-B303-3BB4-044A-596B76E0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0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9B9D-70C0-2A2F-EE60-075D7E5F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87C8E-2EE4-B264-1AA7-5ABE1B6C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F2390-D135-68A3-861F-DF18542D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63CC2-BAA7-3FF2-05AB-365263E3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E51F9-02EF-A11B-AF98-A4FB0C97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621A0-B8AD-E27A-5DBD-2A4E60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11A8-5CFF-218E-24C0-6E1516B9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DB5C-6877-6C09-22E7-333B2945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1721-1956-8837-3D3E-FE54D0FA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7C85C-153D-AE1C-E6B9-EDA925D0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5ABBC-231B-F4BA-B60B-014EA5A9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A9B0-3DAA-B7D4-222B-11519E6D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38EE-BBF5-79C3-8E4B-5794E15A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3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4914-BB17-D1EE-D5DB-4D567492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F9D02-CAD1-2CCE-A2A2-C30F35F99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B1526-1E94-CEEB-7408-36AA46081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C897B-F121-18D1-B16D-81FED225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2FDAF-E9A4-8069-5F9D-BA1F7F5C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7E1C-48B3-F360-EAC8-6978C6C6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2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0C0A6-C524-3C05-9F21-63472EC2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DF82B-E74F-24BB-92CA-314CDB998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AF4D-8E79-23BB-3743-857A4A4C5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9CA8D-C5FE-4614-A1CE-50C173AE436F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1976-C82C-BB54-01E3-A29AEDF84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B5AA-A37F-BFCF-0DAA-2824C212B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D313-37CE-4439-BA1E-1E4597DAA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89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5.xml"/><Relationship Id="rId3" Type="http://schemas.openxmlformats.org/officeDocument/2006/relationships/image" Target="../media/image3.png"/><Relationship Id="rId7" Type="http://schemas.openxmlformats.org/officeDocument/2006/relationships/customXml" Target="../ink/ink52.xml"/><Relationship Id="rId12" Type="http://schemas.openxmlformats.org/officeDocument/2006/relationships/image" Target="../media/image27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customXml" Target="../ink/ink54.xml"/><Relationship Id="rId4" Type="http://schemas.openxmlformats.org/officeDocument/2006/relationships/customXml" Target="../ink/ink50.xml"/><Relationship Id="rId9" Type="http://schemas.openxmlformats.org/officeDocument/2006/relationships/customXml" Target="../ink/ink53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customXml" Target="../ink/ink58.xml"/><Relationship Id="rId12" Type="http://schemas.openxmlformats.org/officeDocument/2006/relationships/image" Target="../media/image28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customXml" Target="../ink/ink60.xml"/><Relationship Id="rId4" Type="http://schemas.openxmlformats.org/officeDocument/2006/relationships/customXml" Target="../ink/ink56.xml"/><Relationship Id="rId9" Type="http://schemas.openxmlformats.org/officeDocument/2006/relationships/customXml" Target="../ink/ink5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6.xml"/><Relationship Id="rId1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customXml" Target="../ink/ink64.xml"/><Relationship Id="rId12" Type="http://schemas.openxmlformats.org/officeDocument/2006/relationships/image" Target="../media/image28.png"/><Relationship Id="rId17" Type="http://schemas.openxmlformats.org/officeDocument/2006/relationships/chart" Target="../charts/chart10.xml"/><Relationship Id="rId2" Type="http://schemas.openxmlformats.org/officeDocument/2006/relationships/customXml" Target="../ink/ink61.xml"/><Relationship Id="rId16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3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chart" Target="../charts/chart8.xml"/><Relationship Id="rId10" Type="http://schemas.openxmlformats.org/officeDocument/2006/relationships/customXml" Target="../ink/ink66.xml"/><Relationship Id="rId19" Type="http://schemas.openxmlformats.org/officeDocument/2006/relationships/image" Target="../media/image34.svg"/><Relationship Id="rId4" Type="http://schemas.openxmlformats.org/officeDocument/2006/relationships/customXml" Target="../ink/ink62.xml"/><Relationship Id="rId9" Type="http://schemas.openxmlformats.org/officeDocument/2006/relationships/customXml" Target="../ink/ink65.xml"/><Relationship Id="rId1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11.xml"/><Relationship Id="rId1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customXml" Target="../ink/ink70.xml"/><Relationship Id="rId12" Type="http://schemas.openxmlformats.org/officeDocument/2006/relationships/image" Target="../media/image28.png"/><Relationship Id="rId17" Type="http://schemas.openxmlformats.org/officeDocument/2006/relationships/hyperlink" Target="https://docs.google.com/spreadsheets/d/1goO7zVQ7H7pooKoTifH9MnftUcswJnFZ/edit?usp=drive_link&amp;ouid=107459950645898226808&amp;rtpof=true&amp;sd=true" TargetMode="External"/><Relationship Id="rId2" Type="http://schemas.openxmlformats.org/officeDocument/2006/relationships/customXml" Target="../ink/ink67.xml"/><Relationship Id="rId16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9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chart" Target="../charts/chart13.xml"/><Relationship Id="rId10" Type="http://schemas.openxmlformats.org/officeDocument/2006/relationships/customXml" Target="../ink/ink72.xml"/><Relationship Id="rId19" Type="http://schemas.openxmlformats.org/officeDocument/2006/relationships/image" Target="../media/image34.svg"/><Relationship Id="rId4" Type="http://schemas.openxmlformats.org/officeDocument/2006/relationships/customXml" Target="../ink/ink68.xml"/><Relationship Id="rId9" Type="http://schemas.openxmlformats.org/officeDocument/2006/relationships/customXml" Target="../ink/ink71.xml"/><Relationship Id="rId1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customXml" Target="../ink/ink10.xml"/><Relationship Id="rId12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customXml" Target="../ink/ink12.xml"/><Relationship Id="rId4" Type="http://schemas.openxmlformats.org/officeDocument/2006/relationships/customXml" Target="../ink/ink8.xml"/><Relationship Id="rId9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32.png"/><Relationship Id="rId7" Type="http://schemas.openxmlformats.org/officeDocument/2006/relationships/customXml" Target="../ink/ink16.xml"/><Relationship Id="rId12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customXml" Target="../ink/ink18.xml"/><Relationship Id="rId4" Type="http://schemas.openxmlformats.org/officeDocument/2006/relationships/customXml" Target="../ink/ink14.xml"/><Relationship Id="rId9" Type="http://schemas.openxmlformats.org/officeDocument/2006/relationships/customXml" Target="../ink/ink17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2.png"/><Relationship Id="rId21" Type="http://schemas.openxmlformats.org/officeDocument/2006/relationships/image" Target="../media/image23.svg"/><Relationship Id="rId7" Type="http://schemas.openxmlformats.org/officeDocument/2006/relationships/customXml" Target="../ink/ink22.xml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customXml" Target="../ink/ink19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customXml" Target="../ink/ink24.xml"/><Relationship Id="rId19" Type="http://schemas.openxmlformats.org/officeDocument/2006/relationships/image" Target="../media/image21.svg"/><Relationship Id="rId4" Type="http://schemas.openxmlformats.org/officeDocument/2006/relationships/customXml" Target="../ink/ink20.xml"/><Relationship Id="rId9" Type="http://schemas.openxmlformats.org/officeDocument/2006/relationships/customXml" Target="../ink/ink23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customXml" Target="../ink/ink28.xml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customXml" Target="../ink/ink25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customXml" Target="../ink/ink30.xml"/><Relationship Id="rId4" Type="http://schemas.openxmlformats.org/officeDocument/2006/relationships/customXml" Target="../ink/ink26.xml"/><Relationship Id="rId9" Type="http://schemas.openxmlformats.org/officeDocument/2006/relationships/customXml" Target="../ink/ink29.xml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1.xml"/><Relationship Id="rId3" Type="http://schemas.openxmlformats.org/officeDocument/2006/relationships/image" Target="../media/image3.png"/><Relationship Id="rId7" Type="http://schemas.openxmlformats.org/officeDocument/2006/relationships/customXml" Target="../ink/ink34.xml"/><Relationship Id="rId12" Type="http://schemas.openxmlformats.org/officeDocument/2006/relationships/image" Target="../media/image24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customXml" Target="../ink/ink36.xml"/><Relationship Id="rId4" Type="http://schemas.openxmlformats.org/officeDocument/2006/relationships/customXml" Target="../ink/ink32.xml"/><Relationship Id="rId9" Type="http://schemas.openxmlformats.org/officeDocument/2006/relationships/customXml" Target="../ink/ink35.xml"/><Relationship Id="rId1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customXml" Target="../ink/ink40.xml"/><Relationship Id="rId12" Type="http://schemas.openxmlformats.org/officeDocument/2006/relationships/chart" Target="../charts/chart3.xml"/><Relationship Id="rId2" Type="http://schemas.openxmlformats.org/officeDocument/2006/relationships/customXml" Target="../ink/ink37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customXml" Target="../ink/ink42.xml"/><Relationship Id="rId4" Type="http://schemas.openxmlformats.org/officeDocument/2006/relationships/customXml" Target="../ink/ink38.xml"/><Relationship Id="rId9" Type="http://schemas.openxmlformats.org/officeDocument/2006/relationships/customXml" Target="../ink/ink41.xml"/><Relationship Id="rId1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customXml" Target="../ink/ink46.xml"/><Relationship Id="rId12" Type="http://schemas.openxmlformats.org/officeDocument/2006/relationships/chart" Target="../charts/chart4.xml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customXml" Target="../ink/ink48.xml"/><Relationship Id="rId4" Type="http://schemas.openxmlformats.org/officeDocument/2006/relationships/customXml" Target="../ink/ink44.xml"/><Relationship Id="rId9" Type="http://schemas.openxmlformats.org/officeDocument/2006/relationships/customXml" Target="../ink/ink47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508FB6-1FE1-BC6C-E500-D0BBF2040E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09241">
            <a:off x="10033073" y="591649"/>
            <a:ext cx="4645199" cy="8483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35504A-0A46-E447-4694-5CC0026C39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09241">
            <a:off x="-2475125" y="-2217530"/>
            <a:ext cx="4638146" cy="84635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1A662-D79E-9F6C-F4A1-EA5EF4A87C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17631" y="266113"/>
            <a:ext cx="87181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H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I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R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I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N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G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 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P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R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O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C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E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SS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 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A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N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A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L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Y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T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I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C</a:t>
            </a:r>
            <a:r>
              <a:rPr lang="en-IN" sz="88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lway"/>
                <a:ea typeface="Roboto" panose="02000000000000000000" pitchFamily="2" charset="0"/>
              </a:rPr>
              <a:t>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4FE251-0BCE-262B-905F-4E512BF3E4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77" y="2982186"/>
            <a:ext cx="6810173" cy="412641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D9A28E2-93A0-F811-796A-6C72A44120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194" y="20875"/>
            <a:ext cx="3314700" cy="31718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A870B24-A4FC-A3D4-F368-C1F11D38A5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024" y="3388103"/>
            <a:ext cx="3314700" cy="31718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434642-667B-3763-3024-29B23A357911}"/>
              </a:ext>
            </a:extLst>
          </p:cNvPr>
          <p:cNvSpPr>
            <a:spLocks/>
          </p:cNvSpPr>
          <p:nvPr/>
        </p:nvSpPr>
        <p:spPr>
          <a:xfrm>
            <a:off x="-1394154" y="1623362"/>
            <a:ext cx="7489434" cy="907846"/>
          </a:xfrm>
          <a:prstGeom prst="roundRect">
            <a:avLst>
              <a:gd name="adj" fmla="val 22854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2F8939-D8C2-02D4-4BF8-55DB6021573D}"/>
              </a:ext>
            </a:extLst>
          </p:cNvPr>
          <p:cNvSpPr/>
          <p:nvPr/>
        </p:nvSpPr>
        <p:spPr>
          <a:xfrm>
            <a:off x="-1518604" y="2706000"/>
            <a:ext cx="8347668" cy="6861035"/>
          </a:xfrm>
          <a:prstGeom prst="roundRect">
            <a:avLst>
              <a:gd name="adj" fmla="val 228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C6FD83-897B-FA8C-BF63-989C0C734D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813" y="543897"/>
            <a:ext cx="3132000" cy="720000"/>
          </a:xfrm>
          <a:custGeom>
            <a:avLst/>
            <a:gdLst/>
            <a:ahLst/>
            <a:cxnLst/>
            <a:rect l="l" t="t" r="r" b="b"/>
            <a:pathLst>
              <a:path w="3132000" h="720000">
                <a:moveTo>
                  <a:pt x="2328924" y="150637"/>
                </a:moveTo>
                <a:cubicBezTo>
                  <a:pt x="2314439" y="150637"/>
                  <a:pt x="2303376" y="153911"/>
                  <a:pt x="2295736" y="160460"/>
                </a:cubicBezTo>
                <a:cubicBezTo>
                  <a:pt x="2288096" y="167008"/>
                  <a:pt x="2284276" y="175938"/>
                  <a:pt x="2284276" y="187249"/>
                </a:cubicBezTo>
                <a:cubicBezTo>
                  <a:pt x="2284276" y="198163"/>
                  <a:pt x="2287947" y="206944"/>
                  <a:pt x="2295289" y="213591"/>
                </a:cubicBezTo>
                <a:cubicBezTo>
                  <a:pt x="2302631" y="220239"/>
                  <a:pt x="2313843" y="223563"/>
                  <a:pt x="2328924" y="223563"/>
                </a:cubicBezTo>
                <a:lnTo>
                  <a:pt x="2425365" y="223563"/>
                </a:lnTo>
                <a:lnTo>
                  <a:pt x="2425365" y="540567"/>
                </a:lnTo>
                <a:cubicBezTo>
                  <a:pt x="2425365" y="558625"/>
                  <a:pt x="2429483" y="572118"/>
                  <a:pt x="2437718" y="581048"/>
                </a:cubicBezTo>
                <a:cubicBezTo>
                  <a:pt x="2445953" y="589978"/>
                  <a:pt x="2456619" y="594442"/>
                  <a:pt x="2469716" y="594442"/>
                </a:cubicBezTo>
                <a:cubicBezTo>
                  <a:pt x="2482614" y="594442"/>
                  <a:pt x="2493131" y="590027"/>
                  <a:pt x="2501267" y="581197"/>
                </a:cubicBezTo>
                <a:cubicBezTo>
                  <a:pt x="2509403" y="572366"/>
                  <a:pt x="2513471" y="558823"/>
                  <a:pt x="2513471" y="540567"/>
                </a:cubicBezTo>
                <a:lnTo>
                  <a:pt x="2513471" y="223563"/>
                </a:lnTo>
                <a:lnTo>
                  <a:pt x="2609912" y="223563"/>
                </a:lnTo>
                <a:cubicBezTo>
                  <a:pt x="2624993" y="223563"/>
                  <a:pt x="2636304" y="220239"/>
                  <a:pt x="2643845" y="213591"/>
                </a:cubicBezTo>
                <a:cubicBezTo>
                  <a:pt x="2651385" y="206944"/>
                  <a:pt x="2655156" y="198163"/>
                  <a:pt x="2655156" y="187249"/>
                </a:cubicBezTo>
                <a:cubicBezTo>
                  <a:pt x="2655156" y="176335"/>
                  <a:pt x="2651435" y="167504"/>
                  <a:pt x="2643994" y="160757"/>
                </a:cubicBezTo>
                <a:cubicBezTo>
                  <a:pt x="2636552" y="154010"/>
                  <a:pt x="2625191" y="150637"/>
                  <a:pt x="2609912" y="150637"/>
                </a:cubicBezTo>
                <a:close/>
                <a:moveTo>
                  <a:pt x="2864706" y="143196"/>
                </a:moveTo>
                <a:cubicBezTo>
                  <a:pt x="2831170" y="143196"/>
                  <a:pt x="2801999" y="148206"/>
                  <a:pt x="2777195" y="158227"/>
                </a:cubicBezTo>
                <a:cubicBezTo>
                  <a:pt x="2752390" y="168248"/>
                  <a:pt x="2733439" y="182585"/>
                  <a:pt x="2720342" y="201239"/>
                </a:cubicBezTo>
                <a:cubicBezTo>
                  <a:pt x="2707245" y="219892"/>
                  <a:pt x="2700697" y="241224"/>
                  <a:pt x="2700697" y="265235"/>
                </a:cubicBezTo>
                <a:cubicBezTo>
                  <a:pt x="2700697" y="290436"/>
                  <a:pt x="2706898" y="311520"/>
                  <a:pt x="2719301" y="328487"/>
                </a:cubicBezTo>
                <a:cubicBezTo>
                  <a:pt x="2731703" y="345453"/>
                  <a:pt x="2748471" y="358848"/>
                  <a:pt x="2769604" y="368670"/>
                </a:cubicBezTo>
                <a:cubicBezTo>
                  <a:pt x="2790738" y="378493"/>
                  <a:pt x="2816981" y="387075"/>
                  <a:pt x="2848335" y="394417"/>
                </a:cubicBezTo>
                <a:cubicBezTo>
                  <a:pt x="2871750" y="399775"/>
                  <a:pt x="2890453" y="404835"/>
                  <a:pt x="2904443" y="409598"/>
                </a:cubicBezTo>
                <a:cubicBezTo>
                  <a:pt x="2918433" y="414360"/>
                  <a:pt x="2929843" y="421256"/>
                  <a:pt x="2938673" y="430285"/>
                </a:cubicBezTo>
                <a:cubicBezTo>
                  <a:pt x="2947504" y="439314"/>
                  <a:pt x="2951919" y="451071"/>
                  <a:pt x="2951919" y="465557"/>
                </a:cubicBezTo>
                <a:cubicBezTo>
                  <a:pt x="2951919" y="483814"/>
                  <a:pt x="2943733" y="499044"/>
                  <a:pt x="2927362" y="511248"/>
                </a:cubicBezTo>
                <a:cubicBezTo>
                  <a:pt x="2910991" y="523451"/>
                  <a:pt x="2889709" y="529553"/>
                  <a:pt x="2863515" y="529553"/>
                </a:cubicBezTo>
                <a:cubicBezTo>
                  <a:pt x="2844465" y="529553"/>
                  <a:pt x="2829086" y="526527"/>
                  <a:pt x="2817378" y="520475"/>
                </a:cubicBezTo>
                <a:cubicBezTo>
                  <a:pt x="2805671" y="514423"/>
                  <a:pt x="2796592" y="506733"/>
                  <a:pt x="2790143" y="497407"/>
                </a:cubicBezTo>
                <a:cubicBezTo>
                  <a:pt x="2783693" y="488080"/>
                  <a:pt x="2777691" y="476471"/>
                  <a:pt x="2772135" y="462581"/>
                </a:cubicBezTo>
                <a:cubicBezTo>
                  <a:pt x="2767571" y="450873"/>
                  <a:pt x="2762064" y="442042"/>
                  <a:pt x="2755615" y="436089"/>
                </a:cubicBezTo>
                <a:cubicBezTo>
                  <a:pt x="2749165" y="430136"/>
                  <a:pt x="2741277" y="427160"/>
                  <a:pt x="2731951" y="427160"/>
                </a:cubicBezTo>
                <a:cubicBezTo>
                  <a:pt x="2720441" y="427160"/>
                  <a:pt x="2710966" y="430980"/>
                  <a:pt x="2703525" y="438619"/>
                </a:cubicBezTo>
                <a:cubicBezTo>
                  <a:pt x="2696083" y="446259"/>
                  <a:pt x="2692363" y="455437"/>
                  <a:pt x="2692363" y="466153"/>
                </a:cubicBezTo>
                <a:cubicBezTo>
                  <a:pt x="2692363" y="484607"/>
                  <a:pt x="2698564" y="503608"/>
                  <a:pt x="2710966" y="523154"/>
                </a:cubicBezTo>
                <a:cubicBezTo>
                  <a:pt x="2723369" y="542700"/>
                  <a:pt x="2739491" y="558327"/>
                  <a:pt x="2759335" y="570035"/>
                </a:cubicBezTo>
                <a:cubicBezTo>
                  <a:pt x="2787315" y="586307"/>
                  <a:pt x="2822835" y="594442"/>
                  <a:pt x="2865896" y="594442"/>
                </a:cubicBezTo>
                <a:cubicBezTo>
                  <a:pt x="2901814" y="594442"/>
                  <a:pt x="2932869" y="588489"/>
                  <a:pt x="2959063" y="576583"/>
                </a:cubicBezTo>
                <a:cubicBezTo>
                  <a:pt x="2985256" y="564677"/>
                  <a:pt x="3005150" y="548207"/>
                  <a:pt x="3018743" y="527172"/>
                </a:cubicBezTo>
                <a:cubicBezTo>
                  <a:pt x="3032336" y="506138"/>
                  <a:pt x="3039132" y="482424"/>
                  <a:pt x="3039132" y="456032"/>
                </a:cubicBezTo>
                <a:cubicBezTo>
                  <a:pt x="3039132" y="434006"/>
                  <a:pt x="3035213" y="415402"/>
                  <a:pt x="3027375" y="400222"/>
                </a:cubicBezTo>
                <a:cubicBezTo>
                  <a:pt x="3019537" y="385041"/>
                  <a:pt x="3008622" y="372490"/>
                  <a:pt x="2994633" y="362568"/>
                </a:cubicBezTo>
                <a:cubicBezTo>
                  <a:pt x="2980643" y="352646"/>
                  <a:pt x="2963676" y="344213"/>
                  <a:pt x="2943733" y="337267"/>
                </a:cubicBezTo>
                <a:cubicBezTo>
                  <a:pt x="2923790" y="330322"/>
                  <a:pt x="2901516" y="323972"/>
                  <a:pt x="2876910" y="318217"/>
                </a:cubicBezTo>
                <a:cubicBezTo>
                  <a:pt x="2857264" y="313257"/>
                  <a:pt x="2843175" y="309486"/>
                  <a:pt x="2834642" y="306907"/>
                </a:cubicBezTo>
                <a:cubicBezTo>
                  <a:pt x="2826109" y="304327"/>
                  <a:pt x="2817676" y="300755"/>
                  <a:pt x="2809342" y="296191"/>
                </a:cubicBezTo>
                <a:cubicBezTo>
                  <a:pt x="2801007" y="291627"/>
                  <a:pt x="2794459" y="286170"/>
                  <a:pt x="2789696" y="279820"/>
                </a:cubicBezTo>
                <a:cubicBezTo>
                  <a:pt x="2784934" y="273470"/>
                  <a:pt x="2782552" y="265929"/>
                  <a:pt x="2782552" y="257198"/>
                </a:cubicBezTo>
                <a:cubicBezTo>
                  <a:pt x="2782552" y="243109"/>
                  <a:pt x="2789547" y="231054"/>
                  <a:pt x="2803537" y="221033"/>
                </a:cubicBezTo>
                <a:cubicBezTo>
                  <a:pt x="2817527" y="211012"/>
                  <a:pt x="2835932" y="206001"/>
                  <a:pt x="2858752" y="206001"/>
                </a:cubicBezTo>
                <a:cubicBezTo>
                  <a:pt x="2883359" y="206001"/>
                  <a:pt x="2901218" y="210615"/>
                  <a:pt x="2912331" y="219842"/>
                </a:cubicBezTo>
                <a:cubicBezTo>
                  <a:pt x="2923443" y="229069"/>
                  <a:pt x="2932968" y="241918"/>
                  <a:pt x="2940906" y="258389"/>
                </a:cubicBezTo>
                <a:cubicBezTo>
                  <a:pt x="2947057" y="269898"/>
                  <a:pt x="2952762" y="278183"/>
                  <a:pt x="2958021" y="283243"/>
                </a:cubicBezTo>
                <a:cubicBezTo>
                  <a:pt x="2963280" y="288303"/>
                  <a:pt x="2970969" y="290833"/>
                  <a:pt x="2981089" y="290833"/>
                </a:cubicBezTo>
                <a:cubicBezTo>
                  <a:pt x="2992202" y="290833"/>
                  <a:pt x="3001479" y="286616"/>
                  <a:pt x="3008920" y="278183"/>
                </a:cubicBezTo>
                <a:cubicBezTo>
                  <a:pt x="3016361" y="269749"/>
                  <a:pt x="3020082" y="260274"/>
                  <a:pt x="3020082" y="249757"/>
                </a:cubicBezTo>
                <a:cubicBezTo>
                  <a:pt x="3020082" y="238247"/>
                  <a:pt x="3017106" y="226440"/>
                  <a:pt x="3011152" y="214335"/>
                </a:cubicBezTo>
                <a:cubicBezTo>
                  <a:pt x="3005199" y="202231"/>
                  <a:pt x="2995773" y="190672"/>
                  <a:pt x="2982875" y="179658"/>
                </a:cubicBezTo>
                <a:cubicBezTo>
                  <a:pt x="2969977" y="168645"/>
                  <a:pt x="2953755" y="159815"/>
                  <a:pt x="2934208" y="153167"/>
                </a:cubicBezTo>
                <a:cubicBezTo>
                  <a:pt x="2914662" y="146519"/>
                  <a:pt x="2891495" y="143196"/>
                  <a:pt x="2864706" y="143196"/>
                </a:cubicBezTo>
                <a:close/>
                <a:moveTo>
                  <a:pt x="1904169" y="143196"/>
                </a:moveTo>
                <a:cubicBezTo>
                  <a:pt x="1890675" y="143196"/>
                  <a:pt x="1880009" y="147660"/>
                  <a:pt x="1872171" y="156590"/>
                </a:cubicBezTo>
                <a:cubicBezTo>
                  <a:pt x="1864333" y="165520"/>
                  <a:pt x="1860413" y="178914"/>
                  <a:pt x="1860413" y="196774"/>
                </a:cubicBezTo>
                <a:lnTo>
                  <a:pt x="1860413" y="540567"/>
                </a:lnTo>
                <a:cubicBezTo>
                  <a:pt x="1860413" y="558426"/>
                  <a:pt x="1864382" y="571870"/>
                  <a:pt x="1872320" y="580899"/>
                </a:cubicBezTo>
                <a:cubicBezTo>
                  <a:pt x="1880257" y="589928"/>
                  <a:pt x="1890874" y="594442"/>
                  <a:pt x="1904169" y="594442"/>
                </a:cubicBezTo>
                <a:cubicBezTo>
                  <a:pt x="1917266" y="594442"/>
                  <a:pt x="1927981" y="589978"/>
                  <a:pt x="1936316" y="581048"/>
                </a:cubicBezTo>
                <a:cubicBezTo>
                  <a:pt x="1944650" y="572118"/>
                  <a:pt x="1948817" y="558625"/>
                  <a:pt x="1948817" y="540567"/>
                </a:cubicBezTo>
                <a:lnTo>
                  <a:pt x="1948817" y="393822"/>
                </a:lnTo>
                <a:lnTo>
                  <a:pt x="2139615" y="393822"/>
                </a:lnTo>
                <a:lnTo>
                  <a:pt x="2139615" y="540567"/>
                </a:lnTo>
                <a:cubicBezTo>
                  <a:pt x="2139615" y="558426"/>
                  <a:pt x="2143584" y="571870"/>
                  <a:pt x="2151521" y="580899"/>
                </a:cubicBezTo>
                <a:cubicBezTo>
                  <a:pt x="2159459" y="589928"/>
                  <a:pt x="2170075" y="594442"/>
                  <a:pt x="2183370" y="594442"/>
                </a:cubicBezTo>
                <a:cubicBezTo>
                  <a:pt x="2196467" y="594442"/>
                  <a:pt x="2207183" y="589978"/>
                  <a:pt x="2215517" y="581048"/>
                </a:cubicBezTo>
                <a:cubicBezTo>
                  <a:pt x="2223852" y="572118"/>
                  <a:pt x="2228019" y="558625"/>
                  <a:pt x="2228019" y="540567"/>
                </a:cubicBezTo>
                <a:lnTo>
                  <a:pt x="2228019" y="196774"/>
                </a:lnTo>
                <a:cubicBezTo>
                  <a:pt x="2228019" y="178716"/>
                  <a:pt x="2223901" y="165272"/>
                  <a:pt x="2215666" y="156441"/>
                </a:cubicBezTo>
                <a:cubicBezTo>
                  <a:pt x="2207431" y="147611"/>
                  <a:pt x="2196666" y="143196"/>
                  <a:pt x="2183370" y="143196"/>
                </a:cubicBezTo>
                <a:cubicBezTo>
                  <a:pt x="2170274" y="143196"/>
                  <a:pt x="2159707" y="147660"/>
                  <a:pt x="2151670" y="156590"/>
                </a:cubicBezTo>
                <a:cubicBezTo>
                  <a:pt x="2143633" y="165520"/>
                  <a:pt x="2139615" y="178914"/>
                  <a:pt x="2139615" y="196774"/>
                </a:cubicBezTo>
                <a:lnTo>
                  <a:pt x="2139615" y="321789"/>
                </a:lnTo>
                <a:lnTo>
                  <a:pt x="1948817" y="321789"/>
                </a:lnTo>
                <a:lnTo>
                  <a:pt x="1948817" y="196774"/>
                </a:lnTo>
                <a:cubicBezTo>
                  <a:pt x="1948817" y="178716"/>
                  <a:pt x="1944700" y="165272"/>
                  <a:pt x="1936465" y="156441"/>
                </a:cubicBezTo>
                <a:cubicBezTo>
                  <a:pt x="1928229" y="147611"/>
                  <a:pt x="1917464" y="143196"/>
                  <a:pt x="1904169" y="143196"/>
                </a:cubicBezTo>
                <a:close/>
                <a:moveTo>
                  <a:pt x="1583593" y="143196"/>
                </a:moveTo>
                <a:cubicBezTo>
                  <a:pt x="1547874" y="143196"/>
                  <a:pt x="1515926" y="148405"/>
                  <a:pt x="1487748" y="158823"/>
                </a:cubicBezTo>
                <a:cubicBezTo>
                  <a:pt x="1459570" y="169240"/>
                  <a:pt x="1435658" y="184272"/>
                  <a:pt x="1416013" y="203917"/>
                </a:cubicBezTo>
                <a:cubicBezTo>
                  <a:pt x="1396367" y="223563"/>
                  <a:pt x="1381484" y="247474"/>
                  <a:pt x="1371364" y="275653"/>
                </a:cubicBezTo>
                <a:cubicBezTo>
                  <a:pt x="1361244" y="303831"/>
                  <a:pt x="1356184" y="334886"/>
                  <a:pt x="1356184" y="368819"/>
                </a:cubicBezTo>
                <a:cubicBezTo>
                  <a:pt x="1356184" y="403347"/>
                  <a:pt x="1361393" y="434601"/>
                  <a:pt x="1371811" y="462581"/>
                </a:cubicBezTo>
                <a:cubicBezTo>
                  <a:pt x="1382229" y="490560"/>
                  <a:pt x="1397161" y="514373"/>
                  <a:pt x="1416608" y="534018"/>
                </a:cubicBezTo>
                <a:cubicBezTo>
                  <a:pt x="1436055" y="553664"/>
                  <a:pt x="1459570" y="568646"/>
                  <a:pt x="1487153" y="578964"/>
                </a:cubicBezTo>
                <a:cubicBezTo>
                  <a:pt x="1514735" y="589283"/>
                  <a:pt x="1545295" y="594442"/>
                  <a:pt x="1578831" y="594442"/>
                </a:cubicBezTo>
                <a:cubicBezTo>
                  <a:pt x="1607604" y="594442"/>
                  <a:pt x="1634195" y="591168"/>
                  <a:pt x="1658603" y="584620"/>
                </a:cubicBezTo>
                <a:cubicBezTo>
                  <a:pt x="1683010" y="578071"/>
                  <a:pt x="1708410" y="567653"/>
                  <a:pt x="1734802" y="553366"/>
                </a:cubicBezTo>
                <a:cubicBezTo>
                  <a:pt x="1743931" y="548405"/>
                  <a:pt x="1751422" y="543246"/>
                  <a:pt x="1757276" y="537888"/>
                </a:cubicBezTo>
                <a:cubicBezTo>
                  <a:pt x="1763129" y="532530"/>
                  <a:pt x="1767148" y="526527"/>
                  <a:pt x="1769331" y="519880"/>
                </a:cubicBezTo>
                <a:cubicBezTo>
                  <a:pt x="1771513" y="513232"/>
                  <a:pt x="1772605" y="504352"/>
                  <a:pt x="1772605" y="493239"/>
                </a:cubicBezTo>
                <a:lnTo>
                  <a:pt x="1772605" y="409598"/>
                </a:lnTo>
                <a:cubicBezTo>
                  <a:pt x="1772605" y="394517"/>
                  <a:pt x="1769975" y="383206"/>
                  <a:pt x="1764717" y="375665"/>
                </a:cubicBezTo>
                <a:cubicBezTo>
                  <a:pt x="1759458" y="368125"/>
                  <a:pt x="1752563" y="363263"/>
                  <a:pt x="1744030" y="361080"/>
                </a:cubicBezTo>
                <a:cubicBezTo>
                  <a:pt x="1735497" y="358897"/>
                  <a:pt x="1725079" y="357806"/>
                  <a:pt x="1712776" y="357806"/>
                </a:cubicBezTo>
                <a:lnTo>
                  <a:pt x="1612466" y="357806"/>
                </a:lnTo>
                <a:cubicBezTo>
                  <a:pt x="1600361" y="357806"/>
                  <a:pt x="1590786" y="360981"/>
                  <a:pt x="1583742" y="367331"/>
                </a:cubicBezTo>
                <a:cubicBezTo>
                  <a:pt x="1576698" y="373681"/>
                  <a:pt x="1573175" y="381717"/>
                  <a:pt x="1573175" y="391441"/>
                </a:cubicBezTo>
                <a:cubicBezTo>
                  <a:pt x="1573175" y="403347"/>
                  <a:pt x="1577392" y="411781"/>
                  <a:pt x="1585826" y="416742"/>
                </a:cubicBezTo>
                <a:cubicBezTo>
                  <a:pt x="1594259" y="421703"/>
                  <a:pt x="1606711" y="424183"/>
                  <a:pt x="1623181" y="424183"/>
                </a:cubicBezTo>
                <a:lnTo>
                  <a:pt x="1691642" y="424183"/>
                </a:lnTo>
                <a:lnTo>
                  <a:pt x="1691642" y="495025"/>
                </a:lnTo>
                <a:cubicBezTo>
                  <a:pt x="1673188" y="504947"/>
                  <a:pt x="1654981" y="512587"/>
                  <a:pt x="1637022" y="517945"/>
                </a:cubicBezTo>
                <a:cubicBezTo>
                  <a:pt x="1619064" y="523303"/>
                  <a:pt x="1599865" y="525982"/>
                  <a:pt x="1579426" y="525982"/>
                </a:cubicBezTo>
                <a:cubicBezTo>
                  <a:pt x="1537357" y="525982"/>
                  <a:pt x="1504565" y="512190"/>
                  <a:pt x="1481051" y="484607"/>
                </a:cubicBezTo>
                <a:cubicBezTo>
                  <a:pt x="1457536" y="457024"/>
                  <a:pt x="1445778" y="417635"/>
                  <a:pt x="1445778" y="366438"/>
                </a:cubicBezTo>
                <a:cubicBezTo>
                  <a:pt x="1445778" y="342824"/>
                  <a:pt x="1448804" y="321293"/>
                  <a:pt x="1454857" y="301846"/>
                </a:cubicBezTo>
                <a:cubicBezTo>
                  <a:pt x="1460909" y="282399"/>
                  <a:pt x="1469640" y="265979"/>
                  <a:pt x="1481051" y="252584"/>
                </a:cubicBezTo>
                <a:cubicBezTo>
                  <a:pt x="1492461" y="239190"/>
                  <a:pt x="1506203" y="228970"/>
                  <a:pt x="1522276" y="221926"/>
                </a:cubicBezTo>
                <a:cubicBezTo>
                  <a:pt x="1538349" y="214881"/>
                  <a:pt x="1556606" y="211359"/>
                  <a:pt x="1577045" y="211359"/>
                </a:cubicBezTo>
                <a:cubicBezTo>
                  <a:pt x="1596888" y="211359"/>
                  <a:pt x="1613210" y="214335"/>
                  <a:pt x="1626009" y="220289"/>
                </a:cubicBezTo>
                <a:cubicBezTo>
                  <a:pt x="1638808" y="226242"/>
                  <a:pt x="1648978" y="233584"/>
                  <a:pt x="1656519" y="242315"/>
                </a:cubicBezTo>
                <a:cubicBezTo>
                  <a:pt x="1664060" y="251046"/>
                  <a:pt x="1673287" y="263945"/>
                  <a:pt x="1684201" y="281010"/>
                </a:cubicBezTo>
                <a:cubicBezTo>
                  <a:pt x="1688170" y="286368"/>
                  <a:pt x="1693081" y="290535"/>
                  <a:pt x="1698935" y="293512"/>
                </a:cubicBezTo>
                <a:cubicBezTo>
                  <a:pt x="1704789" y="296489"/>
                  <a:pt x="1710891" y="297977"/>
                  <a:pt x="1717241" y="297977"/>
                </a:cubicBezTo>
                <a:cubicBezTo>
                  <a:pt x="1728750" y="297977"/>
                  <a:pt x="1738622" y="294058"/>
                  <a:pt x="1746858" y="286219"/>
                </a:cubicBezTo>
                <a:cubicBezTo>
                  <a:pt x="1755093" y="278381"/>
                  <a:pt x="1759210" y="268906"/>
                  <a:pt x="1759210" y="257793"/>
                </a:cubicBezTo>
                <a:cubicBezTo>
                  <a:pt x="1759210" y="247474"/>
                  <a:pt x="1755638" y="235667"/>
                  <a:pt x="1748495" y="222372"/>
                </a:cubicBezTo>
                <a:cubicBezTo>
                  <a:pt x="1741351" y="209077"/>
                  <a:pt x="1730735" y="196476"/>
                  <a:pt x="1716646" y="184570"/>
                </a:cubicBezTo>
                <a:cubicBezTo>
                  <a:pt x="1702556" y="172664"/>
                  <a:pt x="1684201" y="162791"/>
                  <a:pt x="1661579" y="154953"/>
                </a:cubicBezTo>
                <a:cubicBezTo>
                  <a:pt x="1638957" y="147115"/>
                  <a:pt x="1612962" y="143196"/>
                  <a:pt x="1583593" y="143196"/>
                </a:cubicBezTo>
                <a:close/>
                <a:moveTo>
                  <a:pt x="1230871" y="143196"/>
                </a:moveTo>
                <a:cubicBezTo>
                  <a:pt x="1217972" y="143196"/>
                  <a:pt x="1207455" y="147660"/>
                  <a:pt x="1199319" y="156590"/>
                </a:cubicBezTo>
                <a:cubicBezTo>
                  <a:pt x="1191183" y="165520"/>
                  <a:pt x="1187115" y="178914"/>
                  <a:pt x="1187115" y="196774"/>
                </a:cubicBezTo>
                <a:lnTo>
                  <a:pt x="1187115" y="540567"/>
                </a:lnTo>
                <a:cubicBezTo>
                  <a:pt x="1187115" y="558426"/>
                  <a:pt x="1191233" y="571870"/>
                  <a:pt x="1199468" y="580899"/>
                </a:cubicBezTo>
                <a:cubicBezTo>
                  <a:pt x="1207703" y="589928"/>
                  <a:pt x="1218170" y="594442"/>
                  <a:pt x="1230871" y="594442"/>
                </a:cubicBezTo>
                <a:cubicBezTo>
                  <a:pt x="1244166" y="594442"/>
                  <a:pt x="1254931" y="589978"/>
                  <a:pt x="1263166" y="581048"/>
                </a:cubicBezTo>
                <a:cubicBezTo>
                  <a:pt x="1271401" y="572118"/>
                  <a:pt x="1275519" y="558625"/>
                  <a:pt x="1275519" y="540567"/>
                </a:cubicBezTo>
                <a:lnTo>
                  <a:pt x="1275519" y="196774"/>
                </a:lnTo>
                <a:cubicBezTo>
                  <a:pt x="1275519" y="178716"/>
                  <a:pt x="1271401" y="165272"/>
                  <a:pt x="1263166" y="156441"/>
                </a:cubicBezTo>
                <a:cubicBezTo>
                  <a:pt x="1254931" y="147611"/>
                  <a:pt x="1244166" y="143196"/>
                  <a:pt x="1230871" y="143196"/>
                </a:cubicBezTo>
                <a:close/>
                <a:moveTo>
                  <a:pt x="931131" y="143196"/>
                </a:moveTo>
                <a:cubicBezTo>
                  <a:pt x="897595" y="143196"/>
                  <a:pt x="868424" y="148206"/>
                  <a:pt x="843620" y="158227"/>
                </a:cubicBezTo>
                <a:cubicBezTo>
                  <a:pt x="818815" y="168248"/>
                  <a:pt x="799864" y="182585"/>
                  <a:pt x="786767" y="201239"/>
                </a:cubicBezTo>
                <a:cubicBezTo>
                  <a:pt x="773670" y="219892"/>
                  <a:pt x="767122" y="241224"/>
                  <a:pt x="767122" y="265235"/>
                </a:cubicBezTo>
                <a:cubicBezTo>
                  <a:pt x="767122" y="290436"/>
                  <a:pt x="773323" y="311520"/>
                  <a:pt x="785725" y="328487"/>
                </a:cubicBezTo>
                <a:cubicBezTo>
                  <a:pt x="798128" y="345453"/>
                  <a:pt x="814896" y="358848"/>
                  <a:pt x="836029" y="368670"/>
                </a:cubicBezTo>
                <a:cubicBezTo>
                  <a:pt x="857163" y="378493"/>
                  <a:pt x="883406" y="387075"/>
                  <a:pt x="914760" y="394417"/>
                </a:cubicBezTo>
                <a:cubicBezTo>
                  <a:pt x="938175" y="399775"/>
                  <a:pt x="956878" y="404835"/>
                  <a:pt x="970868" y="409598"/>
                </a:cubicBezTo>
                <a:cubicBezTo>
                  <a:pt x="984858" y="414360"/>
                  <a:pt x="996268" y="421256"/>
                  <a:pt x="1005098" y="430285"/>
                </a:cubicBezTo>
                <a:cubicBezTo>
                  <a:pt x="1013929" y="439314"/>
                  <a:pt x="1018344" y="451071"/>
                  <a:pt x="1018344" y="465557"/>
                </a:cubicBezTo>
                <a:cubicBezTo>
                  <a:pt x="1018344" y="483814"/>
                  <a:pt x="1010158" y="499044"/>
                  <a:pt x="993787" y="511248"/>
                </a:cubicBezTo>
                <a:cubicBezTo>
                  <a:pt x="977416" y="523451"/>
                  <a:pt x="956134" y="529553"/>
                  <a:pt x="929940" y="529553"/>
                </a:cubicBezTo>
                <a:cubicBezTo>
                  <a:pt x="910890" y="529553"/>
                  <a:pt x="895511" y="526527"/>
                  <a:pt x="883803" y="520475"/>
                </a:cubicBezTo>
                <a:cubicBezTo>
                  <a:pt x="872095" y="514423"/>
                  <a:pt x="863017" y="506733"/>
                  <a:pt x="856568" y="497407"/>
                </a:cubicBezTo>
                <a:cubicBezTo>
                  <a:pt x="850118" y="488080"/>
                  <a:pt x="844116" y="476471"/>
                  <a:pt x="838560" y="462581"/>
                </a:cubicBezTo>
                <a:cubicBezTo>
                  <a:pt x="833996" y="450873"/>
                  <a:pt x="828489" y="442042"/>
                  <a:pt x="822040" y="436089"/>
                </a:cubicBezTo>
                <a:cubicBezTo>
                  <a:pt x="815590" y="430136"/>
                  <a:pt x="807703" y="427160"/>
                  <a:pt x="798376" y="427160"/>
                </a:cubicBezTo>
                <a:cubicBezTo>
                  <a:pt x="786867" y="427160"/>
                  <a:pt x="777391" y="430980"/>
                  <a:pt x="769950" y="438619"/>
                </a:cubicBezTo>
                <a:cubicBezTo>
                  <a:pt x="762508" y="446259"/>
                  <a:pt x="758788" y="455437"/>
                  <a:pt x="758788" y="466153"/>
                </a:cubicBezTo>
                <a:cubicBezTo>
                  <a:pt x="758788" y="484607"/>
                  <a:pt x="764989" y="503608"/>
                  <a:pt x="777391" y="523154"/>
                </a:cubicBezTo>
                <a:cubicBezTo>
                  <a:pt x="789794" y="542700"/>
                  <a:pt x="805917" y="558327"/>
                  <a:pt x="825760" y="570035"/>
                </a:cubicBezTo>
                <a:cubicBezTo>
                  <a:pt x="853740" y="586307"/>
                  <a:pt x="889260" y="594442"/>
                  <a:pt x="932321" y="594442"/>
                </a:cubicBezTo>
                <a:cubicBezTo>
                  <a:pt x="968238" y="594442"/>
                  <a:pt x="999294" y="588489"/>
                  <a:pt x="1025488" y="576583"/>
                </a:cubicBezTo>
                <a:cubicBezTo>
                  <a:pt x="1051681" y="564677"/>
                  <a:pt x="1071575" y="548207"/>
                  <a:pt x="1085168" y="527172"/>
                </a:cubicBezTo>
                <a:cubicBezTo>
                  <a:pt x="1098761" y="506138"/>
                  <a:pt x="1105557" y="482424"/>
                  <a:pt x="1105557" y="456032"/>
                </a:cubicBezTo>
                <a:cubicBezTo>
                  <a:pt x="1105557" y="434006"/>
                  <a:pt x="1101638" y="415402"/>
                  <a:pt x="1093800" y="400222"/>
                </a:cubicBezTo>
                <a:cubicBezTo>
                  <a:pt x="1085962" y="385041"/>
                  <a:pt x="1075047" y="372490"/>
                  <a:pt x="1061058" y="362568"/>
                </a:cubicBezTo>
                <a:cubicBezTo>
                  <a:pt x="1047068" y="352646"/>
                  <a:pt x="1030101" y="344213"/>
                  <a:pt x="1010158" y="337267"/>
                </a:cubicBezTo>
                <a:cubicBezTo>
                  <a:pt x="990216" y="330322"/>
                  <a:pt x="967941" y="323972"/>
                  <a:pt x="943335" y="318217"/>
                </a:cubicBezTo>
                <a:cubicBezTo>
                  <a:pt x="923689" y="313257"/>
                  <a:pt x="909600" y="309486"/>
                  <a:pt x="901068" y="306907"/>
                </a:cubicBezTo>
                <a:cubicBezTo>
                  <a:pt x="892535" y="304327"/>
                  <a:pt x="884101" y="300755"/>
                  <a:pt x="875766" y="296191"/>
                </a:cubicBezTo>
                <a:cubicBezTo>
                  <a:pt x="867432" y="291627"/>
                  <a:pt x="860884" y="286170"/>
                  <a:pt x="856121" y="279820"/>
                </a:cubicBezTo>
                <a:cubicBezTo>
                  <a:pt x="851359" y="273470"/>
                  <a:pt x="848978" y="265929"/>
                  <a:pt x="848978" y="257198"/>
                </a:cubicBezTo>
                <a:cubicBezTo>
                  <a:pt x="848978" y="243109"/>
                  <a:pt x="855972" y="231054"/>
                  <a:pt x="869962" y="221033"/>
                </a:cubicBezTo>
                <a:cubicBezTo>
                  <a:pt x="883952" y="211012"/>
                  <a:pt x="902357" y="206001"/>
                  <a:pt x="925178" y="206001"/>
                </a:cubicBezTo>
                <a:cubicBezTo>
                  <a:pt x="949784" y="206001"/>
                  <a:pt x="967643" y="210615"/>
                  <a:pt x="978756" y="219842"/>
                </a:cubicBezTo>
                <a:cubicBezTo>
                  <a:pt x="989868" y="229069"/>
                  <a:pt x="999393" y="241918"/>
                  <a:pt x="1007331" y="258389"/>
                </a:cubicBezTo>
                <a:cubicBezTo>
                  <a:pt x="1013482" y="269898"/>
                  <a:pt x="1019187" y="278183"/>
                  <a:pt x="1024446" y="283243"/>
                </a:cubicBezTo>
                <a:cubicBezTo>
                  <a:pt x="1029704" y="288303"/>
                  <a:pt x="1037394" y="290833"/>
                  <a:pt x="1047514" y="290833"/>
                </a:cubicBezTo>
                <a:cubicBezTo>
                  <a:pt x="1058627" y="290833"/>
                  <a:pt x="1067904" y="286616"/>
                  <a:pt x="1075345" y="278183"/>
                </a:cubicBezTo>
                <a:cubicBezTo>
                  <a:pt x="1082787" y="269749"/>
                  <a:pt x="1086507" y="260274"/>
                  <a:pt x="1086507" y="249757"/>
                </a:cubicBezTo>
                <a:cubicBezTo>
                  <a:pt x="1086507" y="238247"/>
                  <a:pt x="1083531" y="226440"/>
                  <a:pt x="1077577" y="214335"/>
                </a:cubicBezTo>
                <a:cubicBezTo>
                  <a:pt x="1071624" y="202231"/>
                  <a:pt x="1062199" y="190672"/>
                  <a:pt x="1049300" y="179658"/>
                </a:cubicBezTo>
                <a:cubicBezTo>
                  <a:pt x="1036402" y="168645"/>
                  <a:pt x="1020179" y="159815"/>
                  <a:pt x="1000633" y="153167"/>
                </a:cubicBezTo>
                <a:cubicBezTo>
                  <a:pt x="981087" y="146519"/>
                  <a:pt x="957920" y="143196"/>
                  <a:pt x="931131" y="143196"/>
                </a:cubicBezTo>
                <a:close/>
                <a:moveTo>
                  <a:pt x="360226" y="143196"/>
                </a:moveTo>
                <a:cubicBezTo>
                  <a:pt x="350106" y="143196"/>
                  <a:pt x="340680" y="146023"/>
                  <a:pt x="331949" y="151679"/>
                </a:cubicBezTo>
                <a:cubicBezTo>
                  <a:pt x="323217" y="157334"/>
                  <a:pt x="316967" y="164627"/>
                  <a:pt x="313196" y="173557"/>
                </a:cubicBezTo>
                <a:cubicBezTo>
                  <a:pt x="310021" y="181692"/>
                  <a:pt x="308434" y="192904"/>
                  <a:pt x="308434" y="207192"/>
                </a:cubicBezTo>
                <a:lnTo>
                  <a:pt x="308434" y="543841"/>
                </a:lnTo>
                <a:cubicBezTo>
                  <a:pt x="308434" y="560311"/>
                  <a:pt x="312204" y="572862"/>
                  <a:pt x="319745" y="581494"/>
                </a:cubicBezTo>
                <a:cubicBezTo>
                  <a:pt x="327285" y="590126"/>
                  <a:pt x="337306" y="594442"/>
                  <a:pt x="349808" y="594442"/>
                </a:cubicBezTo>
                <a:cubicBezTo>
                  <a:pt x="361913" y="594442"/>
                  <a:pt x="371834" y="590176"/>
                  <a:pt x="379574" y="581643"/>
                </a:cubicBezTo>
                <a:cubicBezTo>
                  <a:pt x="387313" y="573110"/>
                  <a:pt x="391182" y="560510"/>
                  <a:pt x="391182" y="543841"/>
                </a:cubicBezTo>
                <a:lnTo>
                  <a:pt x="391182" y="288154"/>
                </a:lnTo>
                <a:lnTo>
                  <a:pt x="556977" y="542353"/>
                </a:lnTo>
                <a:cubicBezTo>
                  <a:pt x="561739" y="549298"/>
                  <a:pt x="566502" y="556094"/>
                  <a:pt x="571264" y="562742"/>
                </a:cubicBezTo>
                <a:cubicBezTo>
                  <a:pt x="576027" y="569390"/>
                  <a:pt x="581186" y="575194"/>
                  <a:pt x="586742" y="580155"/>
                </a:cubicBezTo>
                <a:cubicBezTo>
                  <a:pt x="592299" y="585116"/>
                  <a:pt x="598252" y="588737"/>
                  <a:pt x="604602" y="591019"/>
                </a:cubicBezTo>
                <a:cubicBezTo>
                  <a:pt x="610952" y="593301"/>
                  <a:pt x="618095" y="594442"/>
                  <a:pt x="626033" y="594442"/>
                </a:cubicBezTo>
                <a:cubicBezTo>
                  <a:pt x="657783" y="594442"/>
                  <a:pt x="673658" y="575293"/>
                  <a:pt x="673658" y="536995"/>
                </a:cubicBezTo>
                <a:lnTo>
                  <a:pt x="673658" y="193797"/>
                </a:lnTo>
                <a:cubicBezTo>
                  <a:pt x="673658" y="176930"/>
                  <a:pt x="669987" y="164280"/>
                  <a:pt x="662645" y="155846"/>
                </a:cubicBezTo>
                <a:cubicBezTo>
                  <a:pt x="655303" y="147412"/>
                  <a:pt x="645281" y="143196"/>
                  <a:pt x="632581" y="143196"/>
                </a:cubicBezTo>
                <a:cubicBezTo>
                  <a:pt x="620278" y="143196"/>
                  <a:pt x="610505" y="147412"/>
                  <a:pt x="603262" y="155846"/>
                </a:cubicBezTo>
                <a:cubicBezTo>
                  <a:pt x="596019" y="164280"/>
                  <a:pt x="592398" y="176930"/>
                  <a:pt x="592398" y="193797"/>
                </a:cubicBezTo>
                <a:lnTo>
                  <a:pt x="592398" y="453353"/>
                </a:lnTo>
                <a:lnTo>
                  <a:pt x="422436" y="196178"/>
                </a:lnTo>
                <a:cubicBezTo>
                  <a:pt x="417674" y="188638"/>
                  <a:pt x="413060" y="181395"/>
                  <a:pt x="408595" y="174449"/>
                </a:cubicBezTo>
                <a:cubicBezTo>
                  <a:pt x="404130" y="167504"/>
                  <a:pt x="399765" y="161849"/>
                  <a:pt x="395498" y="157483"/>
                </a:cubicBezTo>
                <a:cubicBezTo>
                  <a:pt x="391232" y="153117"/>
                  <a:pt x="386271" y="149645"/>
                  <a:pt x="380615" y="147065"/>
                </a:cubicBezTo>
                <a:cubicBezTo>
                  <a:pt x="374960" y="144485"/>
                  <a:pt x="368163" y="143196"/>
                  <a:pt x="360226" y="143196"/>
                </a:cubicBezTo>
                <a:close/>
                <a:moveTo>
                  <a:pt x="164070" y="143196"/>
                </a:moveTo>
                <a:cubicBezTo>
                  <a:pt x="151172" y="143196"/>
                  <a:pt x="140655" y="147660"/>
                  <a:pt x="132519" y="156590"/>
                </a:cubicBezTo>
                <a:cubicBezTo>
                  <a:pt x="124383" y="165520"/>
                  <a:pt x="120315" y="178914"/>
                  <a:pt x="120315" y="196774"/>
                </a:cubicBezTo>
                <a:lnTo>
                  <a:pt x="120315" y="540567"/>
                </a:lnTo>
                <a:cubicBezTo>
                  <a:pt x="120315" y="558426"/>
                  <a:pt x="124433" y="571870"/>
                  <a:pt x="132668" y="580899"/>
                </a:cubicBezTo>
                <a:cubicBezTo>
                  <a:pt x="140903" y="589928"/>
                  <a:pt x="151371" y="594442"/>
                  <a:pt x="164070" y="594442"/>
                </a:cubicBezTo>
                <a:cubicBezTo>
                  <a:pt x="177366" y="594442"/>
                  <a:pt x="188131" y="589978"/>
                  <a:pt x="196366" y="581048"/>
                </a:cubicBezTo>
                <a:cubicBezTo>
                  <a:pt x="204601" y="572118"/>
                  <a:pt x="208719" y="558625"/>
                  <a:pt x="208719" y="540567"/>
                </a:cubicBezTo>
                <a:lnTo>
                  <a:pt x="208719" y="196774"/>
                </a:lnTo>
                <a:cubicBezTo>
                  <a:pt x="208719" y="178716"/>
                  <a:pt x="204601" y="165272"/>
                  <a:pt x="196366" y="156441"/>
                </a:cubicBezTo>
                <a:cubicBezTo>
                  <a:pt x="188131" y="147611"/>
                  <a:pt x="177366" y="143196"/>
                  <a:pt x="164070" y="143196"/>
                </a:cubicBezTo>
                <a:close/>
                <a:moveTo>
                  <a:pt x="120002" y="0"/>
                </a:moveTo>
                <a:lnTo>
                  <a:pt x="3011998" y="0"/>
                </a:lnTo>
                <a:cubicBezTo>
                  <a:pt x="3078273" y="0"/>
                  <a:pt x="3132000" y="53727"/>
                  <a:pt x="3132000" y="120002"/>
                </a:cubicBezTo>
                <a:lnTo>
                  <a:pt x="3132000" y="599998"/>
                </a:lnTo>
                <a:cubicBezTo>
                  <a:pt x="3132000" y="666273"/>
                  <a:pt x="3078273" y="720000"/>
                  <a:pt x="3011998" y="720000"/>
                </a:cubicBez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8CCD565-6358-B545-866E-C9A96050A86A}"/>
              </a:ext>
            </a:extLst>
          </p:cNvPr>
          <p:cNvSpPr txBox="1">
            <a:spLocks/>
          </p:cNvSpPr>
          <p:nvPr/>
        </p:nvSpPr>
        <p:spPr>
          <a:xfrm>
            <a:off x="339044" y="1798154"/>
            <a:ext cx="575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erlin Sans FB" panose="020E0602020502020306" pitchFamily="34" charset="0"/>
              </a:rPr>
              <a:t>Departmental Analysis</a:t>
            </a:r>
            <a:endParaRPr lang="en-IN" sz="3200" dirty="0">
              <a:latin typeface="Berlin Sans FB" panose="020E0602020502020306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308E0D-0783-355D-3151-7D935EC02BAA}"/>
              </a:ext>
            </a:extLst>
          </p:cNvPr>
          <p:cNvSpPr txBox="1">
            <a:spLocks/>
          </p:cNvSpPr>
          <p:nvPr/>
        </p:nvSpPr>
        <p:spPr>
          <a:xfrm>
            <a:off x="255968" y="3137662"/>
            <a:ext cx="57165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erlin Sans FB" panose="020E0602020502020306" pitchFamily="34" charset="0"/>
              </a:rPr>
              <a:t>Out of the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9 departments</a:t>
            </a:r>
            <a:r>
              <a:rPr lang="en-US" sz="3200" dirty="0">
                <a:latin typeface="Berlin Sans FB" panose="020E0602020502020306" pitchFamily="34" charset="0"/>
              </a:rPr>
              <a:t>, only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2 have the highest number of employees</a:t>
            </a:r>
            <a:r>
              <a:rPr lang="en-US" sz="3200" dirty="0">
                <a:latin typeface="Berlin Sans FB" panose="020E0602020502020306" pitchFamily="34" charset="0"/>
              </a:rPr>
              <a:t> working in them and the rest of the 7 departments have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less than 11% of the total candidates hired </a:t>
            </a:r>
            <a:r>
              <a:rPr lang="en-US" sz="3200" dirty="0">
                <a:latin typeface="Berlin Sans FB" panose="020E0602020502020306" pitchFamily="34" charset="0"/>
              </a:rPr>
              <a:t>by the company.</a:t>
            </a:r>
            <a:endParaRPr lang="en-IN" sz="32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61A06F8-6852-BAF3-81DF-EEF6E57965E0}"/>
              </a:ext>
            </a:extLst>
          </p:cNvPr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24363" r="14172" b="23545"/>
          <a:stretch/>
        </p:blipFill>
        <p:spPr bwMode="auto">
          <a:xfrm>
            <a:off x="4966579" y="1749569"/>
            <a:ext cx="894398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4B91FC-AC4C-71D7-98F6-E62203D2D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755521"/>
              </p:ext>
            </p:extLst>
          </p:nvPr>
        </p:nvGraphicFramePr>
        <p:xfrm>
          <a:off x="6331939" y="3471247"/>
          <a:ext cx="5860061" cy="323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3C16F9-0199-DBCD-25C3-CF3325414D61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58" y="62340"/>
            <a:ext cx="3209242" cy="24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94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434642-667B-3763-3024-29B23A357911}"/>
              </a:ext>
            </a:extLst>
          </p:cNvPr>
          <p:cNvSpPr>
            <a:spLocks/>
          </p:cNvSpPr>
          <p:nvPr/>
        </p:nvSpPr>
        <p:spPr>
          <a:xfrm>
            <a:off x="-1394154" y="1623362"/>
            <a:ext cx="7489434" cy="907846"/>
          </a:xfrm>
          <a:prstGeom prst="roundRect">
            <a:avLst>
              <a:gd name="adj" fmla="val 22854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2F8939-D8C2-02D4-4BF8-55DB6021573D}"/>
              </a:ext>
            </a:extLst>
          </p:cNvPr>
          <p:cNvSpPr/>
          <p:nvPr/>
        </p:nvSpPr>
        <p:spPr>
          <a:xfrm>
            <a:off x="-1518605" y="2717575"/>
            <a:ext cx="11946655" cy="6861035"/>
          </a:xfrm>
          <a:prstGeom prst="roundRect">
            <a:avLst>
              <a:gd name="adj" fmla="val 228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C6FD83-897B-FA8C-BF63-989C0C734D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813" y="543897"/>
            <a:ext cx="3132000" cy="720000"/>
          </a:xfrm>
          <a:custGeom>
            <a:avLst/>
            <a:gdLst/>
            <a:ahLst/>
            <a:cxnLst/>
            <a:rect l="l" t="t" r="r" b="b"/>
            <a:pathLst>
              <a:path w="3132000" h="720000">
                <a:moveTo>
                  <a:pt x="2328924" y="150637"/>
                </a:moveTo>
                <a:cubicBezTo>
                  <a:pt x="2314439" y="150637"/>
                  <a:pt x="2303376" y="153911"/>
                  <a:pt x="2295736" y="160460"/>
                </a:cubicBezTo>
                <a:cubicBezTo>
                  <a:pt x="2288096" y="167008"/>
                  <a:pt x="2284276" y="175938"/>
                  <a:pt x="2284276" y="187249"/>
                </a:cubicBezTo>
                <a:cubicBezTo>
                  <a:pt x="2284276" y="198163"/>
                  <a:pt x="2287947" y="206944"/>
                  <a:pt x="2295289" y="213591"/>
                </a:cubicBezTo>
                <a:cubicBezTo>
                  <a:pt x="2302631" y="220239"/>
                  <a:pt x="2313843" y="223563"/>
                  <a:pt x="2328924" y="223563"/>
                </a:cubicBezTo>
                <a:lnTo>
                  <a:pt x="2425365" y="223563"/>
                </a:lnTo>
                <a:lnTo>
                  <a:pt x="2425365" y="540567"/>
                </a:lnTo>
                <a:cubicBezTo>
                  <a:pt x="2425365" y="558625"/>
                  <a:pt x="2429483" y="572118"/>
                  <a:pt x="2437718" y="581048"/>
                </a:cubicBezTo>
                <a:cubicBezTo>
                  <a:pt x="2445953" y="589978"/>
                  <a:pt x="2456619" y="594442"/>
                  <a:pt x="2469716" y="594442"/>
                </a:cubicBezTo>
                <a:cubicBezTo>
                  <a:pt x="2482614" y="594442"/>
                  <a:pt x="2493131" y="590027"/>
                  <a:pt x="2501267" y="581197"/>
                </a:cubicBezTo>
                <a:cubicBezTo>
                  <a:pt x="2509403" y="572366"/>
                  <a:pt x="2513471" y="558823"/>
                  <a:pt x="2513471" y="540567"/>
                </a:cubicBezTo>
                <a:lnTo>
                  <a:pt x="2513471" y="223563"/>
                </a:lnTo>
                <a:lnTo>
                  <a:pt x="2609912" y="223563"/>
                </a:lnTo>
                <a:cubicBezTo>
                  <a:pt x="2624993" y="223563"/>
                  <a:pt x="2636304" y="220239"/>
                  <a:pt x="2643845" y="213591"/>
                </a:cubicBezTo>
                <a:cubicBezTo>
                  <a:pt x="2651385" y="206944"/>
                  <a:pt x="2655156" y="198163"/>
                  <a:pt x="2655156" y="187249"/>
                </a:cubicBezTo>
                <a:cubicBezTo>
                  <a:pt x="2655156" y="176335"/>
                  <a:pt x="2651435" y="167504"/>
                  <a:pt x="2643994" y="160757"/>
                </a:cubicBezTo>
                <a:cubicBezTo>
                  <a:pt x="2636552" y="154010"/>
                  <a:pt x="2625191" y="150637"/>
                  <a:pt x="2609912" y="150637"/>
                </a:cubicBezTo>
                <a:close/>
                <a:moveTo>
                  <a:pt x="2864706" y="143196"/>
                </a:moveTo>
                <a:cubicBezTo>
                  <a:pt x="2831170" y="143196"/>
                  <a:pt x="2801999" y="148206"/>
                  <a:pt x="2777195" y="158227"/>
                </a:cubicBezTo>
                <a:cubicBezTo>
                  <a:pt x="2752390" y="168248"/>
                  <a:pt x="2733439" y="182585"/>
                  <a:pt x="2720342" y="201239"/>
                </a:cubicBezTo>
                <a:cubicBezTo>
                  <a:pt x="2707245" y="219892"/>
                  <a:pt x="2700697" y="241224"/>
                  <a:pt x="2700697" y="265235"/>
                </a:cubicBezTo>
                <a:cubicBezTo>
                  <a:pt x="2700697" y="290436"/>
                  <a:pt x="2706898" y="311520"/>
                  <a:pt x="2719301" y="328487"/>
                </a:cubicBezTo>
                <a:cubicBezTo>
                  <a:pt x="2731703" y="345453"/>
                  <a:pt x="2748471" y="358848"/>
                  <a:pt x="2769604" y="368670"/>
                </a:cubicBezTo>
                <a:cubicBezTo>
                  <a:pt x="2790738" y="378493"/>
                  <a:pt x="2816981" y="387075"/>
                  <a:pt x="2848335" y="394417"/>
                </a:cubicBezTo>
                <a:cubicBezTo>
                  <a:pt x="2871750" y="399775"/>
                  <a:pt x="2890453" y="404835"/>
                  <a:pt x="2904443" y="409598"/>
                </a:cubicBezTo>
                <a:cubicBezTo>
                  <a:pt x="2918433" y="414360"/>
                  <a:pt x="2929843" y="421256"/>
                  <a:pt x="2938673" y="430285"/>
                </a:cubicBezTo>
                <a:cubicBezTo>
                  <a:pt x="2947504" y="439314"/>
                  <a:pt x="2951919" y="451071"/>
                  <a:pt x="2951919" y="465557"/>
                </a:cubicBezTo>
                <a:cubicBezTo>
                  <a:pt x="2951919" y="483814"/>
                  <a:pt x="2943733" y="499044"/>
                  <a:pt x="2927362" y="511248"/>
                </a:cubicBezTo>
                <a:cubicBezTo>
                  <a:pt x="2910991" y="523451"/>
                  <a:pt x="2889709" y="529553"/>
                  <a:pt x="2863515" y="529553"/>
                </a:cubicBezTo>
                <a:cubicBezTo>
                  <a:pt x="2844465" y="529553"/>
                  <a:pt x="2829086" y="526527"/>
                  <a:pt x="2817378" y="520475"/>
                </a:cubicBezTo>
                <a:cubicBezTo>
                  <a:pt x="2805671" y="514423"/>
                  <a:pt x="2796592" y="506733"/>
                  <a:pt x="2790143" y="497407"/>
                </a:cubicBezTo>
                <a:cubicBezTo>
                  <a:pt x="2783693" y="488080"/>
                  <a:pt x="2777691" y="476471"/>
                  <a:pt x="2772135" y="462581"/>
                </a:cubicBezTo>
                <a:cubicBezTo>
                  <a:pt x="2767571" y="450873"/>
                  <a:pt x="2762064" y="442042"/>
                  <a:pt x="2755615" y="436089"/>
                </a:cubicBezTo>
                <a:cubicBezTo>
                  <a:pt x="2749165" y="430136"/>
                  <a:pt x="2741277" y="427160"/>
                  <a:pt x="2731951" y="427160"/>
                </a:cubicBezTo>
                <a:cubicBezTo>
                  <a:pt x="2720441" y="427160"/>
                  <a:pt x="2710966" y="430980"/>
                  <a:pt x="2703525" y="438619"/>
                </a:cubicBezTo>
                <a:cubicBezTo>
                  <a:pt x="2696083" y="446259"/>
                  <a:pt x="2692363" y="455437"/>
                  <a:pt x="2692363" y="466153"/>
                </a:cubicBezTo>
                <a:cubicBezTo>
                  <a:pt x="2692363" y="484607"/>
                  <a:pt x="2698564" y="503608"/>
                  <a:pt x="2710966" y="523154"/>
                </a:cubicBezTo>
                <a:cubicBezTo>
                  <a:pt x="2723369" y="542700"/>
                  <a:pt x="2739491" y="558327"/>
                  <a:pt x="2759335" y="570035"/>
                </a:cubicBezTo>
                <a:cubicBezTo>
                  <a:pt x="2787315" y="586307"/>
                  <a:pt x="2822835" y="594442"/>
                  <a:pt x="2865896" y="594442"/>
                </a:cubicBezTo>
                <a:cubicBezTo>
                  <a:pt x="2901814" y="594442"/>
                  <a:pt x="2932869" y="588489"/>
                  <a:pt x="2959063" y="576583"/>
                </a:cubicBezTo>
                <a:cubicBezTo>
                  <a:pt x="2985256" y="564677"/>
                  <a:pt x="3005150" y="548207"/>
                  <a:pt x="3018743" y="527172"/>
                </a:cubicBezTo>
                <a:cubicBezTo>
                  <a:pt x="3032336" y="506138"/>
                  <a:pt x="3039132" y="482424"/>
                  <a:pt x="3039132" y="456032"/>
                </a:cubicBezTo>
                <a:cubicBezTo>
                  <a:pt x="3039132" y="434006"/>
                  <a:pt x="3035213" y="415402"/>
                  <a:pt x="3027375" y="400222"/>
                </a:cubicBezTo>
                <a:cubicBezTo>
                  <a:pt x="3019537" y="385041"/>
                  <a:pt x="3008622" y="372490"/>
                  <a:pt x="2994633" y="362568"/>
                </a:cubicBezTo>
                <a:cubicBezTo>
                  <a:pt x="2980643" y="352646"/>
                  <a:pt x="2963676" y="344213"/>
                  <a:pt x="2943733" y="337267"/>
                </a:cubicBezTo>
                <a:cubicBezTo>
                  <a:pt x="2923790" y="330322"/>
                  <a:pt x="2901516" y="323972"/>
                  <a:pt x="2876910" y="318217"/>
                </a:cubicBezTo>
                <a:cubicBezTo>
                  <a:pt x="2857264" y="313257"/>
                  <a:pt x="2843175" y="309486"/>
                  <a:pt x="2834642" y="306907"/>
                </a:cubicBezTo>
                <a:cubicBezTo>
                  <a:pt x="2826109" y="304327"/>
                  <a:pt x="2817676" y="300755"/>
                  <a:pt x="2809342" y="296191"/>
                </a:cubicBezTo>
                <a:cubicBezTo>
                  <a:pt x="2801007" y="291627"/>
                  <a:pt x="2794459" y="286170"/>
                  <a:pt x="2789696" y="279820"/>
                </a:cubicBezTo>
                <a:cubicBezTo>
                  <a:pt x="2784934" y="273470"/>
                  <a:pt x="2782552" y="265929"/>
                  <a:pt x="2782552" y="257198"/>
                </a:cubicBezTo>
                <a:cubicBezTo>
                  <a:pt x="2782552" y="243109"/>
                  <a:pt x="2789547" y="231054"/>
                  <a:pt x="2803537" y="221033"/>
                </a:cubicBezTo>
                <a:cubicBezTo>
                  <a:pt x="2817527" y="211012"/>
                  <a:pt x="2835932" y="206001"/>
                  <a:pt x="2858752" y="206001"/>
                </a:cubicBezTo>
                <a:cubicBezTo>
                  <a:pt x="2883359" y="206001"/>
                  <a:pt x="2901218" y="210615"/>
                  <a:pt x="2912331" y="219842"/>
                </a:cubicBezTo>
                <a:cubicBezTo>
                  <a:pt x="2923443" y="229069"/>
                  <a:pt x="2932968" y="241918"/>
                  <a:pt x="2940906" y="258389"/>
                </a:cubicBezTo>
                <a:cubicBezTo>
                  <a:pt x="2947057" y="269898"/>
                  <a:pt x="2952762" y="278183"/>
                  <a:pt x="2958021" y="283243"/>
                </a:cubicBezTo>
                <a:cubicBezTo>
                  <a:pt x="2963280" y="288303"/>
                  <a:pt x="2970969" y="290833"/>
                  <a:pt x="2981089" y="290833"/>
                </a:cubicBezTo>
                <a:cubicBezTo>
                  <a:pt x="2992202" y="290833"/>
                  <a:pt x="3001479" y="286616"/>
                  <a:pt x="3008920" y="278183"/>
                </a:cubicBezTo>
                <a:cubicBezTo>
                  <a:pt x="3016361" y="269749"/>
                  <a:pt x="3020082" y="260274"/>
                  <a:pt x="3020082" y="249757"/>
                </a:cubicBezTo>
                <a:cubicBezTo>
                  <a:pt x="3020082" y="238247"/>
                  <a:pt x="3017106" y="226440"/>
                  <a:pt x="3011152" y="214335"/>
                </a:cubicBezTo>
                <a:cubicBezTo>
                  <a:pt x="3005199" y="202231"/>
                  <a:pt x="2995773" y="190672"/>
                  <a:pt x="2982875" y="179658"/>
                </a:cubicBezTo>
                <a:cubicBezTo>
                  <a:pt x="2969977" y="168645"/>
                  <a:pt x="2953755" y="159815"/>
                  <a:pt x="2934208" y="153167"/>
                </a:cubicBezTo>
                <a:cubicBezTo>
                  <a:pt x="2914662" y="146519"/>
                  <a:pt x="2891495" y="143196"/>
                  <a:pt x="2864706" y="143196"/>
                </a:cubicBezTo>
                <a:close/>
                <a:moveTo>
                  <a:pt x="1904169" y="143196"/>
                </a:moveTo>
                <a:cubicBezTo>
                  <a:pt x="1890675" y="143196"/>
                  <a:pt x="1880009" y="147660"/>
                  <a:pt x="1872171" y="156590"/>
                </a:cubicBezTo>
                <a:cubicBezTo>
                  <a:pt x="1864333" y="165520"/>
                  <a:pt x="1860413" y="178914"/>
                  <a:pt x="1860413" y="196774"/>
                </a:cubicBezTo>
                <a:lnTo>
                  <a:pt x="1860413" y="540567"/>
                </a:lnTo>
                <a:cubicBezTo>
                  <a:pt x="1860413" y="558426"/>
                  <a:pt x="1864382" y="571870"/>
                  <a:pt x="1872320" y="580899"/>
                </a:cubicBezTo>
                <a:cubicBezTo>
                  <a:pt x="1880257" y="589928"/>
                  <a:pt x="1890874" y="594442"/>
                  <a:pt x="1904169" y="594442"/>
                </a:cubicBezTo>
                <a:cubicBezTo>
                  <a:pt x="1917266" y="594442"/>
                  <a:pt x="1927981" y="589978"/>
                  <a:pt x="1936316" y="581048"/>
                </a:cubicBezTo>
                <a:cubicBezTo>
                  <a:pt x="1944650" y="572118"/>
                  <a:pt x="1948817" y="558625"/>
                  <a:pt x="1948817" y="540567"/>
                </a:cubicBezTo>
                <a:lnTo>
                  <a:pt x="1948817" y="393822"/>
                </a:lnTo>
                <a:lnTo>
                  <a:pt x="2139615" y="393822"/>
                </a:lnTo>
                <a:lnTo>
                  <a:pt x="2139615" y="540567"/>
                </a:lnTo>
                <a:cubicBezTo>
                  <a:pt x="2139615" y="558426"/>
                  <a:pt x="2143584" y="571870"/>
                  <a:pt x="2151521" y="580899"/>
                </a:cubicBezTo>
                <a:cubicBezTo>
                  <a:pt x="2159459" y="589928"/>
                  <a:pt x="2170075" y="594442"/>
                  <a:pt x="2183370" y="594442"/>
                </a:cubicBezTo>
                <a:cubicBezTo>
                  <a:pt x="2196467" y="594442"/>
                  <a:pt x="2207183" y="589978"/>
                  <a:pt x="2215517" y="581048"/>
                </a:cubicBezTo>
                <a:cubicBezTo>
                  <a:pt x="2223852" y="572118"/>
                  <a:pt x="2228019" y="558625"/>
                  <a:pt x="2228019" y="540567"/>
                </a:cubicBezTo>
                <a:lnTo>
                  <a:pt x="2228019" y="196774"/>
                </a:lnTo>
                <a:cubicBezTo>
                  <a:pt x="2228019" y="178716"/>
                  <a:pt x="2223901" y="165272"/>
                  <a:pt x="2215666" y="156441"/>
                </a:cubicBezTo>
                <a:cubicBezTo>
                  <a:pt x="2207431" y="147611"/>
                  <a:pt x="2196666" y="143196"/>
                  <a:pt x="2183370" y="143196"/>
                </a:cubicBezTo>
                <a:cubicBezTo>
                  <a:pt x="2170274" y="143196"/>
                  <a:pt x="2159707" y="147660"/>
                  <a:pt x="2151670" y="156590"/>
                </a:cubicBezTo>
                <a:cubicBezTo>
                  <a:pt x="2143633" y="165520"/>
                  <a:pt x="2139615" y="178914"/>
                  <a:pt x="2139615" y="196774"/>
                </a:cubicBezTo>
                <a:lnTo>
                  <a:pt x="2139615" y="321789"/>
                </a:lnTo>
                <a:lnTo>
                  <a:pt x="1948817" y="321789"/>
                </a:lnTo>
                <a:lnTo>
                  <a:pt x="1948817" y="196774"/>
                </a:lnTo>
                <a:cubicBezTo>
                  <a:pt x="1948817" y="178716"/>
                  <a:pt x="1944700" y="165272"/>
                  <a:pt x="1936465" y="156441"/>
                </a:cubicBezTo>
                <a:cubicBezTo>
                  <a:pt x="1928229" y="147611"/>
                  <a:pt x="1917464" y="143196"/>
                  <a:pt x="1904169" y="143196"/>
                </a:cubicBezTo>
                <a:close/>
                <a:moveTo>
                  <a:pt x="1583593" y="143196"/>
                </a:moveTo>
                <a:cubicBezTo>
                  <a:pt x="1547874" y="143196"/>
                  <a:pt x="1515926" y="148405"/>
                  <a:pt x="1487748" y="158823"/>
                </a:cubicBezTo>
                <a:cubicBezTo>
                  <a:pt x="1459570" y="169240"/>
                  <a:pt x="1435658" y="184272"/>
                  <a:pt x="1416013" y="203917"/>
                </a:cubicBezTo>
                <a:cubicBezTo>
                  <a:pt x="1396367" y="223563"/>
                  <a:pt x="1381484" y="247474"/>
                  <a:pt x="1371364" y="275653"/>
                </a:cubicBezTo>
                <a:cubicBezTo>
                  <a:pt x="1361244" y="303831"/>
                  <a:pt x="1356184" y="334886"/>
                  <a:pt x="1356184" y="368819"/>
                </a:cubicBezTo>
                <a:cubicBezTo>
                  <a:pt x="1356184" y="403347"/>
                  <a:pt x="1361393" y="434601"/>
                  <a:pt x="1371811" y="462581"/>
                </a:cubicBezTo>
                <a:cubicBezTo>
                  <a:pt x="1382229" y="490560"/>
                  <a:pt x="1397161" y="514373"/>
                  <a:pt x="1416608" y="534018"/>
                </a:cubicBezTo>
                <a:cubicBezTo>
                  <a:pt x="1436055" y="553664"/>
                  <a:pt x="1459570" y="568646"/>
                  <a:pt x="1487153" y="578964"/>
                </a:cubicBezTo>
                <a:cubicBezTo>
                  <a:pt x="1514735" y="589283"/>
                  <a:pt x="1545295" y="594442"/>
                  <a:pt x="1578831" y="594442"/>
                </a:cubicBezTo>
                <a:cubicBezTo>
                  <a:pt x="1607604" y="594442"/>
                  <a:pt x="1634195" y="591168"/>
                  <a:pt x="1658603" y="584620"/>
                </a:cubicBezTo>
                <a:cubicBezTo>
                  <a:pt x="1683010" y="578071"/>
                  <a:pt x="1708410" y="567653"/>
                  <a:pt x="1734802" y="553366"/>
                </a:cubicBezTo>
                <a:cubicBezTo>
                  <a:pt x="1743931" y="548405"/>
                  <a:pt x="1751422" y="543246"/>
                  <a:pt x="1757276" y="537888"/>
                </a:cubicBezTo>
                <a:cubicBezTo>
                  <a:pt x="1763129" y="532530"/>
                  <a:pt x="1767148" y="526527"/>
                  <a:pt x="1769331" y="519880"/>
                </a:cubicBezTo>
                <a:cubicBezTo>
                  <a:pt x="1771513" y="513232"/>
                  <a:pt x="1772605" y="504352"/>
                  <a:pt x="1772605" y="493239"/>
                </a:cubicBezTo>
                <a:lnTo>
                  <a:pt x="1772605" y="409598"/>
                </a:lnTo>
                <a:cubicBezTo>
                  <a:pt x="1772605" y="394517"/>
                  <a:pt x="1769975" y="383206"/>
                  <a:pt x="1764717" y="375665"/>
                </a:cubicBezTo>
                <a:cubicBezTo>
                  <a:pt x="1759458" y="368125"/>
                  <a:pt x="1752563" y="363263"/>
                  <a:pt x="1744030" y="361080"/>
                </a:cubicBezTo>
                <a:cubicBezTo>
                  <a:pt x="1735497" y="358897"/>
                  <a:pt x="1725079" y="357806"/>
                  <a:pt x="1712776" y="357806"/>
                </a:cubicBezTo>
                <a:lnTo>
                  <a:pt x="1612466" y="357806"/>
                </a:lnTo>
                <a:cubicBezTo>
                  <a:pt x="1600361" y="357806"/>
                  <a:pt x="1590786" y="360981"/>
                  <a:pt x="1583742" y="367331"/>
                </a:cubicBezTo>
                <a:cubicBezTo>
                  <a:pt x="1576698" y="373681"/>
                  <a:pt x="1573175" y="381717"/>
                  <a:pt x="1573175" y="391441"/>
                </a:cubicBezTo>
                <a:cubicBezTo>
                  <a:pt x="1573175" y="403347"/>
                  <a:pt x="1577392" y="411781"/>
                  <a:pt x="1585826" y="416742"/>
                </a:cubicBezTo>
                <a:cubicBezTo>
                  <a:pt x="1594259" y="421703"/>
                  <a:pt x="1606711" y="424183"/>
                  <a:pt x="1623181" y="424183"/>
                </a:cubicBezTo>
                <a:lnTo>
                  <a:pt x="1691642" y="424183"/>
                </a:lnTo>
                <a:lnTo>
                  <a:pt x="1691642" y="495025"/>
                </a:lnTo>
                <a:cubicBezTo>
                  <a:pt x="1673188" y="504947"/>
                  <a:pt x="1654981" y="512587"/>
                  <a:pt x="1637022" y="517945"/>
                </a:cubicBezTo>
                <a:cubicBezTo>
                  <a:pt x="1619064" y="523303"/>
                  <a:pt x="1599865" y="525982"/>
                  <a:pt x="1579426" y="525982"/>
                </a:cubicBezTo>
                <a:cubicBezTo>
                  <a:pt x="1537357" y="525982"/>
                  <a:pt x="1504565" y="512190"/>
                  <a:pt x="1481051" y="484607"/>
                </a:cubicBezTo>
                <a:cubicBezTo>
                  <a:pt x="1457536" y="457024"/>
                  <a:pt x="1445778" y="417635"/>
                  <a:pt x="1445778" y="366438"/>
                </a:cubicBezTo>
                <a:cubicBezTo>
                  <a:pt x="1445778" y="342824"/>
                  <a:pt x="1448804" y="321293"/>
                  <a:pt x="1454857" y="301846"/>
                </a:cubicBezTo>
                <a:cubicBezTo>
                  <a:pt x="1460909" y="282399"/>
                  <a:pt x="1469640" y="265979"/>
                  <a:pt x="1481051" y="252584"/>
                </a:cubicBezTo>
                <a:cubicBezTo>
                  <a:pt x="1492461" y="239190"/>
                  <a:pt x="1506203" y="228970"/>
                  <a:pt x="1522276" y="221926"/>
                </a:cubicBezTo>
                <a:cubicBezTo>
                  <a:pt x="1538349" y="214881"/>
                  <a:pt x="1556606" y="211359"/>
                  <a:pt x="1577045" y="211359"/>
                </a:cubicBezTo>
                <a:cubicBezTo>
                  <a:pt x="1596888" y="211359"/>
                  <a:pt x="1613210" y="214335"/>
                  <a:pt x="1626009" y="220289"/>
                </a:cubicBezTo>
                <a:cubicBezTo>
                  <a:pt x="1638808" y="226242"/>
                  <a:pt x="1648978" y="233584"/>
                  <a:pt x="1656519" y="242315"/>
                </a:cubicBezTo>
                <a:cubicBezTo>
                  <a:pt x="1664060" y="251046"/>
                  <a:pt x="1673287" y="263945"/>
                  <a:pt x="1684201" y="281010"/>
                </a:cubicBezTo>
                <a:cubicBezTo>
                  <a:pt x="1688170" y="286368"/>
                  <a:pt x="1693081" y="290535"/>
                  <a:pt x="1698935" y="293512"/>
                </a:cubicBezTo>
                <a:cubicBezTo>
                  <a:pt x="1704789" y="296489"/>
                  <a:pt x="1710891" y="297977"/>
                  <a:pt x="1717241" y="297977"/>
                </a:cubicBezTo>
                <a:cubicBezTo>
                  <a:pt x="1728750" y="297977"/>
                  <a:pt x="1738622" y="294058"/>
                  <a:pt x="1746858" y="286219"/>
                </a:cubicBezTo>
                <a:cubicBezTo>
                  <a:pt x="1755093" y="278381"/>
                  <a:pt x="1759210" y="268906"/>
                  <a:pt x="1759210" y="257793"/>
                </a:cubicBezTo>
                <a:cubicBezTo>
                  <a:pt x="1759210" y="247474"/>
                  <a:pt x="1755638" y="235667"/>
                  <a:pt x="1748495" y="222372"/>
                </a:cubicBezTo>
                <a:cubicBezTo>
                  <a:pt x="1741351" y="209077"/>
                  <a:pt x="1730735" y="196476"/>
                  <a:pt x="1716646" y="184570"/>
                </a:cubicBezTo>
                <a:cubicBezTo>
                  <a:pt x="1702556" y="172664"/>
                  <a:pt x="1684201" y="162791"/>
                  <a:pt x="1661579" y="154953"/>
                </a:cubicBezTo>
                <a:cubicBezTo>
                  <a:pt x="1638957" y="147115"/>
                  <a:pt x="1612962" y="143196"/>
                  <a:pt x="1583593" y="143196"/>
                </a:cubicBezTo>
                <a:close/>
                <a:moveTo>
                  <a:pt x="1230871" y="143196"/>
                </a:moveTo>
                <a:cubicBezTo>
                  <a:pt x="1217972" y="143196"/>
                  <a:pt x="1207455" y="147660"/>
                  <a:pt x="1199319" y="156590"/>
                </a:cubicBezTo>
                <a:cubicBezTo>
                  <a:pt x="1191183" y="165520"/>
                  <a:pt x="1187115" y="178914"/>
                  <a:pt x="1187115" y="196774"/>
                </a:cubicBezTo>
                <a:lnTo>
                  <a:pt x="1187115" y="540567"/>
                </a:lnTo>
                <a:cubicBezTo>
                  <a:pt x="1187115" y="558426"/>
                  <a:pt x="1191233" y="571870"/>
                  <a:pt x="1199468" y="580899"/>
                </a:cubicBezTo>
                <a:cubicBezTo>
                  <a:pt x="1207703" y="589928"/>
                  <a:pt x="1218170" y="594442"/>
                  <a:pt x="1230871" y="594442"/>
                </a:cubicBezTo>
                <a:cubicBezTo>
                  <a:pt x="1244166" y="594442"/>
                  <a:pt x="1254931" y="589978"/>
                  <a:pt x="1263166" y="581048"/>
                </a:cubicBezTo>
                <a:cubicBezTo>
                  <a:pt x="1271401" y="572118"/>
                  <a:pt x="1275519" y="558625"/>
                  <a:pt x="1275519" y="540567"/>
                </a:cubicBezTo>
                <a:lnTo>
                  <a:pt x="1275519" y="196774"/>
                </a:lnTo>
                <a:cubicBezTo>
                  <a:pt x="1275519" y="178716"/>
                  <a:pt x="1271401" y="165272"/>
                  <a:pt x="1263166" y="156441"/>
                </a:cubicBezTo>
                <a:cubicBezTo>
                  <a:pt x="1254931" y="147611"/>
                  <a:pt x="1244166" y="143196"/>
                  <a:pt x="1230871" y="143196"/>
                </a:cubicBezTo>
                <a:close/>
                <a:moveTo>
                  <a:pt x="931131" y="143196"/>
                </a:moveTo>
                <a:cubicBezTo>
                  <a:pt x="897595" y="143196"/>
                  <a:pt x="868424" y="148206"/>
                  <a:pt x="843620" y="158227"/>
                </a:cubicBezTo>
                <a:cubicBezTo>
                  <a:pt x="818815" y="168248"/>
                  <a:pt x="799864" y="182585"/>
                  <a:pt x="786767" y="201239"/>
                </a:cubicBezTo>
                <a:cubicBezTo>
                  <a:pt x="773670" y="219892"/>
                  <a:pt x="767122" y="241224"/>
                  <a:pt x="767122" y="265235"/>
                </a:cubicBezTo>
                <a:cubicBezTo>
                  <a:pt x="767122" y="290436"/>
                  <a:pt x="773323" y="311520"/>
                  <a:pt x="785725" y="328487"/>
                </a:cubicBezTo>
                <a:cubicBezTo>
                  <a:pt x="798128" y="345453"/>
                  <a:pt x="814896" y="358848"/>
                  <a:pt x="836029" y="368670"/>
                </a:cubicBezTo>
                <a:cubicBezTo>
                  <a:pt x="857163" y="378493"/>
                  <a:pt x="883406" y="387075"/>
                  <a:pt x="914760" y="394417"/>
                </a:cubicBezTo>
                <a:cubicBezTo>
                  <a:pt x="938175" y="399775"/>
                  <a:pt x="956878" y="404835"/>
                  <a:pt x="970868" y="409598"/>
                </a:cubicBezTo>
                <a:cubicBezTo>
                  <a:pt x="984858" y="414360"/>
                  <a:pt x="996268" y="421256"/>
                  <a:pt x="1005098" y="430285"/>
                </a:cubicBezTo>
                <a:cubicBezTo>
                  <a:pt x="1013929" y="439314"/>
                  <a:pt x="1018344" y="451071"/>
                  <a:pt x="1018344" y="465557"/>
                </a:cubicBezTo>
                <a:cubicBezTo>
                  <a:pt x="1018344" y="483814"/>
                  <a:pt x="1010158" y="499044"/>
                  <a:pt x="993787" y="511248"/>
                </a:cubicBezTo>
                <a:cubicBezTo>
                  <a:pt x="977416" y="523451"/>
                  <a:pt x="956134" y="529553"/>
                  <a:pt x="929940" y="529553"/>
                </a:cubicBezTo>
                <a:cubicBezTo>
                  <a:pt x="910890" y="529553"/>
                  <a:pt x="895511" y="526527"/>
                  <a:pt x="883803" y="520475"/>
                </a:cubicBezTo>
                <a:cubicBezTo>
                  <a:pt x="872095" y="514423"/>
                  <a:pt x="863017" y="506733"/>
                  <a:pt x="856568" y="497407"/>
                </a:cubicBezTo>
                <a:cubicBezTo>
                  <a:pt x="850118" y="488080"/>
                  <a:pt x="844116" y="476471"/>
                  <a:pt x="838560" y="462581"/>
                </a:cubicBezTo>
                <a:cubicBezTo>
                  <a:pt x="833996" y="450873"/>
                  <a:pt x="828489" y="442042"/>
                  <a:pt x="822040" y="436089"/>
                </a:cubicBezTo>
                <a:cubicBezTo>
                  <a:pt x="815590" y="430136"/>
                  <a:pt x="807703" y="427160"/>
                  <a:pt x="798376" y="427160"/>
                </a:cubicBezTo>
                <a:cubicBezTo>
                  <a:pt x="786867" y="427160"/>
                  <a:pt x="777391" y="430980"/>
                  <a:pt x="769950" y="438619"/>
                </a:cubicBezTo>
                <a:cubicBezTo>
                  <a:pt x="762508" y="446259"/>
                  <a:pt x="758788" y="455437"/>
                  <a:pt x="758788" y="466153"/>
                </a:cubicBezTo>
                <a:cubicBezTo>
                  <a:pt x="758788" y="484607"/>
                  <a:pt x="764989" y="503608"/>
                  <a:pt x="777391" y="523154"/>
                </a:cubicBezTo>
                <a:cubicBezTo>
                  <a:pt x="789794" y="542700"/>
                  <a:pt x="805917" y="558327"/>
                  <a:pt x="825760" y="570035"/>
                </a:cubicBezTo>
                <a:cubicBezTo>
                  <a:pt x="853740" y="586307"/>
                  <a:pt x="889260" y="594442"/>
                  <a:pt x="932321" y="594442"/>
                </a:cubicBezTo>
                <a:cubicBezTo>
                  <a:pt x="968238" y="594442"/>
                  <a:pt x="999294" y="588489"/>
                  <a:pt x="1025488" y="576583"/>
                </a:cubicBezTo>
                <a:cubicBezTo>
                  <a:pt x="1051681" y="564677"/>
                  <a:pt x="1071575" y="548207"/>
                  <a:pt x="1085168" y="527172"/>
                </a:cubicBezTo>
                <a:cubicBezTo>
                  <a:pt x="1098761" y="506138"/>
                  <a:pt x="1105557" y="482424"/>
                  <a:pt x="1105557" y="456032"/>
                </a:cubicBezTo>
                <a:cubicBezTo>
                  <a:pt x="1105557" y="434006"/>
                  <a:pt x="1101638" y="415402"/>
                  <a:pt x="1093800" y="400222"/>
                </a:cubicBezTo>
                <a:cubicBezTo>
                  <a:pt x="1085962" y="385041"/>
                  <a:pt x="1075047" y="372490"/>
                  <a:pt x="1061058" y="362568"/>
                </a:cubicBezTo>
                <a:cubicBezTo>
                  <a:pt x="1047068" y="352646"/>
                  <a:pt x="1030101" y="344213"/>
                  <a:pt x="1010158" y="337267"/>
                </a:cubicBezTo>
                <a:cubicBezTo>
                  <a:pt x="990216" y="330322"/>
                  <a:pt x="967941" y="323972"/>
                  <a:pt x="943335" y="318217"/>
                </a:cubicBezTo>
                <a:cubicBezTo>
                  <a:pt x="923689" y="313257"/>
                  <a:pt x="909600" y="309486"/>
                  <a:pt x="901068" y="306907"/>
                </a:cubicBezTo>
                <a:cubicBezTo>
                  <a:pt x="892535" y="304327"/>
                  <a:pt x="884101" y="300755"/>
                  <a:pt x="875766" y="296191"/>
                </a:cubicBezTo>
                <a:cubicBezTo>
                  <a:pt x="867432" y="291627"/>
                  <a:pt x="860884" y="286170"/>
                  <a:pt x="856121" y="279820"/>
                </a:cubicBezTo>
                <a:cubicBezTo>
                  <a:pt x="851359" y="273470"/>
                  <a:pt x="848978" y="265929"/>
                  <a:pt x="848978" y="257198"/>
                </a:cubicBezTo>
                <a:cubicBezTo>
                  <a:pt x="848978" y="243109"/>
                  <a:pt x="855972" y="231054"/>
                  <a:pt x="869962" y="221033"/>
                </a:cubicBezTo>
                <a:cubicBezTo>
                  <a:pt x="883952" y="211012"/>
                  <a:pt x="902357" y="206001"/>
                  <a:pt x="925178" y="206001"/>
                </a:cubicBezTo>
                <a:cubicBezTo>
                  <a:pt x="949784" y="206001"/>
                  <a:pt x="967643" y="210615"/>
                  <a:pt x="978756" y="219842"/>
                </a:cubicBezTo>
                <a:cubicBezTo>
                  <a:pt x="989868" y="229069"/>
                  <a:pt x="999393" y="241918"/>
                  <a:pt x="1007331" y="258389"/>
                </a:cubicBezTo>
                <a:cubicBezTo>
                  <a:pt x="1013482" y="269898"/>
                  <a:pt x="1019187" y="278183"/>
                  <a:pt x="1024446" y="283243"/>
                </a:cubicBezTo>
                <a:cubicBezTo>
                  <a:pt x="1029704" y="288303"/>
                  <a:pt x="1037394" y="290833"/>
                  <a:pt x="1047514" y="290833"/>
                </a:cubicBezTo>
                <a:cubicBezTo>
                  <a:pt x="1058627" y="290833"/>
                  <a:pt x="1067904" y="286616"/>
                  <a:pt x="1075345" y="278183"/>
                </a:cubicBezTo>
                <a:cubicBezTo>
                  <a:pt x="1082787" y="269749"/>
                  <a:pt x="1086507" y="260274"/>
                  <a:pt x="1086507" y="249757"/>
                </a:cubicBezTo>
                <a:cubicBezTo>
                  <a:pt x="1086507" y="238247"/>
                  <a:pt x="1083531" y="226440"/>
                  <a:pt x="1077577" y="214335"/>
                </a:cubicBezTo>
                <a:cubicBezTo>
                  <a:pt x="1071624" y="202231"/>
                  <a:pt x="1062199" y="190672"/>
                  <a:pt x="1049300" y="179658"/>
                </a:cubicBezTo>
                <a:cubicBezTo>
                  <a:pt x="1036402" y="168645"/>
                  <a:pt x="1020179" y="159815"/>
                  <a:pt x="1000633" y="153167"/>
                </a:cubicBezTo>
                <a:cubicBezTo>
                  <a:pt x="981087" y="146519"/>
                  <a:pt x="957920" y="143196"/>
                  <a:pt x="931131" y="143196"/>
                </a:cubicBezTo>
                <a:close/>
                <a:moveTo>
                  <a:pt x="360226" y="143196"/>
                </a:moveTo>
                <a:cubicBezTo>
                  <a:pt x="350106" y="143196"/>
                  <a:pt x="340680" y="146023"/>
                  <a:pt x="331949" y="151679"/>
                </a:cubicBezTo>
                <a:cubicBezTo>
                  <a:pt x="323217" y="157334"/>
                  <a:pt x="316967" y="164627"/>
                  <a:pt x="313196" y="173557"/>
                </a:cubicBezTo>
                <a:cubicBezTo>
                  <a:pt x="310021" y="181692"/>
                  <a:pt x="308434" y="192904"/>
                  <a:pt x="308434" y="207192"/>
                </a:cubicBezTo>
                <a:lnTo>
                  <a:pt x="308434" y="543841"/>
                </a:lnTo>
                <a:cubicBezTo>
                  <a:pt x="308434" y="560311"/>
                  <a:pt x="312204" y="572862"/>
                  <a:pt x="319745" y="581494"/>
                </a:cubicBezTo>
                <a:cubicBezTo>
                  <a:pt x="327285" y="590126"/>
                  <a:pt x="337306" y="594442"/>
                  <a:pt x="349808" y="594442"/>
                </a:cubicBezTo>
                <a:cubicBezTo>
                  <a:pt x="361913" y="594442"/>
                  <a:pt x="371834" y="590176"/>
                  <a:pt x="379574" y="581643"/>
                </a:cubicBezTo>
                <a:cubicBezTo>
                  <a:pt x="387313" y="573110"/>
                  <a:pt x="391182" y="560510"/>
                  <a:pt x="391182" y="543841"/>
                </a:cubicBezTo>
                <a:lnTo>
                  <a:pt x="391182" y="288154"/>
                </a:lnTo>
                <a:lnTo>
                  <a:pt x="556977" y="542353"/>
                </a:lnTo>
                <a:cubicBezTo>
                  <a:pt x="561739" y="549298"/>
                  <a:pt x="566502" y="556094"/>
                  <a:pt x="571264" y="562742"/>
                </a:cubicBezTo>
                <a:cubicBezTo>
                  <a:pt x="576027" y="569390"/>
                  <a:pt x="581186" y="575194"/>
                  <a:pt x="586742" y="580155"/>
                </a:cubicBezTo>
                <a:cubicBezTo>
                  <a:pt x="592299" y="585116"/>
                  <a:pt x="598252" y="588737"/>
                  <a:pt x="604602" y="591019"/>
                </a:cubicBezTo>
                <a:cubicBezTo>
                  <a:pt x="610952" y="593301"/>
                  <a:pt x="618095" y="594442"/>
                  <a:pt x="626033" y="594442"/>
                </a:cubicBezTo>
                <a:cubicBezTo>
                  <a:pt x="657783" y="594442"/>
                  <a:pt x="673658" y="575293"/>
                  <a:pt x="673658" y="536995"/>
                </a:cubicBezTo>
                <a:lnTo>
                  <a:pt x="673658" y="193797"/>
                </a:lnTo>
                <a:cubicBezTo>
                  <a:pt x="673658" y="176930"/>
                  <a:pt x="669987" y="164280"/>
                  <a:pt x="662645" y="155846"/>
                </a:cubicBezTo>
                <a:cubicBezTo>
                  <a:pt x="655303" y="147412"/>
                  <a:pt x="645281" y="143196"/>
                  <a:pt x="632581" y="143196"/>
                </a:cubicBezTo>
                <a:cubicBezTo>
                  <a:pt x="620278" y="143196"/>
                  <a:pt x="610505" y="147412"/>
                  <a:pt x="603262" y="155846"/>
                </a:cubicBezTo>
                <a:cubicBezTo>
                  <a:pt x="596019" y="164280"/>
                  <a:pt x="592398" y="176930"/>
                  <a:pt x="592398" y="193797"/>
                </a:cubicBezTo>
                <a:lnTo>
                  <a:pt x="592398" y="453353"/>
                </a:lnTo>
                <a:lnTo>
                  <a:pt x="422436" y="196178"/>
                </a:lnTo>
                <a:cubicBezTo>
                  <a:pt x="417674" y="188638"/>
                  <a:pt x="413060" y="181395"/>
                  <a:pt x="408595" y="174449"/>
                </a:cubicBezTo>
                <a:cubicBezTo>
                  <a:pt x="404130" y="167504"/>
                  <a:pt x="399765" y="161849"/>
                  <a:pt x="395498" y="157483"/>
                </a:cubicBezTo>
                <a:cubicBezTo>
                  <a:pt x="391232" y="153117"/>
                  <a:pt x="386271" y="149645"/>
                  <a:pt x="380615" y="147065"/>
                </a:cubicBezTo>
                <a:cubicBezTo>
                  <a:pt x="374960" y="144485"/>
                  <a:pt x="368163" y="143196"/>
                  <a:pt x="360226" y="143196"/>
                </a:cubicBezTo>
                <a:close/>
                <a:moveTo>
                  <a:pt x="164070" y="143196"/>
                </a:moveTo>
                <a:cubicBezTo>
                  <a:pt x="151172" y="143196"/>
                  <a:pt x="140655" y="147660"/>
                  <a:pt x="132519" y="156590"/>
                </a:cubicBezTo>
                <a:cubicBezTo>
                  <a:pt x="124383" y="165520"/>
                  <a:pt x="120315" y="178914"/>
                  <a:pt x="120315" y="196774"/>
                </a:cubicBezTo>
                <a:lnTo>
                  <a:pt x="120315" y="540567"/>
                </a:lnTo>
                <a:cubicBezTo>
                  <a:pt x="120315" y="558426"/>
                  <a:pt x="124433" y="571870"/>
                  <a:pt x="132668" y="580899"/>
                </a:cubicBezTo>
                <a:cubicBezTo>
                  <a:pt x="140903" y="589928"/>
                  <a:pt x="151371" y="594442"/>
                  <a:pt x="164070" y="594442"/>
                </a:cubicBezTo>
                <a:cubicBezTo>
                  <a:pt x="177366" y="594442"/>
                  <a:pt x="188131" y="589978"/>
                  <a:pt x="196366" y="581048"/>
                </a:cubicBezTo>
                <a:cubicBezTo>
                  <a:pt x="204601" y="572118"/>
                  <a:pt x="208719" y="558625"/>
                  <a:pt x="208719" y="540567"/>
                </a:cubicBezTo>
                <a:lnTo>
                  <a:pt x="208719" y="196774"/>
                </a:lnTo>
                <a:cubicBezTo>
                  <a:pt x="208719" y="178716"/>
                  <a:pt x="204601" y="165272"/>
                  <a:pt x="196366" y="156441"/>
                </a:cubicBezTo>
                <a:cubicBezTo>
                  <a:pt x="188131" y="147611"/>
                  <a:pt x="177366" y="143196"/>
                  <a:pt x="164070" y="143196"/>
                </a:cubicBezTo>
                <a:close/>
                <a:moveTo>
                  <a:pt x="120002" y="0"/>
                </a:moveTo>
                <a:lnTo>
                  <a:pt x="3011998" y="0"/>
                </a:lnTo>
                <a:cubicBezTo>
                  <a:pt x="3078273" y="0"/>
                  <a:pt x="3132000" y="53727"/>
                  <a:pt x="3132000" y="120002"/>
                </a:cubicBezTo>
                <a:lnTo>
                  <a:pt x="3132000" y="599998"/>
                </a:lnTo>
                <a:cubicBezTo>
                  <a:pt x="3132000" y="666273"/>
                  <a:pt x="3078273" y="720000"/>
                  <a:pt x="3011998" y="720000"/>
                </a:cubicBez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8CCD565-6358-B545-866E-C9A96050A86A}"/>
              </a:ext>
            </a:extLst>
          </p:cNvPr>
          <p:cNvSpPr txBox="1">
            <a:spLocks/>
          </p:cNvSpPr>
          <p:nvPr/>
        </p:nvSpPr>
        <p:spPr>
          <a:xfrm>
            <a:off x="339044" y="1798154"/>
            <a:ext cx="575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erlin Sans FB" panose="020E0602020502020306" pitchFamily="34" charset="0"/>
              </a:rPr>
              <a:t>Position Tier Analysis</a:t>
            </a:r>
            <a:endParaRPr lang="en-IN" sz="3200" dirty="0">
              <a:latin typeface="Berlin Sans FB" panose="020E0602020502020306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308E0D-0783-355D-3151-7D935EC02BAA}"/>
              </a:ext>
            </a:extLst>
          </p:cNvPr>
          <p:cNvSpPr txBox="1">
            <a:spLocks/>
          </p:cNvSpPr>
          <p:nvPr/>
        </p:nvSpPr>
        <p:spPr>
          <a:xfrm>
            <a:off x="255967" y="3137662"/>
            <a:ext cx="9588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erlin Sans FB" panose="020E0602020502020306" pitchFamily="34" charset="0"/>
              </a:rPr>
              <a:t>I've created some graphs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that showcase the average salary offered to each tier in the different departments</a:t>
            </a:r>
            <a:r>
              <a:rPr lang="en-US" sz="3200" dirty="0">
                <a:latin typeface="Berlin Sans FB" panose="020E0602020502020306" pitchFamily="34" charset="0"/>
              </a:rPr>
              <a:t>. As you know, each department has its own priorities, and the salary is based on that. In total, there are nine departments, and I’ve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created 9 bar charts </a:t>
            </a:r>
            <a:r>
              <a:rPr lang="en-US" sz="3200" dirty="0">
                <a:latin typeface="Berlin Sans FB" panose="020E0602020502020306" pitchFamily="34" charset="0"/>
              </a:rPr>
              <a:t>to represent the position of each tier in a department.</a:t>
            </a:r>
            <a:endParaRPr lang="en-IN" sz="32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10" descr="Level, recruitment, employment, organization, position icon - Free download">
            <a:extLst>
              <a:ext uri="{FF2B5EF4-FFF2-40B4-BE49-F238E27FC236}">
                <a16:creationId xmlns:a16="http://schemas.microsoft.com/office/drawing/2014/main" id="{FEA591FE-3159-98CD-81A6-510B88E93789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80" y="171728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5C1D77F-DD42-2C3D-8E34-BC4B3CA6F06C}"/>
              </a:ext>
            </a:extLst>
          </p:cNvPr>
          <p:cNvGrpSpPr/>
          <p:nvPr/>
        </p:nvGrpSpPr>
        <p:grpSpPr>
          <a:xfrm>
            <a:off x="10165438" y="31592"/>
            <a:ext cx="2383174" cy="2066010"/>
            <a:chOff x="10062176" y="203329"/>
            <a:chExt cx="2383174" cy="2066010"/>
          </a:xfrm>
        </p:grpSpPr>
        <p:pic>
          <p:nvPicPr>
            <p:cNvPr id="8" name="Picture 16" descr="aesthetic circle circles colors sticker by @ijskoffieglas">
              <a:extLst>
                <a:ext uri="{FF2B5EF4-FFF2-40B4-BE49-F238E27FC236}">
                  <a16:creationId xmlns:a16="http://schemas.microsoft.com/office/drawing/2014/main" id="{EB8BDA43-4B9E-BB2C-03AE-75AE71BDC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2814" y="203329"/>
              <a:ext cx="1722536" cy="1722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aesthetic circle circles colors sticker by @ijskoffieglas">
              <a:extLst>
                <a:ext uri="{FF2B5EF4-FFF2-40B4-BE49-F238E27FC236}">
                  <a16:creationId xmlns:a16="http://schemas.microsoft.com/office/drawing/2014/main" id="{0D992775-0E73-8A8D-9674-E193B62F4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2176" y="546803"/>
              <a:ext cx="1722536" cy="1722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340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heading">
            <a:extLst>
              <a:ext uri="{FF2B5EF4-FFF2-40B4-BE49-F238E27FC236}">
                <a16:creationId xmlns:a16="http://schemas.microsoft.com/office/drawing/2014/main" id="{A21C6AE4-F4B5-92DE-3644-7FD33023AF63}"/>
              </a:ext>
            </a:extLst>
          </p:cNvPr>
          <p:cNvGrpSpPr/>
          <p:nvPr/>
        </p:nvGrpSpPr>
        <p:grpSpPr>
          <a:xfrm>
            <a:off x="-1394154" y="141372"/>
            <a:ext cx="7489434" cy="907846"/>
            <a:chOff x="-1394154" y="1623362"/>
            <a:chExt cx="7489434" cy="90784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B434642-667B-3763-3024-29B23A357911}"/>
                </a:ext>
              </a:extLst>
            </p:cNvPr>
            <p:cNvSpPr>
              <a:spLocks/>
            </p:cNvSpPr>
            <p:nvPr/>
          </p:nvSpPr>
          <p:spPr>
            <a:xfrm>
              <a:off x="-1394154" y="1623362"/>
              <a:ext cx="7489434" cy="907846"/>
            </a:xfrm>
            <a:prstGeom prst="roundRect">
              <a:avLst>
                <a:gd name="adj" fmla="val 2285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CCD565-6358-B545-866E-C9A96050A86A}"/>
                </a:ext>
              </a:extLst>
            </p:cNvPr>
            <p:cNvSpPr txBox="1">
              <a:spLocks/>
            </p:cNvSpPr>
            <p:nvPr/>
          </p:nvSpPr>
          <p:spPr>
            <a:xfrm>
              <a:off x="339044" y="1798154"/>
              <a:ext cx="5756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Berlin Sans FB" panose="020E0602020502020306" pitchFamily="34" charset="0"/>
                </a:rPr>
                <a:t>Position Tier Analysis</a:t>
              </a:r>
              <a:endParaRPr lang="en-IN" sz="3200" dirty="0">
                <a:latin typeface="Berlin Sans FB" panose="020E0602020502020306" pitchFamily="34" charset="0"/>
              </a:endParaRPr>
            </a:p>
          </p:txBody>
        </p:sp>
        <p:pic>
          <p:nvPicPr>
            <p:cNvPr id="5" name="Picture 10" descr="Level, recruitment, employment, organization, position icon - Free download">
              <a:extLst>
                <a:ext uri="{FF2B5EF4-FFF2-40B4-BE49-F238E27FC236}">
                  <a16:creationId xmlns:a16="http://schemas.microsoft.com/office/drawing/2014/main" id="{FEA591FE-3159-98CD-81A6-510B88E93789}"/>
                </a:ext>
              </a:extLst>
            </p:cNvPr>
            <p:cNvPicPr/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280" y="171728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Marketing">
            <a:extLst>
              <a:ext uri="{FF2B5EF4-FFF2-40B4-BE49-F238E27FC236}">
                <a16:creationId xmlns:a16="http://schemas.microsoft.com/office/drawing/2014/main" id="{93C5AA25-53A2-E455-9BAD-7AF2F8CE697E}"/>
              </a:ext>
            </a:extLst>
          </p:cNvPr>
          <p:cNvGrpSpPr/>
          <p:nvPr/>
        </p:nvGrpSpPr>
        <p:grpSpPr>
          <a:xfrm>
            <a:off x="8169789" y="4248300"/>
            <a:ext cx="3960000" cy="2520000"/>
            <a:chOff x="7245626" y="3136406"/>
            <a:chExt cx="4213711" cy="2916524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D920BC2-FF2A-0153-48F7-F0CB89DB2D12}"/>
                </a:ext>
              </a:extLst>
            </p:cNvPr>
            <p:cNvSpPr/>
            <p:nvPr/>
          </p:nvSpPr>
          <p:spPr>
            <a:xfrm>
              <a:off x="7245626" y="3207536"/>
              <a:ext cx="4213711" cy="28453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EA67DA07-32FB-3314-0133-C994C8013E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77194383"/>
                </p:ext>
              </p:extLst>
            </p:nvPr>
          </p:nvGraphicFramePr>
          <p:xfrm>
            <a:off x="7263459" y="3136406"/>
            <a:ext cx="4176000" cy="25267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C5BB7-F467-20AB-35B9-8DD671809C6D}"/>
                </a:ext>
              </a:extLst>
            </p:cNvPr>
            <p:cNvSpPr txBox="1"/>
            <p:nvPr/>
          </p:nvSpPr>
          <p:spPr>
            <a:xfrm>
              <a:off x="7882264" y="5594068"/>
              <a:ext cx="2938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MARKETING DEPARTMENT</a:t>
              </a:r>
            </a:p>
          </p:txBody>
        </p:sp>
      </p:grpSp>
      <p:grpSp>
        <p:nvGrpSpPr>
          <p:cNvPr id="38" name="Operations">
            <a:extLst>
              <a:ext uri="{FF2B5EF4-FFF2-40B4-BE49-F238E27FC236}">
                <a16:creationId xmlns:a16="http://schemas.microsoft.com/office/drawing/2014/main" id="{AE83A4D9-86CE-3067-6BD5-443853A696BE}"/>
              </a:ext>
            </a:extLst>
          </p:cNvPr>
          <p:cNvGrpSpPr/>
          <p:nvPr/>
        </p:nvGrpSpPr>
        <p:grpSpPr>
          <a:xfrm>
            <a:off x="207575" y="4248300"/>
            <a:ext cx="3960000" cy="2542087"/>
            <a:chOff x="4325939" y="2696277"/>
            <a:chExt cx="4176000" cy="272366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031EAEF-12AF-4EC1-8927-90AB29BD1D51}"/>
                </a:ext>
              </a:extLst>
            </p:cNvPr>
            <p:cNvSpPr/>
            <p:nvPr/>
          </p:nvSpPr>
          <p:spPr>
            <a:xfrm>
              <a:off x="4345817" y="2696277"/>
              <a:ext cx="4134710" cy="270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EA67DA07-32FB-3314-0133-C994C8013E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82992483"/>
                </p:ext>
              </p:extLst>
            </p:nvPr>
          </p:nvGraphicFramePr>
          <p:xfrm>
            <a:off x="4325939" y="2737113"/>
            <a:ext cx="4176000" cy="22871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B0764D-717E-15BA-CA09-43BDC71BF95C}"/>
                </a:ext>
              </a:extLst>
            </p:cNvPr>
            <p:cNvSpPr txBox="1"/>
            <p:nvPr/>
          </p:nvSpPr>
          <p:spPr>
            <a:xfrm>
              <a:off x="4988598" y="5024229"/>
              <a:ext cx="3041594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OPERATIONS DEPARTMENT</a:t>
              </a:r>
            </a:p>
          </p:txBody>
        </p:sp>
      </p:grpSp>
      <p:grpSp>
        <p:nvGrpSpPr>
          <p:cNvPr id="35" name="Finance">
            <a:extLst>
              <a:ext uri="{FF2B5EF4-FFF2-40B4-BE49-F238E27FC236}">
                <a16:creationId xmlns:a16="http://schemas.microsoft.com/office/drawing/2014/main" id="{535CE3FF-DC9F-4234-7124-E577BD02B6AB}"/>
              </a:ext>
            </a:extLst>
          </p:cNvPr>
          <p:cNvGrpSpPr/>
          <p:nvPr/>
        </p:nvGrpSpPr>
        <p:grpSpPr>
          <a:xfrm>
            <a:off x="158178" y="1203030"/>
            <a:ext cx="3960000" cy="2520000"/>
            <a:chOff x="62151" y="1181725"/>
            <a:chExt cx="4320000" cy="276296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D7EDE30-FE58-3A42-ACF6-E0A40B0C73E4}"/>
                </a:ext>
              </a:extLst>
            </p:cNvPr>
            <p:cNvSpPr/>
            <p:nvPr/>
          </p:nvSpPr>
          <p:spPr>
            <a:xfrm>
              <a:off x="62151" y="1244694"/>
              <a:ext cx="4320000" cy="270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A67DA07-32FB-3314-0133-C994C8013E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88011173"/>
                </p:ext>
              </p:extLst>
            </p:nvPr>
          </p:nvGraphicFramePr>
          <p:xfrm>
            <a:off x="91329" y="1181725"/>
            <a:ext cx="4174555" cy="23951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3D238C-1007-6F53-D1BB-5F06C15E431B}"/>
                </a:ext>
              </a:extLst>
            </p:cNvPr>
            <p:cNvSpPr txBox="1"/>
            <p:nvPr/>
          </p:nvSpPr>
          <p:spPr>
            <a:xfrm>
              <a:off x="752541" y="3566983"/>
              <a:ext cx="285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FINANCE DEPARTMENT</a:t>
              </a:r>
            </a:p>
          </p:txBody>
        </p:sp>
      </p:grpSp>
      <p:grpSp>
        <p:nvGrpSpPr>
          <p:cNvPr id="36" name="General">
            <a:extLst>
              <a:ext uri="{FF2B5EF4-FFF2-40B4-BE49-F238E27FC236}">
                <a16:creationId xmlns:a16="http://schemas.microsoft.com/office/drawing/2014/main" id="{9322704B-E44B-16C4-F7CF-55D286CDA35D}"/>
              </a:ext>
            </a:extLst>
          </p:cNvPr>
          <p:cNvGrpSpPr/>
          <p:nvPr/>
        </p:nvGrpSpPr>
        <p:grpSpPr>
          <a:xfrm>
            <a:off x="8180403" y="1201500"/>
            <a:ext cx="3960000" cy="2558242"/>
            <a:chOff x="7840118" y="1141969"/>
            <a:chExt cx="4320000" cy="283675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5E8037-E754-F141-CEB9-D6EF84F8E7F1}"/>
                </a:ext>
              </a:extLst>
            </p:cNvPr>
            <p:cNvSpPr/>
            <p:nvPr/>
          </p:nvSpPr>
          <p:spPr>
            <a:xfrm>
              <a:off x="7840118" y="1236315"/>
              <a:ext cx="4320000" cy="270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EA67DA07-32FB-3314-0133-C994C8013E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1199696"/>
                </p:ext>
              </p:extLst>
            </p:nvPr>
          </p:nvGraphicFramePr>
          <p:xfrm>
            <a:off x="7884320" y="1141969"/>
            <a:ext cx="4176000" cy="24272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307B1B-0BF7-A7C8-67C9-5BF1AE382705}"/>
                </a:ext>
              </a:extLst>
            </p:cNvPr>
            <p:cNvSpPr txBox="1"/>
            <p:nvPr/>
          </p:nvSpPr>
          <p:spPr>
            <a:xfrm>
              <a:off x="8549554" y="3569180"/>
              <a:ext cx="2859784" cy="40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GENERAL MANAGEMENT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A18922-BE49-69EB-F37E-DE6F5A6A83CF}"/>
                </a:ext>
              </a:extLst>
            </p:cNvPr>
            <p:cNvSpPr/>
            <p:nvPr/>
          </p:nvSpPr>
          <p:spPr>
            <a:xfrm>
              <a:off x="11410123" y="1339354"/>
              <a:ext cx="650197" cy="22298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HR">
            <a:extLst>
              <a:ext uri="{FF2B5EF4-FFF2-40B4-BE49-F238E27FC236}">
                <a16:creationId xmlns:a16="http://schemas.microsoft.com/office/drawing/2014/main" id="{BE87E097-E516-9DE5-0104-B2879C8B96DA}"/>
              </a:ext>
            </a:extLst>
          </p:cNvPr>
          <p:cNvGrpSpPr/>
          <p:nvPr/>
        </p:nvGrpSpPr>
        <p:grpSpPr>
          <a:xfrm>
            <a:off x="4164030" y="2426302"/>
            <a:ext cx="3960000" cy="2520000"/>
            <a:chOff x="62151" y="3813637"/>
            <a:chExt cx="4320000" cy="2891329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151D493-6B3A-14F9-D1FA-DE83FF8AC81C}"/>
                </a:ext>
              </a:extLst>
            </p:cNvPr>
            <p:cNvSpPr/>
            <p:nvPr/>
          </p:nvSpPr>
          <p:spPr>
            <a:xfrm>
              <a:off x="62151" y="4004966"/>
              <a:ext cx="4320000" cy="270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A67DA07-32FB-3314-0133-C994C8013E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9391778"/>
                </p:ext>
              </p:extLst>
            </p:nvPr>
          </p:nvGraphicFramePr>
          <p:xfrm>
            <a:off x="91329" y="3813637"/>
            <a:ext cx="4176000" cy="24548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43C946-FAE8-512C-07AC-BB6796033878}"/>
                </a:ext>
              </a:extLst>
            </p:cNvPr>
            <p:cNvSpPr txBox="1"/>
            <p:nvPr/>
          </p:nvSpPr>
          <p:spPr>
            <a:xfrm>
              <a:off x="312970" y="6225004"/>
              <a:ext cx="3897460" cy="42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HUMAN RESOURCE DEPARTMENT</a:t>
              </a:r>
            </a:p>
          </p:txBody>
        </p:sp>
      </p:grpSp>
      <p:pic>
        <p:nvPicPr>
          <p:cNvPr id="43" name="Graphic 42" descr="Line arrow: Counter-clockwise curve with solid fill">
            <a:extLst>
              <a:ext uri="{FF2B5EF4-FFF2-40B4-BE49-F238E27FC236}">
                <a16:creationId xmlns:a16="http://schemas.microsoft.com/office/drawing/2014/main" id="{77843EC9-F9CE-3C30-CC4C-39F6A62A94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8793550" flipH="1" flipV="1">
            <a:off x="11013314" y="666660"/>
            <a:ext cx="877747" cy="8777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F42FCC9-7178-C99B-4616-B5E4E3E5E59C}"/>
              </a:ext>
            </a:extLst>
          </p:cNvPr>
          <p:cNvSpPr txBox="1"/>
          <p:nvPr/>
        </p:nvSpPr>
        <p:spPr>
          <a:xfrm>
            <a:off x="9976193" y="680023"/>
            <a:ext cx="143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Avenir Next LT Pro Demi" panose="020B0704020202020204" pitchFamily="34" charset="0"/>
              </a:rPr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143235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heading">
            <a:extLst>
              <a:ext uri="{FF2B5EF4-FFF2-40B4-BE49-F238E27FC236}">
                <a16:creationId xmlns:a16="http://schemas.microsoft.com/office/drawing/2014/main" id="{A21C6AE4-F4B5-92DE-3644-7FD33023AF63}"/>
              </a:ext>
            </a:extLst>
          </p:cNvPr>
          <p:cNvGrpSpPr/>
          <p:nvPr/>
        </p:nvGrpSpPr>
        <p:grpSpPr>
          <a:xfrm>
            <a:off x="-1394154" y="141372"/>
            <a:ext cx="7489434" cy="907846"/>
            <a:chOff x="-1394154" y="1623362"/>
            <a:chExt cx="7489434" cy="90784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B434642-667B-3763-3024-29B23A357911}"/>
                </a:ext>
              </a:extLst>
            </p:cNvPr>
            <p:cNvSpPr>
              <a:spLocks/>
            </p:cNvSpPr>
            <p:nvPr/>
          </p:nvSpPr>
          <p:spPr>
            <a:xfrm>
              <a:off x="-1394154" y="1623362"/>
              <a:ext cx="7489434" cy="907846"/>
            </a:xfrm>
            <a:prstGeom prst="roundRect">
              <a:avLst>
                <a:gd name="adj" fmla="val 2285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CCD565-6358-B545-866E-C9A96050A86A}"/>
                </a:ext>
              </a:extLst>
            </p:cNvPr>
            <p:cNvSpPr txBox="1">
              <a:spLocks/>
            </p:cNvSpPr>
            <p:nvPr/>
          </p:nvSpPr>
          <p:spPr>
            <a:xfrm>
              <a:off x="339044" y="1798154"/>
              <a:ext cx="5756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Berlin Sans FB" panose="020E0602020502020306" pitchFamily="34" charset="0"/>
                </a:rPr>
                <a:t>Position Tier Analysis</a:t>
              </a:r>
              <a:endParaRPr lang="en-IN" sz="3200" dirty="0">
                <a:latin typeface="Berlin Sans FB" panose="020E0602020502020306" pitchFamily="34" charset="0"/>
              </a:endParaRPr>
            </a:p>
          </p:txBody>
        </p:sp>
        <p:pic>
          <p:nvPicPr>
            <p:cNvPr id="5" name="Picture 10" descr="Level, recruitment, employment, organization, position icon - Free download">
              <a:extLst>
                <a:ext uri="{FF2B5EF4-FFF2-40B4-BE49-F238E27FC236}">
                  <a16:creationId xmlns:a16="http://schemas.microsoft.com/office/drawing/2014/main" id="{FEA591FE-3159-98CD-81A6-510B88E93789}"/>
                </a:ext>
              </a:extLst>
            </p:cNvPr>
            <p:cNvPicPr/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280" y="171728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4D2EF7-083D-F05A-F767-F16ACE954B1D}"/>
              </a:ext>
            </a:extLst>
          </p:cNvPr>
          <p:cNvGrpSpPr/>
          <p:nvPr/>
        </p:nvGrpSpPr>
        <p:grpSpPr>
          <a:xfrm>
            <a:off x="796783" y="1132894"/>
            <a:ext cx="3960000" cy="2539776"/>
            <a:chOff x="762640" y="1590096"/>
            <a:chExt cx="4713600" cy="316649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119A07C-CD05-75F7-A811-05A1A5F35EC1}"/>
                </a:ext>
              </a:extLst>
            </p:cNvPr>
            <p:cNvSpPr/>
            <p:nvPr/>
          </p:nvSpPr>
          <p:spPr>
            <a:xfrm>
              <a:off x="762640" y="1757680"/>
              <a:ext cx="4713600" cy="297425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EA67DA07-32FB-3314-0133-C994C8013E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6328415"/>
                </p:ext>
              </p:extLst>
            </p:nvPr>
          </p:nvGraphicFramePr>
          <p:xfrm>
            <a:off x="803280" y="159009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EEE9DA-E62E-FCCE-38C5-FF90C719A4B0}"/>
                </a:ext>
              </a:extLst>
            </p:cNvPr>
            <p:cNvSpPr txBox="1"/>
            <p:nvPr/>
          </p:nvSpPr>
          <p:spPr>
            <a:xfrm>
              <a:off x="1113657" y="4296122"/>
              <a:ext cx="4072337" cy="460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PRODUCTION DEPARTMENT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B4D126-8BD8-FE5D-FB2E-E234D7A6BF2C}"/>
              </a:ext>
            </a:extLst>
          </p:cNvPr>
          <p:cNvGrpSpPr/>
          <p:nvPr/>
        </p:nvGrpSpPr>
        <p:grpSpPr>
          <a:xfrm>
            <a:off x="7050153" y="1065736"/>
            <a:ext cx="3960000" cy="2520000"/>
            <a:chOff x="6016487" y="1545703"/>
            <a:chExt cx="4572000" cy="299648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207ECBC-44F9-8911-F4A5-AE9231F0B78C}"/>
                </a:ext>
              </a:extLst>
            </p:cNvPr>
            <p:cNvSpPr/>
            <p:nvPr/>
          </p:nvSpPr>
          <p:spPr>
            <a:xfrm>
              <a:off x="6076122" y="1798985"/>
              <a:ext cx="4492487" cy="27432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EA67DA07-32FB-3314-0133-C994C8013E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5450690"/>
                </p:ext>
              </p:extLst>
            </p:nvPr>
          </p:nvGraphicFramePr>
          <p:xfrm>
            <a:off x="6016487" y="1545703"/>
            <a:ext cx="4572000" cy="2743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C16C81-A974-1E98-0561-AE63E492A5CC}"/>
                </a:ext>
              </a:extLst>
            </p:cNvPr>
            <p:cNvSpPr txBox="1"/>
            <p:nvPr/>
          </p:nvSpPr>
          <p:spPr>
            <a:xfrm>
              <a:off x="6591856" y="4134174"/>
              <a:ext cx="3421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PURCHASE DEPARTMENT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6A2E2C-C35E-0AC9-7944-010FFA0ACABF}"/>
              </a:ext>
            </a:extLst>
          </p:cNvPr>
          <p:cNvGrpSpPr/>
          <p:nvPr/>
        </p:nvGrpSpPr>
        <p:grpSpPr>
          <a:xfrm>
            <a:off x="796783" y="3647243"/>
            <a:ext cx="3960000" cy="2503906"/>
            <a:chOff x="437322" y="3711607"/>
            <a:chExt cx="4899991" cy="309265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5946C9C-BA04-BB3E-2226-04075CA92D19}"/>
                </a:ext>
              </a:extLst>
            </p:cNvPr>
            <p:cNvSpPr/>
            <p:nvPr/>
          </p:nvSpPr>
          <p:spPr>
            <a:xfrm>
              <a:off x="437322" y="3965713"/>
              <a:ext cx="4899991" cy="283854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EA67DA07-32FB-3314-0133-C994C8013E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10744691"/>
                </p:ext>
              </p:extLst>
            </p:nvPr>
          </p:nvGraphicFramePr>
          <p:xfrm>
            <a:off x="589721" y="371160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7298D5-F8F0-78C9-6256-450F57CB24C6}"/>
                </a:ext>
              </a:extLst>
            </p:cNvPr>
            <p:cNvSpPr txBox="1"/>
            <p:nvPr/>
          </p:nvSpPr>
          <p:spPr>
            <a:xfrm>
              <a:off x="1311114" y="6381151"/>
              <a:ext cx="2963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SALES DEPARTMENT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E8C9AA-83B3-0C8A-9C9E-40EB4B1B8E91}"/>
              </a:ext>
            </a:extLst>
          </p:cNvPr>
          <p:cNvGrpSpPr/>
          <p:nvPr/>
        </p:nvGrpSpPr>
        <p:grpSpPr>
          <a:xfrm>
            <a:off x="7050153" y="3631149"/>
            <a:ext cx="3960000" cy="2520000"/>
            <a:chOff x="5907156" y="3563146"/>
            <a:chExt cx="4620977" cy="3016559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8827049-0ECE-C229-7FE2-2DCE3EECE4FA}"/>
                </a:ext>
              </a:extLst>
            </p:cNvPr>
            <p:cNvSpPr/>
            <p:nvPr/>
          </p:nvSpPr>
          <p:spPr>
            <a:xfrm>
              <a:off x="5956133" y="3836505"/>
              <a:ext cx="4572000" cy="27432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aphicFrame>
          <p:nvGraphicFramePr>
            <p:cNvPr id="47" name="Chart 46">
              <a:extLst>
                <a:ext uri="{FF2B5EF4-FFF2-40B4-BE49-F238E27FC236}">
                  <a16:creationId xmlns:a16="http://schemas.microsoft.com/office/drawing/2014/main" id="{EA67DA07-32FB-3314-0133-C994C8013EE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2281615"/>
                </p:ext>
              </p:extLst>
            </p:nvPr>
          </p:nvGraphicFramePr>
          <p:xfrm>
            <a:off x="5907156" y="356314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6F3F07-9A0C-5CA7-9601-A632132CF3B8}"/>
                </a:ext>
              </a:extLst>
            </p:cNvPr>
            <p:cNvSpPr txBox="1"/>
            <p:nvPr/>
          </p:nvSpPr>
          <p:spPr>
            <a:xfrm>
              <a:off x="6895806" y="6194627"/>
              <a:ext cx="2963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SERVICE DEPARTMENT</a:t>
              </a: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45E2515-6962-CADD-AC62-C8F729513B58}"/>
              </a:ext>
            </a:extLst>
          </p:cNvPr>
          <p:cNvSpPr/>
          <p:nvPr/>
        </p:nvSpPr>
        <p:spPr>
          <a:xfrm>
            <a:off x="2223767" y="6236878"/>
            <a:ext cx="8347668" cy="1108140"/>
          </a:xfrm>
          <a:prstGeom prst="roundRect">
            <a:avLst>
              <a:gd name="adj" fmla="val 3654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24146A-ED4B-1042-94E4-75F60312585E}"/>
              </a:ext>
            </a:extLst>
          </p:cNvPr>
          <p:cNvSpPr txBox="1">
            <a:spLocks/>
          </p:cNvSpPr>
          <p:nvPr/>
        </p:nvSpPr>
        <p:spPr>
          <a:xfrm>
            <a:off x="2452515" y="6273225"/>
            <a:ext cx="7984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070C0"/>
                </a:solidFill>
                <a:latin typeface="Berlin Sans FB" panose="020E0602020502020306" pitchFamily="34" charset="0"/>
              </a:rPr>
              <a:t>EXCEL LINK: </a:t>
            </a:r>
            <a:r>
              <a:rPr lang="en-IN" sz="3200" u="sng" dirty="0">
                <a:latin typeface="Berlin Sans FB" panose="020E0602020502020306" pitchFamily="34" charset="0"/>
                <a:hlinkClick r:id="rId17"/>
              </a:rPr>
              <a:t>click here</a:t>
            </a:r>
            <a:endParaRPr lang="en-IN" sz="3200" u="sng" dirty="0">
              <a:latin typeface="Berlin Sans FB" panose="020E0602020502020306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5FB9CF4-2F16-FC16-F743-F489DBF8590D}"/>
              </a:ext>
            </a:extLst>
          </p:cNvPr>
          <p:cNvSpPr/>
          <p:nvPr/>
        </p:nvSpPr>
        <p:spPr>
          <a:xfrm>
            <a:off x="7121683" y="4293705"/>
            <a:ext cx="446699" cy="16770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Graphic 53" descr="Line arrow: Counter-clockwise curve with solid fill">
            <a:extLst>
              <a:ext uri="{FF2B5EF4-FFF2-40B4-BE49-F238E27FC236}">
                <a16:creationId xmlns:a16="http://schemas.microsoft.com/office/drawing/2014/main" id="{289E8255-89E6-E67E-4705-E5B4A566BC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7269781" flipH="1">
            <a:off x="6408667" y="3919986"/>
            <a:ext cx="877747" cy="87774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D0F462A-A1B2-891D-4E7F-7BC551698F25}"/>
              </a:ext>
            </a:extLst>
          </p:cNvPr>
          <p:cNvSpPr txBox="1"/>
          <p:nvPr/>
        </p:nvSpPr>
        <p:spPr>
          <a:xfrm>
            <a:off x="5985302" y="3732728"/>
            <a:ext cx="143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Avenir Next LT Pro Demi" panose="020B0704020202020204" pitchFamily="34" charset="0"/>
              </a:rPr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915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E559A8B-2152-E1DE-5CC2-E427BBC460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4326" y="298158"/>
            <a:ext cx="4860000" cy="1536208"/>
          </a:xfrm>
          <a:custGeom>
            <a:avLst/>
            <a:gdLst>
              <a:gd name="connsiteX0" fmla="*/ 174833 w 4860000"/>
              <a:gd name="connsiteY0" fmla="*/ 1026576 h 1536208"/>
              <a:gd name="connsiteX1" fmla="*/ 232131 w 4860000"/>
              <a:gd name="connsiteY1" fmla="*/ 1026576 h 1536208"/>
              <a:gd name="connsiteX2" fmla="*/ 305404 w 4860000"/>
              <a:gd name="connsiteY2" fmla="*/ 1035777 h 1536208"/>
              <a:gd name="connsiteX3" fmla="*/ 355719 w 4860000"/>
              <a:gd name="connsiteY3" fmla="*/ 1078548 h 1536208"/>
              <a:gd name="connsiteX4" fmla="*/ 376086 w 4860000"/>
              <a:gd name="connsiteY4" fmla="*/ 1181319 h 1536208"/>
              <a:gd name="connsiteX5" fmla="*/ 327180 w 4860000"/>
              <a:gd name="connsiteY5" fmla="*/ 1321130 h 1536208"/>
              <a:gd name="connsiteX6" fmla="*/ 305644 w 4860000"/>
              <a:gd name="connsiteY6" fmla="*/ 1332332 h 1536208"/>
              <a:gd name="connsiteX7" fmla="*/ 279067 w 4860000"/>
              <a:gd name="connsiteY7" fmla="*/ 1338459 h 1536208"/>
              <a:gd name="connsiteX8" fmla="*/ 241649 w 4860000"/>
              <a:gd name="connsiteY8" fmla="*/ 1339673 h 1536208"/>
              <a:gd name="connsiteX9" fmla="*/ 174833 w 4860000"/>
              <a:gd name="connsiteY9" fmla="*/ 1339673 h 1536208"/>
              <a:gd name="connsiteX10" fmla="*/ 2841163 w 4860000"/>
              <a:gd name="connsiteY10" fmla="*/ 1022223 h 1536208"/>
              <a:gd name="connsiteX11" fmla="*/ 2899817 w 4860000"/>
              <a:gd name="connsiteY11" fmla="*/ 1022223 h 1536208"/>
              <a:gd name="connsiteX12" fmla="*/ 2981272 w 4860000"/>
              <a:gd name="connsiteY12" fmla="*/ 1041456 h 1536208"/>
              <a:gd name="connsiteX13" fmla="*/ 2998214 w 4860000"/>
              <a:gd name="connsiteY13" fmla="*/ 1088698 h 1536208"/>
              <a:gd name="connsiteX14" fmla="*/ 2987344 w 4860000"/>
              <a:gd name="connsiteY14" fmla="*/ 1127673 h 1536208"/>
              <a:gd name="connsiteX15" fmla="*/ 2954844 w 4860000"/>
              <a:gd name="connsiteY15" fmla="*/ 1149091 h 1536208"/>
              <a:gd name="connsiteX16" fmla="*/ 2899817 w 4860000"/>
              <a:gd name="connsiteY16" fmla="*/ 1155833 h 1536208"/>
              <a:gd name="connsiteX17" fmla="*/ 2841163 w 4860000"/>
              <a:gd name="connsiteY17" fmla="*/ 1155833 h 1536208"/>
              <a:gd name="connsiteX18" fmla="*/ 2126119 w 4860000"/>
              <a:gd name="connsiteY18" fmla="*/ 1022223 h 1536208"/>
              <a:gd name="connsiteX19" fmla="*/ 2209144 w 4860000"/>
              <a:gd name="connsiteY19" fmla="*/ 1022223 h 1536208"/>
              <a:gd name="connsiteX20" fmla="*/ 2273908 w 4860000"/>
              <a:gd name="connsiteY20" fmla="*/ 1028972 h 1536208"/>
              <a:gd name="connsiteX21" fmla="*/ 2299193 w 4860000"/>
              <a:gd name="connsiteY21" fmla="*/ 1049402 h 1536208"/>
              <a:gd name="connsiteX22" fmla="*/ 2308284 w 4860000"/>
              <a:gd name="connsiteY22" fmla="*/ 1080840 h 1536208"/>
              <a:gd name="connsiteX23" fmla="*/ 2297150 w 4860000"/>
              <a:gd name="connsiteY23" fmla="*/ 1116816 h 1536208"/>
              <a:gd name="connsiteX24" fmla="*/ 2263426 w 4860000"/>
              <a:gd name="connsiteY24" fmla="*/ 1135383 h 1536208"/>
              <a:gd name="connsiteX25" fmla="*/ 2206517 w 4860000"/>
              <a:gd name="connsiteY25" fmla="*/ 1141099 h 1536208"/>
              <a:gd name="connsiteX26" fmla="*/ 2126119 w 4860000"/>
              <a:gd name="connsiteY26" fmla="*/ 1141099 h 1536208"/>
              <a:gd name="connsiteX27" fmla="*/ 4043726 w 4860000"/>
              <a:gd name="connsiteY27" fmla="*/ 1018204 h 1536208"/>
              <a:gd name="connsiteX28" fmla="*/ 4112752 w 4860000"/>
              <a:gd name="connsiteY28" fmla="*/ 1037114 h 1536208"/>
              <a:gd name="connsiteX29" fmla="*/ 4159257 w 4860000"/>
              <a:gd name="connsiteY29" fmla="*/ 1093216 h 1536208"/>
              <a:gd name="connsiteX30" fmla="*/ 4175631 w 4860000"/>
              <a:gd name="connsiteY30" fmla="*/ 1181811 h 1536208"/>
              <a:gd name="connsiteX31" fmla="*/ 4157805 w 4860000"/>
              <a:gd name="connsiteY31" fmla="*/ 1275097 h 1536208"/>
              <a:gd name="connsiteX32" fmla="*/ 4110379 w 4860000"/>
              <a:gd name="connsiteY32" fmla="*/ 1330362 h 1536208"/>
              <a:gd name="connsiteX33" fmla="*/ 4045039 w 4860000"/>
              <a:gd name="connsiteY33" fmla="*/ 1348045 h 1536208"/>
              <a:gd name="connsiteX34" fmla="*/ 3994182 w 4860000"/>
              <a:gd name="connsiteY34" fmla="*/ 1337865 h 1536208"/>
              <a:gd name="connsiteX35" fmla="*/ 3953355 w 4860000"/>
              <a:gd name="connsiteY35" fmla="*/ 1307000 h 1536208"/>
              <a:gd name="connsiteX36" fmla="*/ 3925467 w 4860000"/>
              <a:gd name="connsiteY36" fmla="*/ 1254144 h 1536208"/>
              <a:gd name="connsiteX37" fmla="*/ 3915442 w 4860000"/>
              <a:gd name="connsiteY37" fmla="*/ 1181811 h 1536208"/>
              <a:gd name="connsiteX38" fmla="*/ 3925467 w 4860000"/>
              <a:gd name="connsiteY38" fmla="*/ 1110399 h 1536208"/>
              <a:gd name="connsiteX39" fmla="*/ 3952387 w 4860000"/>
              <a:gd name="connsiteY39" fmla="*/ 1058841 h 1536208"/>
              <a:gd name="connsiteX40" fmla="*/ 3992672 w 4860000"/>
              <a:gd name="connsiteY40" fmla="*/ 1028593 h 1536208"/>
              <a:gd name="connsiteX41" fmla="*/ 4043726 w 4860000"/>
              <a:gd name="connsiteY41" fmla="*/ 1018204 h 1536208"/>
              <a:gd name="connsiteX42" fmla="*/ 3196675 w 4860000"/>
              <a:gd name="connsiteY42" fmla="*/ 935828 h 1536208"/>
              <a:gd name="connsiteX43" fmla="*/ 3155497 w 4860000"/>
              <a:gd name="connsiteY43" fmla="*/ 948477 h 1536208"/>
              <a:gd name="connsiteX44" fmla="*/ 3140732 w 4860000"/>
              <a:gd name="connsiteY44" fmla="*/ 982871 h 1536208"/>
              <a:gd name="connsiteX45" fmla="*/ 3154903 w 4860000"/>
              <a:gd name="connsiteY45" fmla="*/ 1016771 h 1536208"/>
              <a:gd name="connsiteX46" fmla="*/ 3196675 w 4860000"/>
              <a:gd name="connsiteY46" fmla="*/ 1029590 h 1536208"/>
              <a:gd name="connsiteX47" fmla="*/ 3296354 w 4860000"/>
              <a:gd name="connsiteY47" fmla="*/ 1029590 h 1536208"/>
              <a:gd name="connsiteX48" fmla="*/ 3296354 w 4860000"/>
              <a:gd name="connsiteY48" fmla="*/ 1372652 h 1536208"/>
              <a:gd name="connsiteX49" fmla="*/ 3311768 w 4860000"/>
              <a:gd name="connsiteY49" fmla="*/ 1422060 h 1536208"/>
              <a:gd name="connsiteX50" fmla="*/ 3351936 w 4860000"/>
              <a:gd name="connsiteY50" fmla="*/ 1438793 h 1536208"/>
              <a:gd name="connsiteX51" fmla="*/ 3391845 w 4860000"/>
              <a:gd name="connsiteY51" fmla="*/ 1422118 h 1536208"/>
              <a:gd name="connsiteX52" fmla="*/ 3407194 w 4860000"/>
              <a:gd name="connsiteY52" fmla="*/ 1372652 h 1536208"/>
              <a:gd name="connsiteX53" fmla="*/ 3407194 w 4860000"/>
              <a:gd name="connsiteY53" fmla="*/ 1029590 h 1536208"/>
              <a:gd name="connsiteX54" fmla="*/ 3506538 w 4860000"/>
              <a:gd name="connsiteY54" fmla="*/ 1029590 h 1536208"/>
              <a:gd name="connsiteX55" fmla="*/ 3548901 w 4860000"/>
              <a:gd name="connsiteY55" fmla="*/ 1016752 h 1536208"/>
              <a:gd name="connsiteX56" fmla="*/ 3563476 w 4860000"/>
              <a:gd name="connsiteY56" fmla="*/ 982871 h 1536208"/>
              <a:gd name="connsiteX57" fmla="*/ 3548974 w 4860000"/>
              <a:gd name="connsiteY57" fmla="*/ 948966 h 1536208"/>
              <a:gd name="connsiteX58" fmla="*/ 3506538 w 4860000"/>
              <a:gd name="connsiteY58" fmla="*/ 935828 h 1536208"/>
              <a:gd name="connsiteX59" fmla="*/ 2798405 w 4860000"/>
              <a:gd name="connsiteY59" fmla="*/ 935828 h 1536208"/>
              <a:gd name="connsiteX60" fmla="*/ 2746818 w 4860000"/>
              <a:gd name="connsiteY60" fmla="*/ 951535 h 1536208"/>
              <a:gd name="connsiteX61" fmla="*/ 2729989 w 4860000"/>
              <a:gd name="connsiteY61" fmla="*/ 1002283 h 1536208"/>
              <a:gd name="connsiteX62" fmla="*/ 2729989 w 4860000"/>
              <a:gd name="connsiteY62" fmla="*/ 1373322 h 1536208"/>
              <a:gd name="connsiteX63" fmla="*/ 2745267 w 4860000"/>
              <a:gd name="connsiteY63" fmla="*/ 1421822 h 1536208"/>
              <a:gd name="connsiteX64" fmla="*/ 2785571 w 4860000"/>
              <a:gd name="connsiteY64" fmla="*/ 1438793 h 1536208"/>
              <a:gd name="connsiteX65" fmla="*/ 2825495 w 4860000"/>
              <a:gd name="connsiteY65" fmla="*/ 1421602 h 1536208"/>
              <a:gd name="connsiteX66" fmla="*/ 2841163 w 4860000"/>
              <a:gd name="connsiteY66" fmla="*/ 1372605 h 1536208"/>
              <a:gd name="connsiteX67" fmla="*/ 2841163 w 4860000"/>
              <a:gd name="connsiteY67" fmla="*/ 1242898 h 1536208"/>
              <a:gd name="connsiteX68" fmla="*/ 2923461 w 4860000"/>
              <a:gd name="connsiteY68" fmla="*/ 1242898 h 1536208"/>
              <a:gd name="connsiteX69" fmla="*/ 3063282 w 4860000"/>
              <a:gd name="connsiteY69" fmla="*/ 1203206 h 1536208"/>
              <a:gd name="connsiteX70" fmla="*/ 3110728 w 4860000"/>
              <a:gd name="connsiteY70" fmla="*/ 1086893 h 1536208"/>
              <a:gd name="connsiteX71" fmla="*/ 3099058 w 4860000"/>
              <a:gd name="connsiteY71" fmla="*/ 1022456 h 1536208"/>
              <a:gd name="connsiteX72" fmla="*/ 3064617 w 4860000"/>
              <a:gd name="connsiteY72" fmla="*/ 973464 h 1536208"/>
              <a:gd name="connsiteX73" fmla="*/ 3010719 w 4860000"/>
              <a:gd name="connsiteY73" fmla="*/ 944655 h 1536208"/>
              <a:gd name="connsiteX74" fmla="*/ 2923493 w 4860000"/>
              <a:gd name="connsiteY74" fmla="*/ 935828 h 1536208"/>
              <a:gd name="connsiteX75" fmla="*/ 2081420 w 4860000"/>
              <a:gd name="connsiteY75" fmla="*/ 935828 h 1536208"/>
              <a:gd name="connsiteX76" fmla="*/ 2031004 w 4860000"/>
              <a:gd name="connsiteY76" fmla="*/ 951883 h 1536208"/>
              <a:gd name="connsiteX77" fmla="*/ 2014944 w 4860000"/>
              <a:gd name="connsiteY77" fmla="*/ 1002283 h 1536208"/>
              <a:gd name="connsiteX78" fmla="*/ 2014944 w 4860000"/>
              <a:gd name="connsiteY78" fmla="*/ 1372662 h 1536208"/>
              <a:gd name="connsiteX79" fmla="*/ 2029500 w 4860000"/>
              <a:gd name="connsiteY79" fmla="*/ 1421613 h 1536208"/>
              <a:gd name="connsiteX80" fmla="*/ 2070526 w 4860000"/>
              <a:gd name="connsiteY80" fmla="*/ 1438793 h 1536208"/>
              <a:gd name="connsiteX81" fmla="*/ 2110705 w 4860000"/>
              <a:gd name="connsiteY81" fmla="*/ 1422222 h 1536208"/>
              <a:gd name="connsiteX82" fmla="*/ 2126119 w 4860000"/>
              <a:gd name="connsiteY82" fmla="*/ 1372600 h 1536208"/>
              <a:gd name="connsiteX83" fmla="*/ 2126119 w 4860000"/>
              <a:gd name="connsiteY83" fmla="*/ 1224480 h 1536208"/>
              <a:gd name="connsiteX84" fmla="*/ 2153269 w 4860000"/>
              <a:gd name="connsiteY84" fmla="*/ 1224480 h 1536208"/>
              <a:gd name="connsiteX85" fmla="*/ 2193604 w 4860000"/>
              <a:gd name="connsiteY85" fmla="*/ 1230879 h 1536208"/>
              <a:gd name="connsiteX86" fmla="*/ 2225189 w 4860000"/>
              <a:gd name="connsiteY86" fmla="*/ 1255042 h 1536208"/>
              <a:gd name="connsiteX87" fmla="*/ 2260954 w 4860000"/>
              <a:gd name="connsiteY87" fmla="*/ 1300468 h 1536208"/>
              <a:gd name="connsiteX88" fmla="*/ 2300970 w 4860000"/>
              <a:gd name="connsiteY88" fmla="*/ 1373426 h 1536208"/>
              <a:gd name="connsiteX89" fmla="*/ 2323330 w 4860000"/>
              <a:gd name="connsiteY89" fmla="*/ 1409042 h 1536208"/>
              <a:gd name="connsiteX90" fmla="*/ 2344292 w 4860000"/>
              <a:gd name="connsiteY90" fmla="*/ 1430191 h 1536208"/>
              <a:gd name="connsiteX91" fmla="*/ 2375351 w 4860000"/>
              <a:gd name="connsiteY91" fmla="*/ 1438793 h 1536208"/>
              <a:gd name="connsiteX92" fmla="*/ 2402985 w 4860000"/>
              <a:gd name="connsiteY92" fmla="*/ 1432558 h 1536208"/>
              <a:gd name="connsiteX93" fmla="*/ 2422201 w 4860000"/>
              <a:gd name="connsiteY93" fmla="*/ 1415318 h 1536208"/>
              <a:gd name="connsiteX94" fmla="*/ 2429337 w 4860000"/>
              <a:gd name="connsiteY94" fmla="*/ 1392979 h 1536208"/>
              <a:gd name="connsiteX95" fmla="*/ 2418517 w 4860000"/>
              <a:gd name="connsiteY95" fmla="*/ 1357193 h 1536208"/>
              <a:gd name="connsiteX96" fmla="*/ 2388892 w 4860000"/>
              <a:gd name="connsiteY96" fmla="*/ 1300737 h 1536208"/>
              <a:gd name="connsiteX97" fmla="*/ 2345977 w 4860000"/>
              <a:gd name="connsiteY97" fmla="*/ 1242414 h 1536208"/>
              <a:gd name="connsiteX98" fmla="*/ 2298374 w 4860000"/>
              <a:gd name="connsiteY98" fmla="*/ 1208967 h 1536208"/>
              <a:gd name="connsiteX99" fmla="*/ 2388738 w 4860000"/>
              <a:gd name="connsiteY99" fmla="*/ 1164987 h 1536208"/>
              <a:gd name="connsiteX100" fmla="*/ 2420798 w 4860000"/>
              <a:gd name="connsiteY100" fmla="*/ 1074718 h 1536208"/>
              <a:gd name="connsiteX101" fmla="*/ 2411265 w 4860000"/>
              <a:gd name="connsiteY101" fmla="*/ 1022819 h 1536208"/>
              <a:gd name="connsiteX102" fmla="*/ 2383299 w 4860000"/>
              <a:gd name="connsiteY102" fmla="*/ 979261 h 1536208"/>
              <a:gd name="connsiteX103" fmla="*/ 2340766 w 4860000"/>
              <a:gd name="connsiteY103" fmla="*/ 950363 h 1536208"/>
              <a:gd name="connsiteX104" fmla="*/ 2297205 w 4860000"/>
              <a:gd name="connsiteY104" fmla="*/ 938737 h 1536208"/>
              <a:gd name="connsiteX105" fmla="*/ 2240072 w 4860000"/>
              <a:gd name="connsiteY105" fmla="*/ 935828 h 1536208"/>
              <a:gd name="connsiteX106" fmla="*/ 643752 w 4860000"/>
              <a:gd name="connsiteY106" fmla="*/ 935828 h 1536208"/>
              <a:gd name="connsiteX107" fmla="*/ 606556 w 4860000"/>
              <a:gd name="connsiteY107" fmla="*/ 942714 h 1536208"/>
              <a:gd name="connsiteX108" fmla="*/ 584413 w 4860000"/>
              <a:gd name="connsiteY108" fmla="*/ 964686 h 1536208"/>
              <a:gd name="connsiteX109" fmla="*/ 577339 w 4860000"/>
              <a:gd name="connsiteY109" fmla="*/ 1002267 h 1536208"/>
              <a:gd name="connsiteX110" fmla="*/ 577339 w 4860000"/>
              <a:gd name="connsiteY110" fmla="*/ 1363982 h 1536208"/>
              <a:gd name="connsiteX111" fmla="*/ 593206 w 4860000"/>
              <a:gd name="connsiteY111" fmla="*/ 1414358 h 1536208"/>
              <a:gd name="connsiteX112" fmla="*/ 643752 w 4860000"/>
              <a:gd name="connsiteY112" fmla="*/ 1430421 h 1536208"/>
              <a:gd name="connsiteX113" fmla="*/ 908681 w 4860000"/>
              <a:gd name="connsiteY113" fmla="*/ 1430421 h 1536208"/>
              <a:gd name="connsiteX114" fmla="*/ 948281 w 4860000"/>
              <a:gd name="connsiteY114" fmla="*/ 1417877 h 1536208"/>
              <a:gd name="connsiteX115" fmla="*/ 962008 w 4860000"/>
              <a:gd name="connsiteY115" fmla="*/ 1385377 h 1536208"/>
              <a:gd name="connsiteX116" fmla="*/ 948223 w 4860000"/>
              <a:gd name="connsiteY116" fmla="*/ 1352270 h 1536208"/>
              <a:gd name="connsiteX117" fmla="*/ 908681 w 4860000"/>
              <a:gd name="connsiteY117" fmla="*/ 1339673 h 1536208"/>
              <a:gd name="connsiteX118" fmla="*/ 688513 w 4860000"/>
              <a:gd name="connsiteY118" fmla="*/ 1339673 h 1536208"/>
              <a:gd name="connsiteX119" fmla="*/ 688513 w 4860000"/>
              <a:gd name="connsiteY119" fmla="*/ 1216109 h 1536208"/>
              <a:gd name="connsiteX120" fmla="*/ 883728 w 4860000"/>
              <a:gd name="connsiteY120" fmla="*/ 1216109 h 1536208"/>
              <a:gd name="connsiteX121" fmla="*/ 922222 w 4860000"/>
              <a:gd name="connsiteY121" fmla="*/ 1203808 h 1536208"/>
              <a:gd name="connsiteX122" fmla="*/ 935083 w 4860000"/>
              <a:gd name="connsiteY122" fmla="*/ 1172247 h 1536208"/>
              <a:gd name="connsiteX123" fmla="*/ 921955 w 4860000"/>
              <a:gd name="connsiteY123" fmla="*/ 1141016 h 1536208"/>
              <a:gd name="connsiteX124" fmla="*/ 883728 w 4860000"/>
              <a:gd name="connsiteY124" fmla="*/ 1129044 h 1536208"/>
              <a:gd name="connsiteX125" fmla="*/ 688513 w 4860000"/>
              <a:gd name="connsiteY125" fmla="*/ 1129044 h 1536208"/>
              <a:gd name="connsiteX126" fmla="*/ 688513 w 4860000"/>
              <a:gd name="connsiteY126" fmla="*/ 1024232 h 1536208"/>
              <a:gd name="connsiteX127" fmla="*/ 901131 w 4860000"/>
              <a:gd name="connsiteY127" fmla="*/ 1024232 h 1536208"/>
              <a:gd name="connsiteX128" fmla="*/ 940728 w 4860000"/>
              <a:gd name="connsiteY128" fmla="*/ 1012025 h 1536208"/>
              <a:gd name="connsiteX129" fmla="*/ 954128 w 4860000"/>
              <a:gd name="connsiteY129" fmla="*/ 979868 h 1536208"/>
              <a:gd name="connsiteX130" fmla="*/ 940671 w 4860000"/>
              <a:gd name="connsiteY130" fmla="*/ 948087 h 1536208"/>
              <a:gd name="connsiteX131" fmla="*/ 901131 w 4860000"/>
              <a:gd name="connsiteY131" fmla="*/ 935828 h 1536208"/>
              <a:gd name="connsiteX132" fmla="*/ 130071 w 4860000"/>
              <a:gd name="connsiteY132" fmla="*/ 935828 h 1536208"/>
              <a:gd name="connsiteX133" fmla="*/ 79703 w 4860000"/>
              <a:gd name="connsiteY133" fmla="*/ 951878 h 1536208"/>
              <a:gd name="connsiteX134" fmla="*/ 63659 w 4860000"/>
              <a:gd name="connsiteY134" fmla="*/ 1002267 h 1536208"/>
              <a:gd name="connsiteX135" fmla="*/ 63659 w 4860000"/>
              <a:gd name="connsiteY135" fmla="*/ 1355124 h 1536208"/>
              <a:gd name="connsiteX136" fmla="*/ 68213 w 4860000"/>
              <a:gd name="connsiteY136" fmla="*/ 1395778 h 1536208"/>
              <a:gd name="connsiteX137" fmla="*/ 88179 w 4860000"/>
              <a:gd name="connsiteY137" fmla="*/ 1421207 h 1536208"/>
              <a:gd name="connsiteX138" fmla="*/ 132054 w 4860000"/>
              <a:gd name="connsiteY138" fmla="*/ 1430421 h 1536208"/>
              <a:gd name="connsiteX139" fmla="*/ 259062 w 4860000"/>
              <a:gd name="connsiteY139" fmla="*/ 1430421 h 1536208"/>
              <a:gd name="connsiteX140" fmla="*/ 320198 w 4860000"/>
              <a:gd name="connsiteY140" fmla="*/ 1426084 h 1536208"/>
              <a:gd name="connsiteX141" fmla="*/ 370945 w 4860000"/>
              <a:gd name="connsiteY141" fmla="*/ 1410853 h 1536208"/>
              <a:gd name="connsiteX142" fmla="*/ 417384 w 4860000"/>
              <a:gd name="connsiteY142" fmla="*/ 1377994 h 1536208"/>
              <a:gd name="connsiteX143" fmla="*/ 456843 w 4860000"/>
              <a:gd name="connsiteY143" fmla="*/ 1328787 h 1536208"/>
              <a:gd name="connsiteX144" fmla="*/ 480843 w 4860000"/>
              <a:gd name="connsiteY144" fmla="*/ 1262417 h 1536208"/>
              <a:gd name="connsiteX145" fmla="*/ 488600 w 4860000"/>
              <a:gd name="connsiteY145" fmla="*/ 1181905 h 1536208"/>
              <a:gd name="connsiteX146" fmla="*/ 413444 w 4860000"/>
              <a:gd name="connsiteY146" fmla="*/ 985006 h 1536208"/>
              <a:gd name="connsiteX147" fmla="*/ 344167 w 4860000"/>
              <a:gd name="connsiteY147" fmla="*/ 945442 h 1536208"/>
              <a:gd name="connsiteX148" fmla="*/ 257084 w 4860000"/>
              <a:gd name="connsiteY148" fmla="*/ 935828 h 1536208"/>
              <a:gd name="connsiteX149" fmla="*/ 4433524 w 4860000"/>
              <a:gd name="connsiteY149" fmla="*/ 927456 h 1536208"/>
              <a:gd name="connsiteX150" fmla="*/ 4398680 w 4860000"/>
              <a:gd name="connsiteY150" fmla="*/ 937939 h 1536208"/>
              <a:gd name="connsiteX151" fmla="*/ 4374892 w 4860000"/>
              <a:gd name="connsiteY151" fmla="*/ 967117 h 1536208"/>
              <a:gd name="connsiteX152" fmla="*/ 4369628 w 4860000"/>
              <a:gd name="connsiteY152" fmla="*/ 1004773 h 1536208"/>
              <a:gd name="connsiteX153" fmla="*/ 4369628 w 4860000"/>
              <a:gd name="connsiteY153" fmla="*/ 1376257 h 1536208"/>
              <a:gd name="connsiteX154" fmla="*/ 4383870 w 4860000"/>
              <a:gd name="connsiteY154" fmla="*/ 1422510 h 1536208"/>
              <a:gd name="connsiteX155" fmla="*/ 4422034 w 4860000"/>
              <a:gd name="connsiteY155" fmla="*/ 1438793 h 1536208"/>
              <a:gd name="connsiteX156" fmla="*/ 4460068 w 4860000"/>
              <a:gd name="connsiteY156" fmla="*/ 1422599 h 1536208"/>
              <a:gd name="connsiteX157" fmla="*/ 4474775 w 4860000"/>
              <a:gd name="connsiteY157" fmla="*/ 1376273 h 1536208"/>
              <a:gd name="connsiteX158" fmla="*/ 4474775 w 4860000"/>
              <a:gd name="connsiteY158" fmla="*/ 1100916 h 1536208"/>
              <a:gd name="connsiteX159" fmla="*/ 4645754 w 4860000"/>
              <a:gd name="connsiteY159" fmla="*/ 1379422 h 1536208"/>
              <a:gd name="connsiteX160" fmla="*/ 4661807 w 4860000"/>
              <a:gd name="connsiteY160" fmla="*/ 1402421 h 1536208"/>
              <a:gd name="connsiteX161" fmla="*/ 4679073 w 4860000"/>
              <a:gd name="connsiteY161" fmla="*/ 1421463 h 1536208"/>
              <a:gd name="connsiteX162" fmla="*/ 4700688 w 4860000"/>
              <a:gd name="connsiteY162" fmla="*/ 1434657 h 1536208"/>
              <a:gd name="connsiteX163" fmla="*/ 4726718 w 4860000"/>
              <a:gd name="connsiteY163" fmla="*/ 1438793 h 1536208"/>
              <a:gd name="connsiteX164" fmla="*/ 4786198 w 4860000"/>
              <a:gd name="connsiteY164" fmla="*/ 1368702 h 1536208"/>
              <a:gd name="connsiteX165" fmla="*/ 4786198 w 4860000"/>
              <a:gd name="connsiteY165" fmla="*/ 989992 h 1536208"/>
              <a:gd name="connsiteX166" fmla="*/ 4772158 w 4860000"/>
              <a:gd name="connsiteY166" fmla="*/ 943632 h 1536208"/>
              <a:gd name="connsiteX167" fmla="*/ 4733970 w 4860000"/>
              <a:gd name="connsiteY167" fmla="*/ 927456 h 1536208"/>
              <a:gd name="connsiteX168" fmla="*/ 4696829 w 4860000"/>
              <a:gd name="connsiteY168" fmla="*/ 943535 h 1536208"/>
              <a:gd name="connsiteX169" fmla="*/ 4683060 w 4860000"/>
              <a:gd name="connsiteY169" fmla="*/ 989987 h 1536208"/>
              <a:gd name="connsiteX170" fmla="*/ 4683060 w 4860000"/>
              <a:gd name="connsiteY170" fmla="*/ 1269687 h 1536208"/>
              <a:gd name="connsiteX171" fmla="*/ 4509020 w 4860000"/>
              <a:gd name="connsiteY171" fmla="*/ 990416 h 1536208"/>
              <a:gd name="connsiteX172" fmla="*/ 4493229 w 4860000"/>
              <a:gd name="connsiteY172" fmla="*/ 969900 h 1536208"/>
              <a:gd name="connsiteX173" fmla="*/ 4477271 w 4860000"/>
              <a:gd name="connsiteY173" fmla="*/ 945154 h 1536208"/>
              <a:gd name="connsiteX174" fmla="*/ 4458804 w 4860000"/>
              <a:gd name="connsiteY174" fmla="*/ 932309 h 1536208"/>
              <a:gd name="connsiteX175" fmla="*/ 4433524 w 4860000"/>
              <a:gd name="connsiteY175" fmla="*/ 927456 h 1536208"/>
              <a:gd name="connsiteX176" fmla="*/ 4043726 w 4860000"/>
              <a:gd name="connsiteY176" fmla="*/ 927456 h 1536208"/>
              <a:gd name="connsiteX177" fmla="*/ 3942694 w 4860000"/>
              <a:gd name="connsiteY177" fmla="*/ 945230 h 1536208"/>
              <a:gd name="connsiteX178" fmla="*/ 3866780 w 4860000"/>
              <a:gd name="connsiteY178" fmla="*/ 996637 h 1536208"/>
              <a:gd name="connsiteX179" fmla="*/ 3819234 w 4860000"/>
              <a:gd name="connsiteY179" fmla="*/ 1077695 h 1536208"/>
              <a:gd name="connsiteX180" fmla="*/ 3802928 w 4860000"/>
              <a:gd name="connsiteY180" fmla="*/ 1181811 h 1536208"/>
              <a:gd name="connsiteX181" fmla="*/ 3818583 w 4860000"/>
              <a:gd name="connsiteY181" fmla="*/ 1284965 h 1536208"/>
              <a:gd name="connsiteX182" fmla="*/ 3865134 w 4860000"/>
              <a:gd name="connsiteY182" fmla="*/ 1367090 h 1536208"/>
              <a:gd name="connsiteX183" fmla="*/ 3941831 w 4860000"/>
              <a:gd name="connsiteY183" fmla="*/ 1420093 h 1536208"/>
              <a:gd name="connsiteX184" fmla="*/ 4045699 w 4860000"/>
              <a:gd name="connsiteY184" fmla="*/ 1438793 h 1536208"/>
              <a:gd name="connsiteX185" fmla="*/ 4149315 w 4860000"/>
              <a:gd name="connsiteY185" fmla="*/ 1420519 h 1536208"/>
              <a:gd name="connsiteX186" fmla="*/ 4225881 w 4860000"/>
              <a:gd name="connsiteY186" fmla="*/ 1367600 h 1536208"/>
              <a:gd name="connsiteX187" fmla="*/ 4272634 w 4860000"/>
              <a:gd name="connsiteY187" fmla="*/ 1286064 h 1536208"/>
              <a:gd name="connsiteX188" fmla="*/ 4288145 w 4860000"/>
              <a:gd name="connsiteY188" fmla="*/ 1182465 h 1536208"/>
              <a:gd name="connsiteX189" fmla="*/ 4259768 w 4860000"/>
              <a:gd name="connsiteY189" fmla="*/ 1047934 h 1536208"/>
              <a:gd name="connsiteX190" fmla="*/ 4175861 w 4860000"/>
              <a:gd name="connsiteY190" fmla="*/ 958887 h 1536208"/>
              <a:gd name="connsiteX191" fmla="*/ 4043726 w 4860000"/>
              <a:gd name="connsiteY191" fmla="*/ 927456 h 1536208"/>
              <a:gd name="connsiteX192" fmla="*/ 3674760 w 4860000"/>
              <a:gd name="connsiteY192" fmla="*/ 927456 h 1536208"/>
              <a:gd name="connsiteX193" fmla="*/ 3635121 w 4860000"/>
              <a:gd name="connsiteY193" fmla="*/ 944257 h 1536208"/>
              <a:gd name="connsiteX194" fmla="*/ 3619832 w 4860000"/>
              <a:gd name="connsiteY194" fmla="*/ 993278 h 1536208"/>
              <a:gd name="connsiteX195" fmla="*/ 3619832 w 4860000"/>
              <a:gd name="connsiteY195" fmla="*/ 1372647 h 1536208"/>
              <a:gd name="connsiteX196" fmla="*/ 3635238 w 4860000"/>
              <a:gd name="connsiteY196" fmla="*/ 1421882 h 1536208"/>
              <a:gd name="connsiteX197" fmla="*/ 3674760 w 4860000"/>
              <a:gd name="connsiteY197" fmla="*/ 1438793 h 1536208"/>
              <a:gd name="connsiteX198" fmla="*/ 3715493 w 4860000"/>
              <a:gd name="connsiteY198" fmla="*/ 1421950 h 1536208"/>
              <a:gd name="connsiteX199" fmla="*/ 3731007 w 4860000"/>
              <a:gd name="connsiteY199" fmla="*/ 1372647 h 1536208"/>
              <a:gd name="connsiteX200" fmla="*/ 3731007 w 4860000"/>
              <a:gd name="connsiteY200" fmla="*/ 993278 h 1536208"/>
              <a:gd name="connsiteX201" fmla="*/ 3715378 w 4860000"/>
              <a:gd name="connsiteY201" fmla="*/ 944234 h 1536208"/>
              <a:gd name="connsiteX202" fmla="*/ 3674760 w 4860000"/>
              <a:gd name="connsiteY202" fmla="*/ 927456 h 1536208"/>
              <a:gd name="connsiteX203" fmla="*/ 2569860 w 4860000"/>
              <a:gd name="connsiteY203" fmla="*/ 927456 h 1536208"/>
              <a:gd name="connsiteX204" fmla="*/ 2530221 w 4860000"/>
              <a:gd name="connsiteY204" fmla="*/ 944257 h 1536208"/>
              <a:gd name="connsiteX205" fmla="*/ 2514932 w 4860000"/>
              <a:gd name="connsiteY205" fmla="*/ 993278 h 1536208"/>
              <a:gd name="connsiteX206" fmla="*/ 2514932 w 4860000"/>
              <a:gd name="connsiteY206" fmla="*/ 1372647 h 1536208"/>
              <a:gd name="connsiteX207" fmla="*/ 2530338 w 4860000"/>
              <a:gd name="connsiteY207" fmla="*/ 1421882 h 1536208"/>
              <a:gd name="connsiteX208" fmla="*/ 2569860 w 4860000"/>
              <a:gd name="connsiteY208" fmla="*/ 1438793 h 1536208"/>
              <a:gd name="connsiteX209" fmla="*/ 2610593 w 4860000"/>
              <a:gd name="connsiteY209" fmla="*/ 1421950 h 1536208"/>
              <a:gd name="connsiteX210" fmla="*/ 2626107 w 4860000"/>
              <a:gd name="connsiteY210" fmla="*/ 1372647 h 1536208"/>
              <a:gd name="connsiteX211" fmla="*/ 2626107 w 4860000"/>
              <a:gd name="connsiteY211" fmla="*/ 993278 h 1536208"/>
              <a:gd name="connsiteX212" fmla="*/ 2610478 w 4860000"/>
              <a:gd name="connsiteY212" fmla="*/ 944234 h 1536208"/>
              <a:gd name="connsiteX213" fmla="*/ 2569860 w 4860000"/>
              <a:gd name="connsiteY213" fmla="*/ 927456 h 1536208"/>
              <a:gd name="connsiteX214" fmla="*/ 1727859 w 4860000"/>
              <a:gd name="connsiteY214" fmla="*/ 927456 h 1536208"/>
              <a:gd name="connsiteX215" fmla="*/ 1634971 w 4860000"/>
              <a:gd name="connsiteY215" fmla="*/ 945100 h 1536208"/>
              <a:gd name="connsiteX216" fmla="*/ 1558763 w 4860000"/>
              <a:gd name="connsiteY216" fmla="*/ 996444 h 1536208"/>
              <a:gd name="connsiteX217" fmla="*/ 1508994 w 4860000"/>
              <a:gd name="connsiteY217" fmla="*/ 1077203 h 1536208"/>
              <a:gd name="connsiteX218" fmla="*/ 1491702 w 4860000"/>
              <a:gd name="connsiteY218" fmla="*/ 1183868 h 1536208"/>
              <a:gd name="connsiteX219" fmla="*/ 1498553 w 4860000"/>
              <a:gd name="connsiteY219" fmla="*/ 1253103 h 1536208"/>
              <a:gd name="connsiteX220" fmla="*/ 1519312 w 4860000"/>
              <a:gd name="connsiteY220" fmla="*/ 1314592 h 1536208"/>
              <a:gd name="connsiteX221" fmla="*/ 1551103 w 4860000"/>
              <a:gd name="connsiteY221" fmla="*/ 1360377 h 1536208"/>
              <a:gd name="connsiteX222" fmla="*/ 1601145 w 4860000"/>
              <a:gd name="connsiteY222" fmla="*/ 1408202 h 1536208"/>
              <a:gd name="connsiteX223" fmla="*/ 1659471 w 4860000"/>
              <a:gd name="connsiteY223" fmla="*/ 1431439 h 1536208"/>
              <a:gd name="connsiteX224" fmla="*/ 1730485 w 4860000"/>
              <a:gd name="connsiteY224" fmla="*/ 1438793 h 1536208"/>
              <a:gd name="connsiteX225" fmla="*/ 1821301 w 4860000"/>
              <a:gd name="connsiteY225" fmla="*/ 1422149 h 1536208"/>
              <a:gd name="connsiteX226" fmla="*/ 1885551 w 4860000"/>
              <a:gd name="connsiteY226" fmla="*/ 1378789 h 1536208"/>
              <a:gd name="connsiteX227" fmla="*/ 1922626 w 4860000"/>
              <a:gd name="connsiteY227" fmla="*/ 1324003 h 1536208"/>
              <a:gd name="connsiteX228" fmla="*/ 1934511 w 4860000"/>
              <a:gd name="connsiteY228" fmla="*/ 1271895 h 1536208"/>
              <a:gd name="connsiteX229" fmla="*/ 1919916 w 4860000"/>
              <a:gd name="connsiteY229" fmla="*/ 1237017 h 1536208"/>
              <a:gd name="connsiteX230" fmla="*/ 1885124 w 4860000"/>
              <a:gd name="connsiteY230" fmla="*/ 1222785 h 1536208"/>
              <a:gd name="connsiteX231" fmla="*/ 1850934 w 4860000"/>
              <a:gd name="connsiteY231" fmla="*/ 1236598 h 1536208"/>
              <a:gd name="connsiteX232" fmla="*/ 1834439 w 4860000"/>
              <a:gd name="connsiteY232" fmla="*/ 1268489 h 1536208"/>
              <a:gd name="connsiteX233" fmla="*/ 1792432 w 4860000"/>
              <a:gd name="connsiteY233" fmla="*/ 1328460 h 1536208"/>
              <a:gd name="connsiteX234" fmla="*/ 1725232 w 4860000"/>
              <a:gd name="connsiteY234" fmla="*/ 1348045 h 1536208"/>
              <a:gd name="connsiteX235" fmla="*/ 1661354 w 4860000"/>
              <a:gd name="connsiteY235" fmla="*/ 1330799 h 1536208"/>
              <a:gd name="connsiteX236" fmla="*/ 1619253 w 4860000"/>
              <a:gd name="connsiteY236" fmla="*/ 1277946 h 1536208"/>
              <a:gd name="connsiteX237" fmla="*/ 1604216 w 4860000"/>
              <a:gd name="connsiteY237" fmla="*/ 1187070 h 1536208"/>
              <a:gd name="connsiteX238" fmla="*/ 1638092 w 4860000"/>
              <a:gd name="connsiteY238" fmla="*/ 1061661 h 1536208"/>
              <a:gd name="connsiteX239" fmla="*/ 1728513 w 4860000"/>
              <a:gd name="connsiteY239" fmla="*/ 1018204 h 1536208"/>
              <a:gd name="connsiteX240" fmla="*/ 1788322 w 4860000"/>
              <a:gd name="connsiteY240" fmla="*/ 1034911 h 1536208"/>
              <a:gd name="connsiteX241" fmla="*/ 1830897 w 4860000"/>
              <a:gd name="connsiteY241" fmla="*/ 1086040 h 1536208"/>
              <a:gd name="connsiteX242" fmla="*/ 1853621 w 4860000"/>
              <a:gd name="connsiteY242" fmla="*/ 1118930 h 1536208"/>
              <a:gd name="connsiteX243" fmla="*/ 1885783 w 4860000"/>
              <a:gd name="connsiteY243" fmla="*/ 1128997 h 1536208"/>
              <a:gd name="connsiteX244" fmla="*/ 1919479 w 4860000"/>
              <a:gd name="connsiteY244" fmla="*/ 1114132 h 1536208"/>
              <a:gd name="connsiteX245" fmla="*/ 1933198 w 4860000"/>
              <a:gd name="connsiteY245" fmla="*/ 1079945 h 1536208"/>
              <a:gd name="connsiteX246" fmla="*/ 1907798 w 4860000"/>
              <a:gd name="connsiteY246" fmla="*/ 1011627 h 1536208"/>
              <a:gd name="connsiteX247" fmla="*/ 1835122 w 4860000"/>
              <a:gd name="connsiteY247" fmla="*/ 951606 h 1536208"/>
              <a:gd name="connsiteX248" fmla="*/ 1727859 w 4860000"/>
              <a:gd name="connsiteY248" fmla="*/ 927456 h 1536208"/>
              <a:gd name="connsiteX249" fmla="*/ 1224173 w 4860000"/>
              <a:gd name="connsiteY249" fmla="*/ 927456 h 1536208"/>
              <a:gd name="connsiteX250" fmla="*/ 1124912 w 4860000"/>
              <a:gd name="connsiteY250" fmla="*/ 944684 h 1536208"/>
              <a:gd name="connsiteX251" fmla="*/ 1059504 w 4860000"/>
              <a:gd name="connsiteY251" fmla="*/ 994426 h 1536208"/>
              <a:gd name="connsiteX252" fmla="*/ 1036697 w 4860000"/>
              <a:gd name="connsiteY252" fmla="*/ 1068805 h 1536208"/>
              <a:gd name="connsiteX253" fmla="*/ 1058390 w 4860000"/>
              <a:gd name="connsiteY253" fmla="*/ 1142494 h 1536208"/>
              <a:gd name="connsiteX254" fmla="*/ 1115908 w 4860000"/>
              <a:gd name="connsiteY254" fmla="*/ 1188888 h 1536208"/>
              <a:gd name="connsiteX255" fmla="*/ 1204479 w 4860000"/>
              <a:gd name="connsiteY255" fmla="*/ 1217935 h 1536208"/>
              <a:gd name="connsiteX256" fmla="*/ 1265309 w 4860000"/>
              <a:gd name="connsiteY256" fmla="*/ 1234325 h 1536208"/>
              <a:gd name="connsiteX257" fmla="*/ 1300533 w 4860000"/>
              <a:gd name="connsiteY257" fmla="*/ 1255248 h 1536208"/>
              <a:gd name="connsiteX258" fmla="*/ 1313629 w 4860000"/>
              <a:gd name="connsiteY258" fmla="*/ 1289831 h 1536208"/>
              <a:gd name="connsiteX259" fmla="*/ 1288763 w 4860000"/>
              <a:gd name="connsiteY259" fmla="*/ 1335197 h 1536208"/>
              <a:gd name="connsiteX260" fmla="*/ 1222808 w 4860000"/>
              <a:gd name="connsiteY260" fmla="*/ 1353737 h 1536208"/>
              <a:gd name="connsiteX261" fmla="*/ 1175134 w 4860000"/>
              <a:gd name="connsiteY261" fmla="*/ 1344573 h 1536208"/>
              <a:gd name="connsiteX262" fmla="*/ 1147429 w 4860000"/>
              <a:gd name="connsiteY262" fmla="*/ 1320973 h 1536208"/>
              <a:gd name="connsiteX263" fmla="*/ 1128491 w 4860000"/>
              <a:gd name="connsiteY263" fmla="*/ 1284138 h 1536208"/>
              <a:gd name="connsiteX264" fmla="*/ 1108175 w 4860000"/>
              <a:gd name="connsiteY264" fmla="*/ 1252156 h 1536208"/>
              <a:gd name="connsiteX265" fmla="*/ 1077775 w 4860000"/>
              <a:gd name="connsiteY265" fmla="*/ 1240768 h 1536208"/>
              <a:gd name="connsiteX266" fmla="*/ 1041749 w 4860000"/>
              <a:gd name="connsiteY266" fmla="*/ 1255431 h 1536208"/>
              <a:gd name="connsiteX267" fmla="*/ 1027504 w 4860000"/>
              <a:gd name="connsiteY267" fmla="*/ 1290495 h 1536208"/>
              <a:gd name="connsiteX268" fmla="*/ 1048877 w 4860000"/>
              <a:gd name="connsiteY268" fmla="*/ 1356989 h 1536208"/>
              <a:gd name="connsiteX269" fmla="*/ 1104470 w 4860000"/>
              <a:gd name="connsiteY269" fmla="*/ 1410999 h 1536208"/>
              <a:gd name="connsiteX270" fmla="*/ 1225419 w 4860000"/>
              <a:gd name="connsiteY270" fmla="*/ 1438793 h 1536208"/>
              <a:gd name="connsiteX271" fmla="*/ 1331377 w 4860000"/>
              <a:gd name="connsiteY271" fmla="*/ 1418384 h 1536208"/>
              <a:gd name="connsiteX272" fmla="*/ 1399846 w 4860000"/>
              <a:gd name="connsiteY272" fmla="*/ 1361392 h 1536208"/>
              <a:gd name="connsiteX273" fmla="*/ 1423464 w 4860000"/>
              <a:gd name="connsiteY273" fmla="*/ 1279319 h 1536208"/>
              <a:gd name="connsiteX274" fmla="*/ 1409685 w 4860000"/>
              <a:gd name="connsiteY274" fmla="*/ 1214835 h 1536208"/>
              <a:gd name="connsiteX275" fmla="*/ 1371790 w 4860000"/>
              <a:gd name="connsiteY275" fmla="*/ 1171017 h 1536208"/>
              <a:gd name="connsiteX276" fmla="*/ 1313990 w 4860000"/>
              <a:gd name="connsiteY276" fmla="*/ 1142164 h 1536208"/>
              <a:gd name="connsiteX277" fmla="*/ 1240524 w 4860000"/>
              <a:gd name="connsiteY277" fmla="*/ 1121117 h 1536208"/>
              <a:gd name="connsiteX278" fmla="*/ 1193107 w 4860000"/>
              <a:gd name="connsiteY278" fmla="*/ 1108471 h 1536208"/>
              <a:gd name="connsiteX279" fmla="*/ 1166831 w 4860000"/>
              <a:gd name="connsiteY279" fmla="*/ 1097392 h 1536208"/>
              <a:gd name="connsiteX280" fmla="*/ 1147278 w 4860000"/>
              <a:gd name="connsiteY280" fmla="*/ 1081363 h 1536208"/>
              <a:gd name="connsiteX281" fmla="*/ 1140505 w 4860000"/>
              <a:gd name="connsiteY281" fmla="*/ 1059952 h 1536208"/>
              <a:gd name="connsiteX282" fmla="*/ 1161371 w 4860000"/>
              <a:gd name="connsiteY282" fmla="*/ 1025114 h 1536208"/>
              <a:gd name="connsiteX283" fmla="*/ 1217539 w 4860000"/>
              <a:gd name="connsiteY283" fmla="*/ 1010168 h 1536208"/>
              <a:gd name="connsiteX284" fmla="*/ 1272681 w 4860000"/>
              <a:gd name="connsiteY284" fmla="*/ 1024276 h 1536208"/>
              <a:gd name="connsiteX285" fmla="*/ 1302657 w 4860000"/>
              <a:gd name="connsiteY285" fmla="*/ 1065472 h 1536208"/>
              <a:gd name="connsiteX286" fmla="*/ 1322890 w 4860000"/>
              <a:gd name="connsiteY286" fmla="*/ 1094176 h 1536208"/>
              <a:gd name="connsiteX287" fmla="*/ 1352462 w 4860000"/>
              <a:gd name="connsiteY287" fmla="*/ 1103762 h 1536208"/>
              <a:gd name="connsiteX288" fmla="*/ 1388324 w 4860000"/>
              <a:gd name="connsiteY288" fmla="*/ 1087707 h 1536208"/>
              <a:gd name="connsiteX289" fmla="*/ 1402472 w 4860000"/>
              <a:gd name="connsiteY289" fmla="*/ 1051738 h 1536208"/>
              <a:gd name="connsiteX290" fmla="*/ 1391995 w 4860000"/>
              <a:gd name="connsiteY290" fmla="*/ 1009995 h 1536208"/>
              <a:gd name="connsiteX291" fmla="*/ 1359105 w 4860000"/>
              <a:gd name="connsiteY291" fmla="*/ 969511 h 1536208"/>
              <a:gd name="connsiteX292" fmla="*/ 1303065 w 4860000"/>
              <a:gd name="connsiteY292" fmla="*/ 938905 h 1536208"/>
              <a:gd name="connsiteX293" fmla="*/ 1224173 w 4860000"/>
              <a:gd name="connsiteY293" fmla="*/ 927456 h 1536208"/>
              <a:gd name="connsiteX294" fmla="*/ 120002 w 4860000"/>
              <a:gd name="connsiteY294" fmla="*/ 816208 h 1536208"/>
              <a:gd name="connsiteX295" fmla="*/ 4739998 w 4860000"/>
              <a:gd name="connsiteY295" fmla="*/ 816208 h 1536208"/>
              <a:gd name="connsiteX296" fmla="*/ 4860000 w 4860000"/>
              <a:gd name="connsiteY296" fmla="*/ 936210 h 1536208"/>
              <a:gd name="connsiteX297" fmla="*/ 4860000 w 4860000"/>
              <a:gd name="connsiteY297" fmla="*/ 1416206 h 1536208"/>
              <a:gd name="connsiteX298" fmla="*/ 4739998 w 4860000"/>
              <a:gd name="connsiteY298" fmla="*/ 1536208 h 1536208"/>
              <a:gd name="connsiteX299" fmla="*/ 120002 w 4860000"/>
              <a:gd name="connsiteY299" fmla="*/ 1536208 h 1536208"/>
              <a:gd name="connsiteX300" fmla="*/ 0 w 4860000"/>
              <a:gd name="connsiteY300" fmla="*/ 1416206 h 1536208"/>
              <a:gd name="connsiteX301" fmla="*/ 0 w 4860000"/>
              <a:gd name="connsiteY301" fmla="*/ 936210 h 1536208"/>
              <a:gd name="connsiteX302" fmla="*/ 120002 w 4860000"/>
              <a:gd name="connsiteY302" fmla="*/ 816208 h 1536208"/>
              <a:gd name="connsiteX303" fmla="*/ 640219 w 4860000"/>
              <a:gd name="connsiteY303" fmla="*/ 203073 h 1536208"/>
              <a:gd name="connsiteX304" fmla="*/ 723244 w 4860000"/>
              <a:gd name="connsiteY304" fmla="*/ 203073 h 1536208"/>
              <a:gd name="connsiteX305" fmla="*/ 788008 w 4860000"/>
              <a:gd name="connsiteY305" fmla="*/ 209822 h 1536208"/>
              <a:gd name="connsiteX306" fmla="*/ 813293 w 4860000"/>
              <a:gd name="connsiteY306" fmla="*/ 230252 h 1536208"/>
              <a:gd name="connsiteX307" fmla="*/ 822384 w 4860000"/>
              <a:gd name="connsiteY307" fmla="*/ 261690 h 1536208"/>
              <a:gd name="connsiteX308" fmla="*/ 811250 w 4860000"/>
              <a:gd name="connsiteY308" fmla="*/ 297666 h 1536208"/>
              <a:gd name="connsiteX309" fmla="*/ 777526 w 4860000"/>
              <a:gd name="connsiteY309" fmla="*/ 316233 h 1536208"/>
              <a:gd name="connsiteX310" fmla="*/ 720617 w 4860000"/>
              <a:gd name="connsiteY310" fmla="*/ 321949 h 1536208"/>
              <a:gd name="connsiteX311" fmla="*/ 640219 w 4860000"/>
              <a:gd name="connsiteY311" fmla="*/ 321949 h 1536208"/>
              <a:gd name="connsiteX312" fmla="*/ 174163 w 4860000"/>
              <a:gd name="connsiteY312" fmla="*/ 203073 h 1536208"/>
              <a:gd name="connsiteX313" fmla="*/ 232817 w 4860000"/>
              <a:gd name="connsiteY313" fmla="*/ 203073 h 1536208"/>
              <a:gd name="connsiteX314" fmla="*/ 314272 w 4860000"/>
              <a:gd name="connsiteY314" fmla="*/ 222306 h 1536208"/>
              <a:gd name="connsiteX315" fmla="*/ 331214 w 4860000"/>
              <a:gd name="connsiteY315" fmla="*/ 269548 h 1536208"/>
              <a:gd name="connsiteX316" fmla="*/ 320344 w 4860000"/>
              <a:gd name="connsiteY316" fmla="*/ 308523 h 1536208"/>
              <a:gd name="connsiteX317" fmla="*/ 287844 w 4860000"/>
              <a:gd name="connsiteY317" fmla="*/ 329941 h 1536208"/>
              <a:gd name="connsiteX318" fmla="*/ 232817 w 4860000"/>
              <a:gd name="connsiteY318" fmla="*/ 336683 h 1536208"/>
              <a:gd name="connsiteX319" fmla="*/ 174163 w 4860000"/>
              <a:gd name="connsiteY319" fmla="*/ 336683 h 1536208"/>
              <a:gd name="connsiteX320" fmla="*/ 1252901 w 4860000"/>
              <a:gd name="connsiteY320" fmla="*/ 199054 h 1536208"/>
              <a:gd name="connsiteX321" fmla="*/ 1321927 w 4860000"/>
              <a:gd name="connsiteY321" fmla="*/ 217964 h 1536208"/>
              <a:gd name="connsiteX322" fmla="*/ 1368431 w 4860000"/>
              <a:gd name="connsiteY322" fmla="*/ 274066 h 1536208"/>
              <a:gd name="connsiteX323" fmla="*/ 1384806 w 4860000"/>
              <a:gd name="connsiteY323" fmla="*/ 362661 h 1536208"/>
              <a:gd name="connsiteX324" fmla="*/ 1366980 w 4860000"/>
              <a:gd name="connsiteY324" fmla="*/ 455947 h 1536208"/>
              <a:gd name="connsiteX325" fmla="*/ 1319554 w 4860000"/>
              <a:gd name="connsiteY325" fmla="*/ 511212 h 1536208"/>
              <a:gd name="connsiteX326" fmla="*/ 1254214 w 4860000"/>
              <a:gd name="connsiteY326" fmla="*/ 528895 h 1536208"/>
              <a:gd name="connsiteX327" fmla="*/ 1203357 w 4860000"/>
              <a:gd name="connsiteY327" fmla="*/ 518715 h 1536208"/>
              <a:gd name="connsiteX328" fmla="*/ 1162530 w 4860000"/>
              <a:gd name="connsiteY328" fmla="*/ 487850 h 1536208"/>
              <a:gd name="connsiteX329" fmla="*/ 1134642 w 4860000"/>
              <a:gd name="connsiteY329" fmla="*/ 434994 h 1536208"/>
              <a:gd name="connsiteX330" fmla="*/ 1124617 w 4860000"/>
              <a:gd name="connsiteY330" fmla="*/ 362661 h 1536208"/>
              <a:gd name="connsiteX331" fmla="*/ 1134642 w 4860000"/>
              <a:gd name="connsiteY331" fmla="*/ 291249 h 1536208"/>
              <a:gd name="connsiteX332" fmla="*/ 1161562 w 4860000"/>
              <a:gd name="connsiteY332" fmla="*/ 239691 h 1536208"/>
              <a:gd name="connsiteX333" fmla="*/ 1201848 w 4860000"/>
              <a:gd name="connsiteY333" fmla="*/ 209443 h 1536208"/>
              <a:gd name="connsiteX334" fmla="*/ 1252901 w 4860000"/>
              <a:gd name="connsiteY334" fmla="*/ 199054 h 1536208"/>
              <a:gd name="connsiteX335" fmla="*/ 2949025 w 4860000"/>
              <a:gd name="connsiteY335" fmla="*/ 116678 h 1536208"/>
              <a:gd name="connsiteX336" fmla="*/ 2907847 w 4860000"/>
              <a:gd name="connsiteY336" fmla="*/ 129327 h 1536208"/>
              <a:gd name="connsiteX337" fmla="*/ 2893082 w 4860000"/>
              <a:gd name="connsiteY337" fmla="*/ 163721 h 1536208"/>
              <a:gd name="connsiteX338" fmla="*/ 2907253 w 4860000"/>
              <a:gd name="connsiteY338" fmla="*/ 197621 h 1536208"/>
              <a:gd name="connsiteX339" fmla="*/ 2949025 w 4860000"/>
              <a:gd name="connsiteY339" fmla="*/ 210440 h 1536208"/>
              <a:gd name="connsiteX340" fmla="*/ 3048704 w 4860000"/>
              <a:gd name="connsiteY340" fmla="*/ 210440 h 1536208"/>
              <a:gd name="connsiteX341" fmla="*/ 3048704 w 4860000"/>
              <a:gd name="connsiteY341" fmla="*/ 553502 h 1536208"/>
              <a:gd name="connsiteX342" fmla="*/ 3064118 w 4860000"/>
              <a:gd name="connsiteY342" fmla="*/ 602910 h 1536208"/>
              <a:gd name="connsiteX343" fmla="*/ 3104286 w 4860000"/>
              <a:gd name="connsiteY343" fmla="*/ 619643 h 1536208"/>
              <a:gd name="connsiteX344" fmla="*/ 3144195 w 4860000"/>
              <a:gd name="connsiteY344" fmla="*/ 602967 h 1536208"/>
              <a:gd name="connsiteX345" fmla="*/ 3159544 w 4860000"/>
              <a:gd name="connsiteY345" fmla="*/ 553502 h 1536208"/>
              <a:gd name="connsiteX346" fmla="*/ 3159544 w 4860000"/>
              <a:gd name="connsiteY346" fmla="*/ 210440 h 1536208"/>
              <a:gd name="connsiteX347" fmla="*/ 3258888 w 4860000"/>
              <a:gd name="connsiteY347" fmla="*/ 210440 h 1536208"/>
              <a:gd name="connsiteX348" fmla="*/ 3301252 w 4860000"/>
              <a:gd name="connsiteY348" fmla="*/ 197602 h 1536208"/>
              <a:gd name="connsiteX349" fmla="*/ 3315826 w 4860000"/>
              <a:gd name="connsiteY349" fmla="*/ 163721 h 1536208"/>
              <a:gd name="connsiteX350" fmla="*/ 3301325 w 4860000"/>
              <a:gd name="connsiteY350" fmla="*/ 129816 h 1536208"/>
              <a:gd name="connsiteX351" fmla="*/ 3258888 w 4860000"/>
              <a:gd name="connsiteY351" fmla="*/ 116678 h 1536208"/>
              <a:gd name="connsiteX352" fmla="*/ 2043927 w 4860000"/>
              <a:gd name="connsiteY352" fmla="*/ 116678 h 1536208"/>
              <a:gd name="connsiteX353" fmla="*/ 2006731 w 4860000"/>
              <a:gd name="connsiteY353" fmla="*/ 123564 h 1536208"/>
              <a:gd name="connsiteX354" fmla="*/ 1984588 w 4860000"/>
              <a:gd name="connsiteY354" fmla="*/ 145536 h 1536208"/>
              <a:gd name="connsiteX355" fmla="*/ 1977514 w 4860000"/>
              <a:gd name="connsiteY355" fmla="*/ 183117 h 1536208"/>
              <a:gd name="connsiteX356" fmla="*/ 1977514 w 4860000"/>
              <a:gd name="connsiteY356" fmla="*/ 544832 h 1536208"/>
              <a:gd name="connsiteX357" fmla="*/ 1993381 w 4860000"/>
              <a:gd name="connsiteY357" fmla="*/ 595208 h 1536208"/>
              <a:gd name="connsiteX358" fmla="*/ 2043927 w 4860000"/>
              <a:gd name="connsiteY358" fmla="*/ 611271 h 1536208"/>
              <a:gd name="connsiteX359" fmla="*/ 2308856 w 4860000"/>
              <a:gd name="connsiteY359" fmla="*/ 611271 h 1536208"/>
              <a:gd name="connsiteX360" fmla="*/ 2348456 w 4860000"/>
              <a:gd name="connsiteY360" fmla="*/ 598727 h 1536208"/>
              <a:gd name="connsiteX361" fmla="*/ 2362183 w 4860000"/>
              <a:gd name="connsiteY361" fmla="*/ 566227 h 1536208"/>
              <a:gd name="connsiteX362" fmla="*/ 2348398 w 4860000"/>
              <a:gd name="connsiteY362" fmla="*/ 533120 h 1536208"/>
              <a:gd name="connsiteX363" fmla="*/ 2308856 w 4860000"/>
              <a:gd name="connsiteY363" fmla="*/ 520523 h 1536208"/>
              <a:gd name="connsiteX364" fmla="*/ 2088688 w 4860000"/>
              <a:gd name="connsiteY364" fmla="*/ 520523 h 1536208"/>
              <a:gd name="connsiteX365" fmla="*/ 2088688 w 4860000"/>
              <a:gd name="connsiteY365" fmla="*/ 396959 h 1536208"/>
              <a:gd name="connsiteX366" fmla="*/ 2283903 w 4860000"/>
              <a:gd name="connsiteY366" fmla="*/ 396959 h 1536208"/>
              <a:gd name="connsiteX367" fmla="*/ 2322397 w 4860000"/>
              <a:gd name="connsiteY367" fmla="*/ 384658 h 1536208"/>
              <a:gd name="connsiteX368" fmla="*/ 2335258 w 4860000"/>
              <a:gd name="connsiteY368" fmla="*/ 353097 h 1536208"/>
              <a:gd name="connsiteX369" fmla="*/ 2322130 w 4860000"/>
              <a:gd name="connsiteY369" fmla="*/ 321865 h 1536208"/>
              <a:gd name="connsiteX370" fmla="*/ 2283903 w 4860000"/>
              <a:gd name="connsiteY370" fmla="*/ 309894 h 1536208"/>
              <a:gd name="connsiteX371" fmla="*/ 2088688 w 4860000"/>
              <a:gd name="connsiteY371" fmla="*/ 309894 h 1536208"/>
              <a:gd name="connsiteX372" fmla="*/ 2088688 w 4860000"/>
              <a:gd name="connsiteY372" fmla="*/ 205082 h 1536208"/>
              <a:gd name="connsiteX373" fmla="*/ 2301306 w 4860000"/>
              <a:gd name="connsiteY373" fmla="*/ 205082 h 1536208"/>
              <a:gd name="connsiteX374" fmla="*/ 2340903 w 4860000"/>
              <a:gd name="connsiteY374" fmla="*/ 192875 h 1536208"/>
              <a:gd name="connsiteX375" fmla="*/ 2354303 w 4860000"/>
              <a:gd name="connsiteY375" fmla="*/ 160718 h 1536208"/>
              <a:gd name="connsiteX376" fmla="*/ 2340846 w 4860000"/>
              <a:gd name="connsiteY376" fmla="*/ 128937 h 1536208"/>
              <a:gd name="connsiteX377" fmla="*/ 2301306 w 4860000"/>
              <a:gd name="connsiteY377" fmla="*/ 116678 h 1536208"/>
              <a:gd name="connsiteX378" fmla="*/ 595520 w 4860000"/>
              <a:gd name="connsiteY378" fmla="*/ 116678 h 1536208"/>
              <a:gd name="connsiteX379" fmla="*/ 545104 w 4860000"/>
              <a:gd name="connsiteY379" fmla="*/ 132733 h 1536208"/>
              <a:gd name="connsiteX380" fmla="*/ 529044 w 4860000"/>
              <a:gd name="connsiteY380" fmla="*/ 183133 h 1536208"/>
              <a:gd name="connsiteX381" fmla="*/ 529044 w 4860000"/>
              <a:gd name="connsiteY381" fmla="*/ 553512 h 1536208"/>
              <a:gd name="connsiteX382" fmla="*/ 543600 w 4860000"/>
              <a:gd name="connsiteY382" fmla="*/ 602463 h 1536208"/>
              <a:gd name="connsiteX383" fmla="*/ 584626 w 4860000"/>
              <a:gd name="connsiteY383" fmla="*/ 619643 h 1536208"/>
              <a:gd name="connsiteX384" fmla="*/ 624805 w 4860000"/>
              <a:gd name="connsiteY384" fmla="*/ 603072 h 1536208"/>
              <a:gd name="connsiteX385" fmla="*/ 640219 w 4860000"/>
              <a:gd name="connsiteY385" fmla="*/ 553450 h 1536208"/>
              <a:gd name="connsiteX386" fmla="*/ 640219 w 4860000"/>
              <a:gd name="connsiteY386" fmla="*/ 405330 h 1536208"/>
              <a:gd name="connsiteX387" fmla="*/ 667369 w 4860000"/>
              <a:gd name="connsiteY387" fmla="*/ 405330 h 1536208"/>
              <a:gd name="connsiteX388" fmla="*/ 707704 w 4860000"/>
              <a:gd name="connsiteY388" fmla="*/ 411729 h 1536208"/>
              <a:gd name="connsiteX389" fmla="*/ 739288 w 4860000"/>
              <a:gd name="connsiteY389" fmla="*/ 435892 h 1536208"/>
              <a:gd name="connsiteX390" fmla="*/ 775053 w 4860000"/>
              <a:gd name="connsiteY390" fmla="*/ 481318 h 1536208"/>
              <a:gd name="connsiteX391" fmla="*/ 815070 w 4860000"/>
              <a:gd name="connsiteY391" fmla="*/ 554276 h 1536208"/>
              <a:gd name="connsiteX392" fmla="*/ 837430 w 4860000"/>
              <a:gd name="connsiteY392" fmla="*/ 589892 h 1536208"/>
              <a:gd name="connsiteX393" fmla="*/ 858393 w 4860000"/>
              <a:gd name="connsiteY393" fmla="*/ 611041 h 1536208"/>
              <a:gd name="connsiteX394" fmla="*/ 889451 w 4860000"/>
              <a:gd name="connsiteY394" fmla="*/ 619643 h 1536208"/>
              <a:gd name="connsiteX395" fmla="*/ 917085 w 4860000"/>
              <a:gd name="connsiteY395" fmla="*/ 613408 h 1536208"/>
              <a:gd name="connsiteX396" fmla="*/ 936301 w 4860000"/>
              <a:gd name="connsiteY396" fmla="*/ 596168 h 1536208"/>
              <a:gd name="connsiteX397" fmla="*/ 943437 w 4860000"/>
              <a:gd name="connsiteY397" fmla="*/ 573829 h 1536208"/>
              <a:gd name="connsiteX398" fmla="*/ 932617 w 4860000"/>
              <a:gd name="connsiteY398" fmla="*/ 538043 h 1536208"/>
              <a:gd name="connsiteX399" fmla="*/ 902992 w 4860000"/>
              <a:gd name="connsiteY399" fmla="*/ 481587 h 1536208"/>
              <a:gd name="connsiteX400" fmla="*/ 860077 w 4860000"/>
              <a:gd name="connsiteY400" fmla="*/ 423264 h 1536208"/>
              <a:gd name="connsiteX401" fmla="*/ 812474 w 4860000"/>
              <a:gd name="connsiteY401" fmla="*/ 389817 h 1536208"/>
              <a:gd name="connsiteX402" fmla="*/ 902838 w 4860000"/>
              <a:gd name="connsiteY402" fmla="*/ 345837 h 1536208"/>
              <a:gd name="connsiteX403" fmla="*/ 934898 w 4860000"/>
              <a:gd name="connsiteY403" fmla="*/ 255568 h 1536208"/>
              <a:gd name="connsiteX404" fmla="*/ 925365 w 4860000"/>
              <a:gd name="connsiteY404" fmla="*/ 203669 h 1536208"/>
              <a:gd name="connsiteX405" fmla="*/ 897399 w 4860000"/>
              <a:gd name="connsiteY405" fmla="*/ 160111 h 1536208"/>
              <a:gd name="connsiteX406" fmla="*/ 854866 w 4860000"/>
              <a:gd name="connsiteY406" fmla="*/ 131213 h 1536208"/>
              <a:gd name="connsiteX407" fmla="*/ 811305 w 4860000"/>
              <a:gd name="connsiteY407" fmla="*/ 119587 h 1536208"/>
              <a:gd name="connsiteX408" fmla="*/ 754172 w 4860000"/>
              <a:gd name="connsiteY408" fmla="*/ 116678 h 1536208"/>
              <a:gd name="connsiteX409" fmla="*/ 131405 w 4860000"/>
              <a:gd name="connsiteY409" fmla="*/ 116678 h 1536208"/>
              <a:gd name="connsiteX410" fmla="*/ 79818 w 4860000"/>
              <a:gd name="connsiteY410" fmla="*/ 132385 h 1536208"/>
              <a:gd name="connsiteX411" fmla="*/ 62989 w 4860000"/>
              <a:gd name="connsiteY411" fmla="*/ 183133 h 1536208"/>
              <a:gd name="connsiteX412" fmla="*/ 62989 w 4860000"/>
              <a:gd name="connsiteY412" fmla="*/ 554172 h 1536208"/>
              <a:gd name="connsiteX413" fmla="*/ 78267 w 4860000"/>
              <a:gd name="connsiteY413" fmla="*/ 602672 h 1536208"/>
              <a:gd name="connsiteX414" fmla="*/ 118571 w 4860000"/>
              <a:gd name="connsiteY414" fmla="*/ 619643 h 1536208"/>
              <a:gd name="connsiteX415" fmla="*/ 158495 w 4860000"/>
              <a:gd name="connsiteY415" fmla="*/ 602452 h 1536208"/>
              <a:gd name="connsiteX416" fmla="*/ 174163 w 4860000"/>
              <a:gd name="connsiteY416" fmla="*/ 553455 h 1536208"/>
              <a:gd name="connsiteX417" fmla="*/ 174163 w 4860000"/>
              <a:gd name="connsiteY417" fmla="*/ 423748 h 1536208"/>
              <a:gd name="connsiteX418" fmla="*/ 256461 w 4860000"/>
              <a:gd name="connsiteY418" fmla="*/ 423748 h 1536208"/>
              <a:gd name="connsiteX419" fmla="*/ 396282 w 4860000"/>
              <a:gd name="connsiteY419" fmla="*/ 384056 h 1536208"/>
              <a:gd name="connsiteX420" fmla="*/ 443728 w 4860000"/>
              <a:gd name="connsiteY420" fmla="*/ 267743 h 1536208"/>
              <a:gd name="connsiteX421" fmla="*/ 432058 w 4860000"/>
              <a:gd name="connsiteY421" fmla="*/ 203306 h 1536208"/>
              <a:gd name="connsiteX422" fmla="*/ 397617 w 4860000"/>
              <a:gd name="connsiteY422" fmla="*/ 154313 h 1536208"/>
              <a:gd name="connsiteX423" fmla="*/ 343719 w 4860000"/>
              <a:gd name="connsiteY423" fmla="*/ 125505 h 1536208"/>
              <a:gd name="connsiteX424" fmla="*/ 256493 w 4860000"/>
              <a:gd name="connsiteY424" fmla="*/ 116678 h 1536208"/>
              <a:gd name="connsiteX425" fmla="*/ 2651784 w 4860000"/>
              <a:gd name="connsiteY425" fmla="*/ 108306 h 1536208"/>
              <a:gd name="connsiteX426" fmla="*/ 2558896 w 4860000"/>
              <a:gd name="connsiteY426" fmla="*/ 125950 h 1536208"/>
              <a:gd name="connsiteX427" fmla="*/ 2482688 w 4860000"/>
              <a:gd name="connsiteY427" fmla="*/ 177293 h 1536208"/>
              <a:gd name="connsiteX428" fmla="*/ 2432919 w 4860000"/>
              <a:gd name="connsiteY428" fmla="*/ 258053 h 1536208"/>
              <a:gd name="connsiteX429" fmla="*/ 2415627 w 4860000"/>
              <a:gd name="connsiteY429" fmla="*/ 364717 h 1536208"/>
              <a:gd name="connsiteX430" fmla="*/ 2422478 w 4860000"/>
              <a:gd name="connsiteY430" fmla="*/ 433953 h 1536208"/>
              <a:gd name="connsiteX431" fmla="*/ 2443237 w 4860000"/>
              <a:gd name="connsiteY431" fmla="*/ 495442 h 1536208"/>
              <a:gd name="connsiteX432" fmla="*/ 2475028 w 4860000"/>
              <a:gd name="connsiteY432" fmla="*/ 541227 h 1536208"/>
              <a:gd name="connsiteX433" fmla="*/ 2525069 w 4860000"/>
              <a:gd name="connsiteY433" fmla="*/ 589052 h 1536208"/>
              <a:gd name="connsiteX434" fmla="*/ 2583396 w 4860000"/>
              <a:gd name="connsiteY434" fmla="*/ 612289 h 1536208"/>
              <a:gd name="connsiteX435" fmla="*/ 2654410 w 4860000"/>
              <a:gd name="connsiteY435" fmla="*/ 619643 h 1536208"/>
              <a:gd name="connsiteX436" fmla="*/ 2745226 w 4860000"/>
              <a:gd name="connsiteY436" fmla="*/ 602999 h 1536208"/>
              <a:gd name="connsiteX437" fmla="*/ 2809475 w 4860000"/>
              <a:gd name="connsiteY437" fmla="*/ 559639 h 1536208"/>
              <a:gd name="connsiteX438" fmla="*/ 2846551 w 4860000"/>
              <a:gd name="connsiteY438" fmla="*/ 504853 h 1536208"/>
              <a:gd name="connsiteX439" fmla="*/ 2858436 w 4860000"/>
              <a:gd name="connsiteY439" fmla="*/ 452745 h 1536208"/>
              <a:gd name="connsiteX440" fmla="*/ 2843841 w 4860000"/>
              <a:gd name="connsiteY440" fmla="*/ 417867 h 1536208"/>
              <a:gd name="connsiteX441" fmla="*/ 2809049 w 4860000"/>
              <a:gd name="connsiteY441" fmla="*/ 403635 h 1536208"/>
              <a:gd name="connsiteX442" fmla="*/ 2774859 w 4860000"/>
              <a:gd name="connsiteY442" fmla="*/ 417448 h 1536208"/>
              <a:gd name="connsiteX443" fmla="*/ 2758364 w 4860000"/>
              <a:gd name="connsiteY443" fmla="*/ 449338 h 1536208"/>
              <a:gd name="connsiteX444" fmla="*/ 2716357 w 4860000"/>
              <a:gd name="connsiteY444" fmla="*/ 509310 h 1536208"/>
              <a:gd name="connsiteX445" fmla="*/ 2649157 w 4860000"/>
              <a:gd name="connsiteY445" fmla="*/ 528895 h 1536208"/>
              <a:gd name="connsiteX446" fmla="*/ 2585279 w 4860000"/>
              <a:gd name="connsiteY446" fmla="*/ 511649 h 1536208"/>
              <a:gd name="connsiteX447" fmla="*/ 2543178 w 4860000"/>
              <a:gd name="connsiteY447" fmla="*/ 458796 h 1536208"/>
              <a:gd name="connsiteX448" fmla="*/ 2528141 w 4860000"/>
              <a:gd name="connsiteY448" fmla="*/ 367920 h 1536208"/>
              <a:gd name="connsiteX449" fmla="*/ 2562017 w 4860000"/>
              <a:gd name="connsiteY449" fmla="*/ 242511 h 1536208"/>
              <a:gd name="connsiteX450" fmla="*/ 2652438 w 4860000"/>
              <a:gd name="connsiteY450" fmla="*/ 199054 h 1536208"/>
              <a:gd name="connsiteX451" fmla="*/ 2712247 w 4860000"/>
              <a:gd name="connsiteY451" fmla="*/ 215761 h 1536208"/>
              <a:gd name="connsiteX452" fmla="*/ 2754822 w 4860000"/>
              <a:gd name="connsiteY452" fmla="*/ 266890 h 1536208"/>
              <a:gd name="connsiteX453" fmla="*/ 2777546 w 4860000"/>
              <a:gd name="connsiteY453" fmla="*/ 299780 h 1536208"/>
              <a:gd name="connsiteX454" fmla="*/ 2809708 w 4860000"/>
              <a:gd name="connsiteY454" fmla="*/ 309847 h 1536208"/>
              <a:gd name="connsiteX455" fmla="*/ 2843404 w 4860000"/>
              <a:gd name="connsiteY455" fmla="*/ 294982 h 1536208"/>
              <a:gd name="connsiteX456" fmla="*/ 2857123 w 4860000"/>
              <a:gd name="connsiteY456" fmla="*/ 260795 h 1536208"/>
              <a:gd name="connsiteX457" fmla="*/ 2831723 w 4860000"/>
              <a:gd name="connsiteY457" fmla="*/ 192477 h 1536208"/>
              <a:gd name="connsiteX458" fmla="*/ 2759047 w 4860000"/>
              <a:gd name="connsiteY458" fmla="*/ 132456 h 1536208"/>
              <a:gd name="connsiteX459" fmla="*/ 2651784 w 4860000"/>
              <a:gd name="connsiteY459" fmla="*/ 108306 h 1536208"/>
              <a:gd name="connsiteX460" fmla="*/ 1824082 w 4860000"/>
              <a:gd name="connsiteY460" fmla="*/ 108306 h 1536208"/>
              <a:gd name="connsiteX461" fmla="*/ 1783909 w 4860000"/>
              <a:gd name="connsiteY461" fmla="*/ 125138 h 1536208"/>
              <a:gd name="connsiteX462" fmla="*/ 1769154 w 4860000"/>
              <a:gd name="connsiteY462" fmla="*/ 174149 h 1536208"/>
              <a:gd name="connsiteX463" fmla="*/ 1769154 w 4860000"/>
              <a:gd name="connsiteY463" fmla="*/ 440632 h 1536208"/>
              <a:gd name="connsiteX464" fmla="*/ 1711176 w 4860000"/>
              <a:gd name="connsiteY464" fmla="*/ 528895 h 1536208"/>
              <a:gd name="connsiteX465" fmla="*/ 1678022 w 4860000"/>
              <a:gd name="connsiteY465" fmla="*/ 519495 h 1536208"/>
              <a:gd name="connsiteX466" fmla="*/ 1661370 w 4860000"/>
              <a:gd name="connsiteY466" fmla="*/ 495699 h 1536208"/>
              <a:gd name="connsiteX467" fmla="*/ 1650681 w 4860000"/>
              <a:gd name="connsiteY467" fmla="*/ 456800 h 1536208"/>
              <a:gd name="connsiteX468" fmla="*/ 1633606 w 4860000"/>
              <a:gd name="connsiteY468" fmla="*/ 418343 h 1536208"/>
              <a:gd name="connsiteX469" fmla="*/ 1599546 w 4860000"/>
              <a:gd name="connsiteY469" fmla="*/ 405330 h 1536208"/>
              <a:gd name="connsiteX470" fmla="*/ 1562000 w 4860000"/>
              <a:gd name="connsiteY470" fmla="*/ 419405 h 1536208"/>
              <a:gd name="connsiteX471" fmla="*/ 1547208 w 4860000"/>
              <a:gd name="connsiteY471" fmla="*/ 459452 h 1536208"/>
              <a:gd name="connsiteX472" fmla="*/ 1554002 w 4860000"/>
              <a:gd name="connsiteY472" fmla="*/ 507081 h 1536208"/>
              <a:gd name="connsiteX473" fmla="*/ 1574615 w 4860000"/>
              <a:gd name="connsiteY473" fmla="*/ 554418 h 1536208"/>
              <a:gd name="connsiteX474" fmla="*/ 1627005 w 4860000"/>
              <a:gd name="connsiteY474" fmla="*/ 603467 h 1536208"/>
              <a:gd name="connsiteX475" fmla="*/ 1711830 w 4860000"/>
              <a:gd name="connsiteY475" fmla="*/ 619643 h 1536208"/>
              <a:gd name="connsiteX476" fmla="*/ 1807617 w 4860000"/>
              <a:gd name="connsiteY476" fmla="*/ 596422 h 1536208"/>
              <a:gd name="connsiteX477" fmla="*/ 1864360 w 4860000"/>
              <a:gd name="connsiteY477" fmla="*/ 531474 h 1536208"/>
              <a:gd name="connsiteX478" fmla="*/ 1877425 w 4860000"/>
              <a:gd name="connsiteY478" fmla="*/ 483113 h 1536208"/>
              <a:gd name="connsiteX479" fmla="*/ 1880329 w 4860000"/>
              <a:gd name="connsiteY479" fmla="*/ 426379 h 1536208"/>
              <a:gd name="connsiteX480" fmla="*/ 1880329 w 4860000"/>
              <a:gd name="connsiteY480" fmla="*/ 174128 h 1536208"/>
              <a:gd name="connsiteX481" fmla="*/ 1865072 w 4860000"/>
              <a:gd name="connsiteY481" fmla="*/ 125277 h 1536208"/>
              <a:gd name="connsiteX482" fmla="*/ 1824082 w 4860000"/>
              <a:gd name="connsiteY482" fmla="*/ 108306 h 1536208"/>
              <a:gd name="connsiteX483" fmla="*/ 1252901 w 4860000"/>
              <a:gd name="connsiteY483" fmla="*/ 108306 h 1536208"/>
              <a:gd name="connsiteX484" fmla="*/ 1151869 w 4860000"/>
              <a:gd name="connsiteY484" fmla="*/ 126080 h 1536208"/>
              <a:gd name="connsiteX485" fmla="*/ 1075955 w 4860000"/>
              <a:gd name="connsiteY485" fmla="*/ 177487 h 1536208"/>
              <a:gd name="connsiteX486" fmla="*/ 1028409 w 4860000"/>
              <a:gd name="connsiteY486" fmla="*/ 258545 h 1536208"/>
              <a:gd name="connsiteX487" fmla="*/ 1012103 w 4860000"/>
              <a:gd name="connsiteY487" fmla="*/ 362661 h 1536208"/>
              <a:gd name="connsiteX488" fmla="*/ 1027758 w 4860000"/>
              <a:gd name="connsiteY488" fmla="*/ 465815 h 1536208"/>
              <a:gd name="connsiteX489" fmla="*/ 1074309 w 4860000"/>
              <a:gd name="connsiteY489" fmla="*/ 547940 h 1536208"/>
              <a:gd name="connsiteX490" fmla="*/ 1151006 w 4860000"/>
              <a:gd name="connsiteY490" fmla="*/ 600943 h 1536208"/>
              <a:gd name="connsiteX491" fmla="*/ 1254874 w 4860000"/>
              <a:gd name="connsiteY491" fmla="*/ 619643 h 1536208"/>
              <a:gd name="connsiteX492" fmla="*/ 1358490 w 4860000"/>
              <a:gd name="connsiteY492" fmla="*/ 601369 h 1536208"/>
              <a:gd name="connsiteX493" fmla="*/ 1435056 w 4860000"/>
              <a:gd name="connsiteY493" fmla="*/ 548450 h 1536208"/>
              <a:gd name="connsiteX494" fmla="*/ 1481809 w 4860000"/>
              <a:gd name="connsiteY494" fmla="*/ 466914 h 1536208"/>
              <a:gd name="connsiteX495" fmla="*/ 1497320 w 4860000"/>
              <a:gd name="connsiteY495" fmla="*/ 363315 h 1536208"/>
              <a:gd name="connsiteX496" fmla="*/ 1468943 w 4860000"/>
              <a:gd name="connsiteY496" fmla="*/ 228784 h 1536208"/>
              <a:gd name="connsiteX497" fmla="*/ 1385036 w 4860000"/>
              <a:gd name="connsiteY497" fmla="*/ 139736 h 1536208"/>
              <a:gd name="connsiteX498" fmla="*/ 1252901 w 4860000"/>
              <a:gd name="connsiteY498" fmla="*/ 108306 h 1536208"/>
              <a:gd name="connsiteX499" fmla="*/ 120362 w 4860000"/>
              <a:gd name="connsiteY499" fmla="*/ 0 h 1536208"/>
              <a:gd name="connsiteX500" fmla="*/ 3228358 w 4860000"/>
              <a:gd name="connsiteY500" fmla="*/ 0 h 1536208"/>
              <a:gd name="connsiteX501" fmla="*/ 3348360 w 4860000"/>
              <a:gd name="connsiteY501" fmla="*/ 120002 h 1536208"/>
              <a:gd name="connsiteX502" fmla="*/ 3348360 w 4860000"/>
              <a:gd name="connsiteY502" fmla="*/ 599998 h 1536208"/>
              <a:gd name="connsiteX503" fmla="*/ 3228358 w 4860000"/>
              <a:gd name="connsiteY503" fmla="*/ 720000 h 1536208"/>
              <a:gd name="connsiteX504" fmla="*/ 120362 w 4860000"/>
              <a:gd name="connsiteY504" fmla="*/ 720000 h 1536208"/>
              <a:gd name="connsiteX505" fmla="*/ 360 w 4860000"/>
              <a:gd name="connsiteY505" fmla="*/ 599998 h 1536208"/>
              <a:gd name="connsiteX506" fmla="*/ 360 w 4860000"/>
              <a:gd name="connsiteY506" fmla="*/ 120002 h 1536208"/>
              <a:gd name="connsiteX507" fmla="*/ 120362 w 4860000"/>
              <a:gd name="connsiteY507" fmla="*/ 0 h 15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</a:cxnLst>
            <a:rect l="l" t="t" r="r" b="b"/>
            <a:pathLst>
              <a:path w="4860000" h="1536208">
                <a:moveTo>
                  <a:pt x="174833" y="1026576"/>
                </a:moveTo>
                <a:lnTo>
                  <a:pt x="232131" y="1026576"/>
                </a:lnTo>
                <a:cubicBezTo>
                  <a:pt x="261013" y="1026576"/>
                  <a:pt x="285438" y="1029643"/>
                  <a:pt x="305404" y="1035777"/>
                </a:cubicBezTo>
                <a:cubicBezTo>
                  <a:pt x="325370" y="1041911"/>
                  <a:pt x="342142" y="1056168"/>
                  <a:pt x="355719" y="1078548"/>
                </a:cubicBezTo>
                <a:cubicBezTo>
                  <a:pt x="369297" y="1100928"/>
                  <a:pt x="376086" y="1135185"/>
                  <a:pt x="376086" y="1181319"/>
                </a:cubicBezTo>
                <a:cubicBezTo>
                  <a:pt x="376086" y="1246646"/>
                  <a:pt x="359784" y="1293249"/>
                  <a:pt x="327180" y="1321130"/>
                </a:cubicBezTo>
                <a:cubicBezTo>
                  <a:pt x="322032" y="1325323"/>
                  <a:pt x="314853" y="1329057"/>
                  <a:pt x="305644" y="1332332"/>
                </a:cubicBezTo>
                <a:cubicBezTo>
                  <a:pt x="296436" y="1335608"/>
                  <a:pt x="287577" y="1337650"/>
                  <a:pt x="279067" y="1338459"/>
                </a:cubicBezTo>
                <a:cubicBezTo>
                  <a:pt x="270558" y="1339269"/>
                  <a:pt x="258085" y="1339673"/>
                  <a:pt x="241649" y="1339673"/>
                </a:cubicBezTo>
                <a:lnTo>
                  <a:pt x="174833" y="1339673"/>
                </a:lnTo>
                <a:close/>
                <a:moveTo>
                  <a:pt x="2841163" y="1022223"/>
                </a:moveTo>
                <a:lnTo>
                  <a:pt x="2899817" y="1022223"/>
                </a:lnTo>
                <a:cubicBezTo>
                  <a:pt x="2941483" y="1022223"/>
                  <a:pt x="2968635" y="1028634"/>
                  <a:pt x="2981272" y="1041456"/>
                </a:cubicBezTo>
                <a:cubicBezTo>
                  <a:pt x="2992567" y="1053532"/>
                  <a:pt x="2998214" y="1069280"/>
                  <a:pt x="2998214" y="1088698"/>
                </a:cubicBezTo>
                <a:cubicBezTo>
                  <a:pt x="2998214" y="1104897"/>
                  <a:pt x="2994591" y="1117889"/>
                  <a:pt x="2987344" y="1127673"/>
                </a:cubicBezTo>
                <a:cubicBezTo>
                  <a:pt x="2980098" y="1137458"/>
                  <a:pt x="2969264" y="1144597"/>
                  <a:pt x="2954844" y="1149091"/>
                </a:cubicBezTo>
                <a:cubicBezTo>
                  <a:pt x="2940424" y="1153586"/>
                  <a:pt x="2922082" y="1155833"/>
                  <a:pt x="2899817" y="1155833"/>
                </a:cubicBezTo>
                <a:lnTo>
                  <a:pt x="2841163" y="1155833"/>
                </a:lnTo>
                <a:close/>
                <a:moveTo>
                  <a:pt x="2126119" y="1022223"/>
                </a:moveTo>
                <a:lnTo>
                  <a:pt x="2209144" y="1022223"/>
                </a:lnTo>
                <a:cubicBezTo>
                  <a:pt x="2241755" y="1022223"/>
                  <a:pt x="2263343" y="1024473"/>
                  <a:pt x="2273908" y="1028972"/>
                </a:cubicBezTo>
                <a:cubicBezTo>
                  <a:pt x="2284704" y="1033514"/>
                  <a:pt x="2293133" y="1040324"/>
                  <a:pt x="2299193" y="1049402"/>
                </a:cubicBezTo>
                <a:cubicBezTo>
                  <a:pt x="2305254" y="1058480"/>
                  <a:pt x="2308284" y="1068959"/>
                  <a:pt x="2308284" y="1080840"/>
                </a:cubicBezTo>
                <a:cubicBezTo>
                  <a:pt x="2308284" y="1096257"/>
                  <a:pt x="2304573" y="1108249"/>
                  <a:pt x="2297150" y="1116816"/>
                </a:cubicBezTo>
                <a:cubicBezTo>
                  <a:pt x="2289727" y="1125383"/>
                  <a:pt x="2278486" y="1131572"/>
                  <a:pt x="2263426" y="1135383"/>
                </a:cubicBezTo>
                <a:cubicBezTo>
                  <a:pt x="2248366" y="1139194"/>
                  <a:pt x="2229396" y="1141099"/>
                  <a:pt x="2206517" y="1141099"/>
                </a:cubicBezTo>
                <a:lnTo>
                  <a:pt x="2126119" y="1141099"/>
                </a:lnTo>
                <a:close/>
                <a:moveTo>
                  <a:pt x="4043726" y="1018204"/>
                </a:moveTo>
                <a:cubicBezTo>
                  <a:pt x="4069657" y="1018204"/>
                  <a:pt x="4092666" y="1024507"/>
                  <a:pt x="4112752" y="1037114"/>
                </a:cubicBezTo>
                <a:cubicBezTo>
                  <a:pt x="4132839" y="1049720"/>
                  <a:pt x="4148341" y="1068421"/>
                  <a:pt x="4159257" y="1093216"/>
                </a:cubicBezTo>
                <a:cubicBezTo>
                  <a:pt x="4170173" y="1118012"/>
                  <a:pt x="4175631" y="1147544"/>
                  <a:pt x="4175631" y="1181811"/>
                </a:cubicBezTo>
                <a:cubicBezTo>
                  <a:pt x="4175631" y="1218946"/>
                  <a:pt x="4169689" y="1250041"/>
                  <a:pt x="4157805" y="1275097"/>
                </a:cubicBezTo>
                <a:cubicBezTo>
                  <a:pt x="4145920" y="1300152"/>
                  <a:pt x="4130112" y="1318574"/>
                  <a:pt x="4110379" y="1330362"/>
                </a:cubicBezTo>
                <a:cubicBezTo>
                  <a:pt x="4090647" y="1342151"/>
                  <a:pt x="4068867" y="1348045"/>
                  <a:pt x="4045039" y="1348045"/>
                </a:cubicBezTo>
                <a:cubicBezTo>
                  <a:pt x="4026444" y="1348045"/>
                  <a:pt x="4009491" y="1344652"/>
                  <a:pt x="3994182" y="1337865"/>
                </a:cubicBezTo>
                <a:cubicBezTo>
                  <a:pt x="3978872" y="1331079"/>
                  <a:pt x="3965263" y="1320791"/>
                  <a:pt x="3953355" y="1307000"/>
                </a:cubicBezTo>
                <a:cubicBezTo>
                  <a:pt x="3941446" y="1293210"/>
                  <a:pt x="3932150" y="1275591"/>
                  <a:pt x="3925467" y="1254144"/>
                </a:cubicBezTo>
                <a:cubicBezTo>
                  <a:pt x="3918784" y="1232697"/>
                  <a:pt x="3915442" y="1208586"/>
                  <a:pt x="3915442" y="1181811"/>
                </a:cubicBezTo>
                <a:cubicBezTo>
                  <a:pt x="3915442" y="1155336"/>
                  <a:pt x="3918784" y="1131532"/>
                  <a:pt x="3925467" y="1110399"/>
                </a:cubicBezTo>
                <a:cubicBezTo>
                  <a:pt x="3932150" y="1089266"/>
                  <a:pt x="3941124" y="1072080"/>
                  <a:pt x="3952387" y="1058841"/>
                </a:cubicBezTo>
                <a:cubicBezTo>
                  <a:pt x="3963650" y="1045601"/>
                  <a:pt x="3977079" y="1035519"/>
                  <a:pt x="3992672" y="1028593"/>
                </a:cubicBezTo>
                <a:cubicBezTo>
                  <a:pt x="4008266" y="1021667"/>
                  <a:pt x="4025284" y="1018204"/>
                  <a:pt x="4043726" y="1018204"/>
                </a:cubicBezTo>
                <a:close/>
                <a:moveTo>
                  <a:pt x="3196675" y="935828"/>
                </a:moveTo>
                <a:cubicBezTo>
                  <a:pt x="3179067" y="935828"/>
                  <a:pt x="3165341" y="940044"/>
                  <a:pt x="3155497" y="948477"/>
                </a:cubicBezTo>
                <a:cubicBezTo>
                  <a:pt x="3145653" y="956910"/>
                  <a:pt x="3140732" y="968374"/>
                  <a:pt x="3140732" y="982871"/>
                </a:cubicBezTo>
                <a:cubicBezTo>
                  <a:pt x="3140732" y="996925"/>
                  <a:pt x="3145456" y="1008225"/>
                  <a:pt x="3154903" y="1016771"/>
                </a:cubicBezTo>
                <a:cubicBezTo>
                  <a:pt x="3164351" y="1025317"/>
                  <a:pt x="3178275" y="1029590"/>
                  <a:pt x="3196675" y="1029590"/>
                </a:cubicBezTo>
                <a:lnTo>
                  <a:pt x="3296354" y="1029590"/>
                </a:lnTo>
                <a:lnTo>
                  <a:pt x="3296354" y="1372652"/>
                </a:lnTo>
                <a:cubicBezTo>
                  <a:pt x="3296354" y="1394435"/>
                  <a:pt x="3301492" y="1410905"/>
                  <a:pt x="3311768" y="1422060"/>
                </a:cubicBezTo>
                <a:cubicBezTo>
                  <a:pt x="3322044" y="1433215"/>
                  <a:pt x="3335434" y="1438793"/>
                  <a:pt x="3351936" y="1438793"/>
                </a:cubicBezTo>
                <a:cubicBezTo>
                  <a:pt x="3368310" y="1438793"/>
                  <a:pt x="3381613" y="1433234"/>
                  <a:pt x="3391845" y="1422118"/>
                </a:cubicBezTo>
                <a:cubicBezTo>
                  <a:pt x="3402078" y="1411001"/>
                  <a:pt x="3407194" y="1394512"/>
                  <a:pt x="3407194" y="1372652"/>
                </a:cubicBezTo>
                <a:lnTo>
                  <a:pt x="3407194" y="1029590"/>
                </a:lnTo>
                <a:lnTo>
                  <a:pt x="3506538" y="1029590"/>
                </a:lnTo>
                <a:cubicBezTo>
                  <a:pt x="3525064" y="1029590"/>
                  <a:pt x="3539185" y="1025311"/>
                  <a:pt x="3548901" y="1016752"/>
                </a:cubicBezTo>
                <a:cubicBezTo>
                  <a:pt x="3558617" y="1008194"/>
                  <a:pt x="3563476" y="996900"/>
                  <a:pt x="3563476" y="982871"/>
                </a:cubicBezTo>
                <a:cubicBezTo>
                  <a:pt x="3563476" y="969027"/>
                  <a:pt x="3558642" y="957725"/>
                  <a:pt x="3548974" y="948966"/>
                </a:cubicBezTo>
                <a:cubicBezTo>
                  <a:pt x="3539307" y="940207"/>
                  <a:pt x="3525162" y="935828"/>
                  <a:pt x="3506538" y="935828"/>
                </a:cubicBezTo>
                <a:close/>
                <a:moveTo>
                  <a:pt x="2798405" y="935828"/>
                </a:moveTo>
                <a:cubicBezTo>
                  <a:pt x="2775234" y="935828"/>
                  <a:pt x="2758038" y="941064"/>
                  <a:pt x="2746818" y="951535"/>
                </a:cubicBezTo>
                <a:cubicBezTo>
                  <a:pt x="2735599" y="962007"/>
                  <a:pt x="2729989" y="978922"/>
                  <a:pt x="2729989" y="1002283"/>
                </a:cubicBezTo>
                <a:lnTo>
                  <a:pt x="2729989" y="1373322"/>
                </a:lnTo>
                <a:cubicBezTo>
                  <a:pt x="2729989" y="1394341"/>
                  <a:pt x="2735081" y="1410508"/>
                  <a:pt x="2745267" y="1421822"/>
                </a:cubicBezTo>
                <a:cubicBezTo>
                  <a:pt x="2755452" y="1433136"/>
                  <a:pt x="2768887" y="1438793"/>
                  <a:pt x="2785571" y="1438793"/>
                </a:cubicBezTo>
                <a:cubicBezTo>
                  <a:pt x="2801742" y="1438793"/>
                  <a:pt x="2815050" y="1433063"/>
                  <a:pt x="2825495" y="1421602"/>
                </a:cubicBezTo>
                <a:cubicBezTo>
                  <a:pt x="2835940" y="1410142"/>
                  <a:pt x="2841163" y="1393809"/>
                  <a:pt x="2841163" y="1372605"/>
                </a:cubicBezTo>
                <a:lnTo>
                  <a:pt x="2841163" y="1242898"/>
                </a:lnTo>
                <a:lnTo>
                  <a:pt x="2923461" y="1242898"/>
                </a:lnTo>
                <a:cubicBezTo>
                  <a:pt x="2985045" y="1242898"/>
                  <a:pt x="3031652" y="1229667"/>
                  <a:pt x="3063282" y="1203206"/>
                </a:cubicBezTo>
                <a:cubicBezTo>
                  <a:pt x="3094913" y="1176745"/>
                  <a:pt x="3110728" y="1137974"/>
                  <a:pt x="3110728" y="1086893"/>
                </a:cubicBezTo>
                <a:cubicBezTo>
                  <a:pt x="3110728" y="1063156"/>
                  <a:pt x="3106838" y="1041677"/>
                  <a:pt x="3099058" y="1022456"/>
                </a:cubicBezTo>
                <a:cubicBezTo>
                  <a:pt x="3091277" y="1003234"/>
                  <a:pt x="3079797" y="986903"/>
                  <a:pt x="3064617" y="973464"/>
                </a:cubicBezTo>
                <a:cubicBezTo>
                  <a:pt x="3049436" y="960024"/>
                  <a:pt x="3031470" y="950421"/>
                  <a:pt x="3010719" y="944655"/>
                </a:cubicBezTo>
                <a:cubicBezTo>
                  <a:pt x="2990066" y="938770"/>
                  <a:pt x="2960990" y="935828"/>
                  <a:pt x="2923493" y="935828"/>
                </a:cubicBezTo>
                <a:close/>
                <a:moveTo>
                  <a:pt x="2081420" y="935828"/>
                </a:moveTo>
                <a:cubicBezTo>
                  <a:pt x="2058516" y="935828"/>
                  <a:pt x="2041711" y="941180"/>
                  <a:pt x="2031004" y="951883"/>
                </a:cubicBezTo>
                <a:cubicBezTo>
                  <a:pt x="2020297" y="962587"/>
                  <a:pt x="2014944" y="979386"/>
                  <a:pt x="2014944" y="1002283"/>
                </a:cubicBezTo>
                <a:lnTo>
                  <a:pt x="2014944" y="1372662"/>
                </a:lnTo>
                <a:cubicBezTo>
                  <a:pt x="2014944" y="1393843"/>
                  <a:pt x="2019796" y="1410159"/>
                  <a:pt x="2029500" y="1421613"/>
                </a:cubicBezTo>
                <a:cubicBezTo>
                  <a:pt x="2039204" y="1433066"/>
                  <a:pt x="2052880" y="1438793"/>
                  <a:pt x="2070526" y="1438793"/>
                </a:cubicBezTo>
                <a:cubicBezTo>
                  <a:pt x="2087036" y="1438793"/>
                  <a:pt x="2100428" y="1433269"/>
                  <a:pt x="2110705" y="1422222"/>
                </a:cubicBezTo>
                <a:cubicBezTo>
                  <a:pt x="2120981" y="1411175"/>
                  <a:pt x="2126119" y="1394634"/>
                  <a:pt x="2126119" y="1372600"/>
                </a:cubicBezTo>
                <a:lnTo>
                  <a:pt x="2126119" y="1224480"/>
                </a:lnTo>
                <a:lnTo>
                  <a:pt x="2153269" y="1224480"/>
                </a:lnTo>
                <a:cubicBezTo>
                  <a:pt x="2169597" y="1224480"/>
                  <a:pt x="2183042" y="1226613"/>
                  <a:pt x="2193604" y="1230879"/>
                </a:cubicBezTo>
                <a:cubicBezTo>
                  <a:pt x="2204166" y="1235145"/>
                  <a:pt x="2214694" y="1243199"/>
                  <a:pt x="2225189" y="1255042"/>
                </a:cubicBezTo>
                <a:cubicBezTo>
                  <a:pt x="2235683" y="1266884"/>
                  <a:pt x="2247604" y="1282026"/>
                  <a:pt x="2260954" y="1300468"/>
                </a:cubicBezTo>
                <a:lnTo>
                  <a:pt x="2300970" y="1373426"/>
                </a:lnTo>
                <a:cubicBezTo>
                  <a:pt x="2310189" y="1388806"/>
                  <a:pt x="2317642" y="1400678"/>
                  <a:pt x="2323330" y="1409042"/>
                </a:cubicBezTo>
                <a:cubicBezTo>
                  <a:pt x="2329017" y="1417407"/>
                  <a:pt x="2336005" y="1424456"/>
                  <a:pt x="2344292" y="1430191"/>
                </a:cubicBezTo>
                <a:cubicBezTo>
                  <a:pt x="2352581" y="1435925"/>
                  <a:pt x="2362933" y="1438793"/>
                  <a:pt x="2375351" y="1438793"/>
                </a:cubicBezTo>
                <a:cubicBezTo>
                  <a:pt x="2385721" y="1438793"/>
                  <a:pt x="2394933" y="1436715"/>
                  <a:pt x="2402985" y="1432558"/>
                </a:cubicBezTo>
                <a:cubicBezTo>
                  <a:pt x="2411038" y="1428402"/>
                  <a:pt x="2417443" y="1422656"/>
                  <a:pt x="2422201" y="1415318"/>
                </a:cubicBezTo>
                <a:cubicBezTo>
                  <a:pt x="2426958" y="1407981"/>
                  <a:pt x="2429337" y="1400535"/>
                  <a:pt x="2429337" y="1392979"/>
                </a:cubicBezTo>
                <a:cubicBezTo>
                  <a:pt x="2429337" y="1386209"/>
                  <a:pt x="2425731" y="1374280"/>
                  <a:pt x="2418517" y="1357193"/>
                </a:cubicBezTo>
                <a:cubicBezTo>
                  <a:pt x="2411304" y="1340107"/>
                  <a:pt x="2401429" y="1321288"/>
                  <a:pt x="2388892" y="1300737"/>
                </a:cubicBezTo>
                <a:cubicBezTo>
                  <a:pt x="2376356" y="1280187"/>
                  <a:pt x="2362051" y="1260746"/>
                  <a:pt x="2345977" y="1242414"/>
                </a:cubicBezTo>
                <a:cubicBezTo>
                  <a:pt x="2329904" y="1224082"/>
                  <a:pt x="2314036" y="1212933"/>
                  <a:pt x="2298374" y="1208967"/>
                </a:cubicBezTo>
                <a:cubicBezTo>
                  <a:pt x="2337243" y="1202283"/>
                  <a:pt x="2367364" y="1187623"/>
                  <a:pt x="2388738" y="1164987"/>
                </a:cubicBezTo>
                <a:cubicBezTo>
                  <a:pt x="2410111" y="1142351"/>
                  <a:pt x="2420798" y="1112261"/>
                  <a:pt x="2420798" y="1074718"/>
                </a:cubicBezTo>
                <a:cubicBezTo>
                  <a:pt x="2420798" y="1056639"/>
                  <a:pt x="2417621" y="1039339"/>
                  <a:pt x="2411265" y="1022819"/>
                </a:cubicBezTo>
                <a:cubicBezTo>
                  <a:pt x="2404910" y="1006299"/>
                  <a:pt x="2395588" y="991780"/>
                  <a:pt x="2383299" y="979261"/>
                </a:cubicBezTo>
                <a:cubicBezTo>
                  <a:pt x="2371010" y="966742"/>
                  <a:pt x="2356833" y="957109"/>
                  <a:pt x="2340766" y="950363"/>
                </a:cubicBezTo>
                <a:cubicBezTo>
                  <a:pt x="2327992" y="944552"/>
                  <a:pt x="2313472" y="940677"/>
                  <a:pt x="2297205" y="938737"/>
                </a:cubicBezTo>
                <a:cubicBezTo>
                  <a:pt x="2280938" y="936798"/>
                  <a:pt x="2261893" y="935828"/>
                  <a:pt x="2240072" y="935828"/>
                </a:cubicBezTo>
                <a:close/>
                <a:moveTo>
                  <a:pt x="643752" y="935828"/>
                </a:moveTo>
                <a:cubicBezTo>
                  <a:pt x="629000" y="935828"/>
                  <a:pt x="616601" y="938123"/>
                  <a:pt x="606556" y="942714"/>
                </a:cubicBezTo>
                <a:cubicBezTo>
                  <a:pt x="596510" y="947304"/>
                  <a:pt x="589129" y="954628"/>
                  <a:pt x="584413" y="964686"/>
                </a:cubicBezTo>
                <a:cubicBezTo>
                  <a:pt x="579697" y="974745"/>
                  <a:pt x="577339" y="987271"/>
                  <a:pt x="577339" y="1002267"/>
                </a:cubicBezTo>
                <a:lnTo>
                  <a:pt x="577339" y="1363982"/>
                </a:lnTo>
                <a:cubicBezTo>
                  <a:pt x="577339" y="1386857"/>
                  <a:pt x="582628" y="1403649"/>
                  <a:pt x="593206" y="1414358"/>
                </a:cubicBezTo>
                <a:cubicBezTo>
                  <a:pt x="603784" y="1425067"/>
                  <a:pt x="620632" y="1430421"/>
                  <a:pt x="643752" y="1430421"/>
                </a:cubicBezTo>
                <a:lnTo>
                  <a:pt x="908681" y="1430421"/>
                </a:lnTo>
                <a:cubicBezTo>
                  <a:pt x="925930" y="1430421"/>
                  <a:pt x="939130" y="1426240"/>
                  <a:pt x="948281" y="1417877"/>
                </a:cubicBezTo>
                <a:cubicBezTo>
                  <a:pt x="957432" y="1409514"/>
                  <a:pt x="962008" y="1398681"/>
                  <a:pt x="962008" y="1385377"/>
                </a:cubicBezTo>
                <a:cubicBezTo>
                  <a:pt x="962008" y="1371703"/>
                  <a:pt x="957413" y="1360668"/>
                  <a:pt x="948223" y="1352270"/>
                </a:cubicBezTo>
                <a:cubicBezTo>
                  <a:pt x="939034" y="1343872"/>
                  <a:pt x="925853" y="1339673"/>
                  <a:pt x="908681" y="1339673"/>
                </a:cubicBezTo>
                <a:lnTo>
                  <a:pt x="688513" y="1339673"/>
                </a:lnTo>
                <a:lnTo>
                  <a:pt x="688513" y="1216109"/>
                </a:lnTo>
                <a:lnTo>
                  <a:pt x="883728" y="1216109"/>
                </a:lnTo>
                <a:cubicBezTo>
                  <a:pt x="900817" y="1216109"/>
                  <a:pt x="913648" y="1212008"/>
                  <a:pt x="922222" y="1203808"/>
                </a:cubicBezTo>
                <a:cubicBezTo>
                  <a:pt x="930796" y="1195607"/>
                  <a:pt x="935083" y="1185087"/>
                  <a:pt x="935083" y="1172247"/>
                </a:cubicBezTo>
                <a:cubicBezTo>
                  <a:pt x="935083" y="1159407"/>
                  <a:pt x="930707" y="1148996"/>
                  <a:pt x="921955" y="1141016"/>
                </a:cubicBezTo>
                <a:cubicBezTo>
                  <a:pt x="913203" y="1133035"/>
                  <a:pt x="900461" y="1129044"/>
                  <a:pt x="883728" y="1129044"/>
                </a:cubicBezTo>
                <a:lnTo>
                  <a:pt x="688513" y="1129044"/>
                </a:lnTo>
                <a:lnTo>
                  <a:pt x="688513" y="1024232"/>
                </a:lnTo>
                <a:lnTo>
                  <a:pt x="901131" y="1024232"/>
                </a:lnTo>
                <a:cubicBezTo>
                  <a:pt x="918596" y="1024232"/>
                  <a:pt x="931795" y="1020163"/>
                  <a:pt x="940728" y="1012025"/>
                </a:cubicBezTo>
                <a:cubicBezTo>
                  <a:pt x="949662" y="1003887"/>
                  <a:pt x="954128" y="993168"/>
                  <a:pt x="954128" y="979868"/>
                </a:cubicBezTo>
                <a:cubicBezTo>
                  <a:pt x="954128" y="966853"/>
                  <a:pt x="949642" y="956260"/>
                  <a:pt x="940671" y="948087"/>
                </a:cubicBezTo>
                <a:cubicBezTo>
                  <a:pt x="931699" y="939914"/>
                  <a:pt x="918519" y="935828"/>
                  <a:pt x="901131" y="935828"/>
                </a:cubicBezTo>
                <a:close/>
                <a:moveTo>
                  <a:pt x="130071" y="935828"/>
                </a:moveTo>
                <a:cubicBezTo>
                  <a:pt x="107189" y="935828"/>
                  <a:pt x="90400" y="941178"/>
                  <a:pt x="79703" y="951878"/>
                </a:cubicBezTo>
                <a:cubicBezTo>
                  <a:pt x="69007" y="962578"/>
                  <a:pt x="63659" y="979374"/>
                  <a:pt x="63659" y="1002267"/>
                </a:cubicBezTo>
                <a:lnTo>
                  <a:pt x="63659" y="1355124"/>
                </a:lnTo>
                <a:cubicBezTo>
                  <a:pt x="63659" y="1371417"/>
                  <a:pt x="65177" y="1384969"/>
                  <a:pt x="68213" y="1395778"/>
                </a:cubicBezTo>
                <a:cubicBezTo>
                  <a:pt x="71250" y="1406588"/>
                  <a:pt x="77905" y="1415064"/>
                  <a:pt x="88179" y="1421207"/>
                </a:cubicBezTo>
                <a:cubicBezTo>
                  <a:pt x="98454" y="1427350"/>
                  <a:pt x="113079" y="1430421"/>
                  <a:pt x="132054" y="1430421"/>
                </a:cubicBezTo>
                <a:lnTo>
                  <a:pt x="259062" y="1430421"/>
                </a:lnTo>
                <a:cubicBezTo>
                  <a:pt x="281895" y="1430421"/>
                  <a:pt x="302274" y="1428975"/>
                  <a:pt x="320198" y="1426084"/>
                </a:cubicBezTo>
                <a:cubicBezTo>
                  <a:pt x="338122" y="1423192"/>
                  <a:pt x="355038" y="1418115"/>
                  <a:pt x="370945" y="1410853"/>
                </a:cubicBezTo>
                <a:cubicBezTo>
                  <a:pt x="386853" y="1403590"/>
                  <a:pt x="402333" y="1392637"/>
                  <a:pt x="417384" y="1377994"/>
                </a:cubicBezTo>
                <a:cubicBezTo>
                  <a:pt x="432861" y="1364927"/>
                  <a:pt x="446014" y="1348525"/>
                  <a:pt x="456843" y="1328787"/>
                </a:cubicBezTo>
                <a:cubicBezTo>
                  <a:pt x="467672" y="1309050"/>
                  <a:pt x="475672" y="1286926"/>
                  <a:pt x="480843" y="1262417"/>
                </a:cubicBezTo>
                <a:cubicBezTo>
                  <a:pt x="486014" y="1237907"/>
                  <a:pt x="488600" y="1211070"/>
                  <a:pt x="488600" y="1181905"/>
                </a:cubicBezTo>
                <a:cubicBezTo>
                  <a:pt x="488600" y="1092480"/>
                  <a:pt x="463548" y="1026846"/>
                  <a:pt x="413444" y="985006"/>
                </a:cubicBezTo>
                <a:cubicBezTo>
                  <a:pt x="391912" y="965040"/>
                  <a:pt x="368819" y="951852"/>
                  <a:pt x="344167" y="945442"/>
                </a:cubicBezTo>
                <a:cubicBezTo>
                  <a:pt x="319514" y="939033"/>
                  <a:pt x="290487" y="935828"/>
                  <a:pt x="257084" y="935828"/>
                </a:cubicBezTo>
                <a:close/>
                <a:moveTo>
                  <a:pt x="4433524" y="927456"/>
                </a:moveTo>
                <a:cubicBezTo>
                  <a:pt x="4421093" y="927456"/>
                  <a:pt x="4409478" y="930951"/>
                  <a:pt x="4398680" y="937939"/>
                </a:cubicBezTo>
                <a:cubicBezTo>
                  <a:pt x="4387883" y="944928"/>
                  <a:pt x="4379953" y="954654"/>
                  <a:pt x="4374892" y="967117"/>
                </a:cubicBezTo>
                <a:cubicBezTo>
                  <a:pt x="4371383" y="975565"/>
                  <a:pt x="4369628" y="988117"/>
                  <a:pt x="4369628" y="1004773"/>
                </a:cubicBezTo>
                <a:lnTo>
                  <a:pt x="4369628" y="1376257"/>
                </a:lnTo>
                <a:cubicBezTo>
                  <a:pt x="4369628" y="1396237"/>
                  <a:pt x="4374375" y="1411655"/>
                  <a:pt x="4383870" y="1422510"/>
                </a:cubicBezTo>
                <a:cubicBezTo>
                  <a:pt x="4393365" y="1433365"/>
                  <a:pt x="4406087" y="1438793"/>
                  <a:pt x="4422034" y="1438793"/>
                </a:cubicBezTo>
                <a:cubicBezTo>
                  <a:pt x="4437585" y="1438793"/>
                  <a:pt x="4450262" y="1433395"/>
                  <a:pt x="4460068" y="1422599"/>
                </a:cubicBezTo>
                <a:cubicBezTo>
                  <a:pt x="4469873" y="1411803"/>
                  <a:pt x="4474775" y="1396361"/>
                  <a:pt x="4474775" y="1376273"/>
                </a:cubicBezTo>
                <a:lnTo>
                  <a:pt x="4474775" y="1100916"/>
                </a:lnTo>
                <a:lnTo>
                  <a:pt x="4645754" y="1379422"/>
                </a:lnTo>
                <a:cubicBezTo>
                  <a:pt x="4651695" y="1388098"/>
                  <a:pt x="4657046" y="1395764"/>
                  <a:pt x="4661807" y="1402421"/>
                </a:cubicBezTo>
                <a:cubicBezTo>
                  <a:pt x="4666568" y="1409078"/>
                  <a:pt x="4672324" y="1415425"/>
                  <a:pt x="4679073" y="1421463"/>
                </a:cubicBezTo>
                <a:cubicBezTo>
                  <a:pt x="4685823" y="1427502"/>
                  <a:pt x="4693028" y="1431899"/>
                  <a:pt x="4700688" y="1434657"/>
                </a:cubicBezTo>
                <a:cubicBezTo>
                  <a:pt x="4708348" y="1437414"/>
                  <a:pt x="4717024" y="1438793"/>
                  <a:pt x="4726718" y="1438793"/>
                </a:cubicBezTo>
                <a:cubicBezTo>
                  <a:pt x="4766372" y="1438793"/>
                  <a:pt x="4786198" y="1415429"/>
                  <a:pt x="4786198" y="1368702"/>
                </a:cubicBezTo>
                <a:lnTo>
                  <a:pt x="4786198" y="989992"/>
                </a:lnTo>
                <a:cubicBezTo>
                  <a:pt x="4786198" y="969869"/>
                  <a:pt x="4781518" y="954416"/>
                  <a:pt x="4772158" y="943632"/>
                </a:cubicBezTo>
                <a:cubicBezTo>
                  <a:pt x="4762797" y="932848"/>
                  <a:pt x="4750068" y="927456"/>
                  <a:pt x="4733970" y="927456"/>
                </a:cubicBezTo>
                <a:cubicBezTo>
                  <a:pt x="4718388" y="927456"/>
                  <a:pt x="4706008" y="932816"/>
                  <a:pt x="4696829" y="943535"/>
                </a:cubicBezTo>
                <a:cubicBezTo>
                  <a:pt x="4687650" y="954254"/>
                  <a:pt x="4683060" y="969738"/>
                  <a:pt x="4683060" y="989987"/>
                </a:cubicBezTo>
                <a:lnTo>
                  <a:pt x="4683060" y="1269687"/>
                </a:lnTo>
                <a:lnTo>
                  <a:pt x="4509020" y="990416"/>
                </a:lnTo>
                <a:cubicBezTo>
                  <a:pt x="4503921" y="987908"/>
                  <a:pt x="4498657" y="981069"/>
                  <a:pt x="4493229" y="969900"/>
                </a:cubicBezTo>
                <a:cubicBezTo>
                  <a:pt x="4487802" y="958731"/>
                  <a:pt x="4482482" y="950483"/>
                  <a:pt x="4477271" y="945154"/>
                </a:cubicBezTo>
                <a:cubicBezTo>
                  <a:pt x="4472060" y="939826"/>
                  <a:pt x="4465904" y="935545"/>
                  <a:pt x="4458804" y="932309"/>
                </a:cubicBezTo>
                <a:cubicBezTo>
                  <a:pt x="4451704" y="929074"/>
                  <a:pt x="4443277" y="927456"/>
                  <a:pt x="4433524" y="927456"/>
                </a:cubicBezTo>
                <a:close/>
                <a:moveTo>
                  <a:pt x="4043726" y="927456"/>
                </a:moveTo>
                <a:cubicBezTo>
                  <a:pt x="4006155" y="927456"/>
                  <a:pt x="3972478" y="933381"/>
                  <a:pt x="3942694" y="945230"/>
                </a:cubicBezTo>
                <a:cubicBezTo>
                  <a:pt x="3912911" y="957080"/>
                  <a:pt x="3887606" y="974215"/>
                  <a:pt x="3866780" y="996637"/>
                </a:cubicBezTo>
                <a:cubicBezTo>
                  <a:pt x="3845954" y="1019059"/>
                  <a:pt x="3830105" y="1046078"/>
                  <a:pt x="3819234" y="1077695"/>
                </a:cubicBezTo>
                <a:cubicBezTo>
                  <a:pt x="3808363" y="1109312"/>
                  <a:pt x="3802928" y="1144017"/>
                  <a:pt x="3802928" y="1181811"/>
                </a:cubicBezTo>
                <a:cubicBezTo>
                  <a:pt x="3802928" y="1218699"/>
                  <a:pt x="3808146" y="1253083"/>
                  <a:pt x="3818583" y="1284965"/>
                </a:cubicBezTo>
                <a:cubicBezTo>
                  <a:pt x="3829019" y="1316847"/>
                  <a:pt x="3844536" y="1344222"/>
                  <a:pt x="3865134" y="1367090"/>
                </a:cubicBezTo>
                <a:cubicBezTo>
                  <a:pt x="3885732" y="1389958"/>
                  <a:pt x="3911297" y="1407626"/>
                  <a:pt x="3941831" y="1420093"/>
                </a:cubicBezTo>
                <a:cubicBezTo>
                  <a:pt x="3972365" y="1432559"/>
                  <a:pt x="4006987" y="1438793"/>
                  <a:pt x="4045699" y="1438793"/>
                </a:cubicBezTo>
                <a:cubicBezTo>
                  <a:pt x="4084560" y="1438793"/>
                  <a:pt x="4119099" y="1432701"/>
                  <a:pt x="4149315" y="1420519"/>
                </a:cubicBezTo>
                <a:cubicBezTo>
                  <a:pt x="4179531" y="1408337"/>
                  <a:pt x="4205053" y="1390697"/>
                  <a:pt x="4225881" y="1367600"/>
                </a:cubicBezTo>
                <a:cubicBezTo>
                  <a:pt x="4246709" y="1344503"/>
                  <a:pt x="4262294" y="1317325"/>
                  <a:pt x="4272634" y="1286064"/>
                </a:cubicBezTo>
                <a:cubicBezTo>
                  <a:pt x="4282975" y="1254803"/>
                  <a:pt x="4288145" y="1220270"/>
                  <a:pt x="4288145" y="1182465"/>
                </a:cubicBezTo>
                <a:cubicBezTo>
                  <a:pt x="4288145" y="1131189"/>
                  <a:pt x="4278686" y="1086346"/>
                  <a:pt x="4259768" y="1047934"/>
                </a:cubicBezTo>
                <a:cubicBezTo>
                  <a:pt x="4240850" y="1009522"/>
                  <a:pt x="4212881" y="979840"/>
                  <a:pt x="4175861" y="958887"/>
                </a:cubicBezTo>
                <a:cubicBezTo>
                  <a:pt x="4138841" y="937933"/>
                  <a:pt x="4094796" y="927456"/>
                  <a:pt x="4043726" y="927456"/>
                </a:cubicBezTo>
                <a:close/>
                <a:moveTo>
                  <a:pt x="3674760" y="927456"/>
                </a:moveTo>
                <a:cubicBezTo>
                  <a:pt x="3658526" y="927456"/>
                  <a:pt x="3645313" y="933057"/>
                  <a:pt x="3635121" y="944257"/>
                </a:cubicBezTo>
                <a:cubicBezTo>
                  <a:pt x="3624928" y="955458"/>
                  <a:pt x="3619832" y="971798"/>
                  <a:pt x="3619832" y="993278"/>
                </a:cubicBezTo>
                <a:lnTo>
                  <a:pt x="3619832" y="1372647"/>
                </a:lnTo>
                <a:cubicBezTo>
                  <a:pt x="3619832" y="1394197"/>
                  <a:pt x="3624967" y="1410608"/>
                  <a:pt x="3635238" y="1421882"/>
                </a:cubicBezTo>
                <a:cubicBezTo>
                  <a:pt x="3645509" y="1433156"/>
                  <a:pt x="3658683" y="1438793"/>
                  <a:pt x="3674760" y="1438793"/>
                </a:cubicBezTo>
                <a:cubicBezTo>
                  <a:pt x="3691573" y="1438793"/>
                  <a:pt x="3705151" y="1433178"/>
                  <a:pt x="3715493" y="1421950"/>
                </a:cubicBezTo>
                <a:cubicBezTo>
                  <a:pt x="3725835" y="1410722"/>
                  <a:pt x="3731007" y="1394287"/>
                  <a:pt x="3731007" y="1372647"/>
                </a:cubicBezTo>
                <a:lnTo>
                  <a:pt x="3731007" y="993278"/>
                </a:lnTo>
                <a:cubicBezTo>
                  <a:pt x="3731007" y="971767"/>
                  <a:pt x="3725797" y="955418"/>
                  <a:pt x="3715378" y="944234"/>
                </a:cubicBezTo>
                <a:cubicBezTo>
                  <a:pt x="3704959" y="933049"/>
                  <a:pt x="3691420" y="927456"/>
                  <a:pt x="3674760" y="927456"/>
                </a:cubicBezTo>
                <a:close/>
                <a:moveTo>
                  <a:pt x="2569860" y="927456"/>
                </a:moveTo>
                <a:cubicBezTo>
                  <a:pt x="2553626" y="927456"/>
                  <a:pt x="2540413" y="933057"/>
                  <a:pt x="2530221" y="944257"/>
                </a:cubicBezTo>
                <a:cubicBezTo>
                  <a:pt x="2520028" y="955458"/>
                  <a:pt x="2514932" y="971798"/>
                  <a:pt x="2514932" y="993278"/>
                </a:cubicBezTo>
                <a:lnTo>
                  <a:pt x="2514932" y="1372647"/>
                </a:lnTo>
                <a:cubicBezTo>
                  <a:pt x="2514932" y="1394197"/>
                  <a:pt x="2520068" y="1410608"/>
                  <a:pt x="2530338" y="1421882"/>
                </a:cubicBezTo>
                <a:cubicBezTo>
                  <a:pt x="2540609" y="1433156"/>
                  <a:pt x="2553783" y="1438793"/>
                  <a:pt x="2569860" y="1438793"/>
                </a:cubicBezTo>
                <a:cubicBezTo>
                  <a:pt x="2586673" y="1438793"/>
                  <a:pt x="2600251" y="1433178"/>
                  <a:pt x="2610593" y="1421950"/>
                </a:cubicBezTo>
                <a:cubicBezTo>
                  <a:pt x="2620935" y="1410722"/>
                  <a:pt x="2626107" y="1394287"/>
                  <a:pt x="2626107" y="1372647"/>
                </a:cubicBezTo>
                <a:lnTo>
                  <a:pt x="2626107" y="993278"/>
                </a:lnTo>
                <a:cubicBezTo>
                  <a:pt x="2626107" y="971767"/>
                  <a:pt x="2620897" y="955418"/>
                  <a:pt x="2610478" y="944234"/>
                </a:cubicBezTo>
                <a:cubicBezTo>
                  <a:pt x="2600059" y="933049"/>
                  <a:pt x="2586520" y="927456"/>
                  <a:pt x="2569860" y="927456"/>
                </a:cubicBezTo>
                <a:close/>
                <a:moveTo>
                  <a:pt x="1727859" y="927456"/>
                </a:moveTo>
                <a:cubicBezTo>
                  <a:pt x="1695088" y="927456"/>
                  <a:pt x="1664125" y="933338"/>
                  <a:pt x="1634971" y="945100"/>
                </a:cubicBezTo>
                <a:cubicBezTo>
                  <a:pt x="1605817" y="956862"/>
                  <a:pt x="1580414" y="973976"/>
                  <a:pt x="1558763" y="996444"/>
                </a:cubicBezTo>
                <a:cubicBezTo>
                  <a:pt x="1537112" y="1018911"/>
                  <a:pt x="1520523" y="1045831"/>
                  <a:pt x="1508994" y="1077203"/>
                </a:cubicBezTo>
                <a:cubicBezTo>
                  <a:pt x="1497466" y="1108576"/>
                  <a:pt x="1491702" y="1144130"/>
                  <a:pt x="1491702" y="1183868"/>
                </a:cubicBezTo>
                <a:cubicBezTo>
                  <a:pt x="1491702" y="1208389"/>
                  <a:pt x="1493986" y="1231468"/>
                  <a:pt x="1498553" y="1253103"/>
                </a:cubicBezTo>
                <a:cubicBezTo>
                  <a:pt x="1503121" y="1274738"/>
                  <a:pt x="1510041" y="1295235"/>
                  <a:pt x="1519312" y="1314592"/>
                </a:cubicBezTo>
                <a:cubicBezTo>
                  <a:pt x="1528584" y="1333950"/>
                  <a:pt x="1539181" y="1349212"/>
                  <a:pt x="1551103" y="1360377"/>
                </a:cubicBezTo>
                <a:cubicBezTo>
                  <a:pt x="1566790" y="1381672"/>
                  <a:pt x="1583470" y="1397614"/>
                  <a:pt x="1601145" y="1408202"/>
                </a:cubicBezTo>
                <a:cubicBezTo>
                  <a:pt x="1618819" y="1418791"/>
                  <a:pt x="1638261" y="1426536"/>
                  <a:pt x="1659471" y="1431439"/>
                </a:cubicBezTo>
                <a:cubicBezTo>
                  <a:pt x="1680681" y="1436341"/>
                  <a:pt x="1704352" y="1438793"/>
                  <a:pt x="1730485" y="1438793"/>
                </a:cubicBezTo>
                <a:cubicBezTo>
                  <a:pt x="1764990" y="1438793"/>
                  <a:pt x="1795262" y="1433245"/>
                  <a:pt x="1821301" y="1422149"/>
                </a:cubicBezTo>
                <a:cubicBezTo>
                  <a:pt x="1847340" y="1411053"/>
                  <a:pt x="1868757" y="1396600"/>
                  <a:pt x="1885551" y="1378789"/>
                </a:cubicBezTo>
                <a:cubicBezTo>
                  <a:pt x="1902344" y="1360979"/>
                  <a:pt x="1914703" y="1342717"/>
                  <a:pt x="1922626" y="1324003"/>
                </a:cubicBezTo>
                <a:cubicBezTo>
                  <a:pt x="1930549" y="1305289"/>
                  <a:pt x="1934511" y="1287919"/>
                  <a:pt x="1934511" y="1271895"/>
                </a:cubicBezTo>
                <a:cubicBezTo>
                  <a:pt x="1934511" y="1258130"/>
                  <a:pt x="1929646" y="1246504"/>
                  <a:pt x="1919916" y="1237017"/>
                </a:cubicBezTo>
                <a:cubicBezTo>
                  <a:pt x="1910186" y="1227529"/>
                  <a:pt x="1898589" y="1222785"/>
                  <a:pt x="1885124" y="1222785"/>
                </a:cubicBezTo>
                <a:cubicBezTo>
                  <a:pt x="1869385" y="1222785"/>
                  <a:pt x="1857989" y="1227389"/>
                  <a:pt x="1850934" y="1236598"/>
                </a:cubicBezTo>
                <a:cubicBezTo>
                  <a:pt x="1843879" y="1245807"/>
                  <a:pt x="1838381" y="1256437"/>
                  <a:pt x="1834439" y="1268489"/>
                </a:cubicBezTo>
                <a:cubicBezTo>
                  <a:pt x="1824606" y="1295414"/>
                  <a:pt x="1810604" y="1315404"/>
                  <a:pt x="1792432" y="1328460"/>
                </a:cubicBezTo>
                <a:cubicBezTo>
                  <a:pt x="1774261" y="1341517"/>
                  <a:pt x="1751861" y="1348045"/>
                  <a:pt x="1725232" y="1348045"/>
                </a:cubicBezTo>
                <a:cubicBezTo>
                  <a:pt x="1700690" y="1348045"/>
                  <a:pt x="1679397" y="1342296"/>
                  <a:pt x="1661354" y="1330799"/>
                </a:cubicBezTo>
                <a:cubicBezTo>
                  <a:pt x="1643312" y="1319302"/>
                  <a:pt x="1629278" y="1301684"/>
                  <a:pt x="1619253" y="1277946"/>
                </a:cubicBezTo>
                <a:cubicBezTo>
                  <a:pt x="1609228" y="1254207"/>
                  <a:pt x="1604216" y="1223915"/>
                  <a:pt x="1604216" y="1187070"/>
                </a:cubicBezTo>
                <a:cubicBezTo>
                  <a:pt x="1604216" y="1132435"/>
                  <a:pt x="1615508" y="1090632"/>
                  <a:pt x="1638092" y="1061661"/>
                </a:cubicBezTo>
                <a:cubicBezTo>
                  <a:pt x="1660676" y="1032690"/>
                  <a:pt x="1690816" y="1018204"/>
                  <a:pt x="1728513" y="1018204"/>
                </a:cubicBezTo>
                <a:cubicBezTo>
                  <a:pt x="1752218" y="1018204"/>
                  <a:pt x="1772155" y="1023773"/>
                  <a:pt x="1788322" y="1034911"/>
                </a:cubicBezTo>
                <a:cubicBezTo>
                  <a:pt x="1804490" y="1046049"/>
                  <a:pt x="1818682" y="1063092"/>
                  <a:pt x="1830897" y="1086040"/>
                </a:cubicBezTo>
                <a:cubicBezTo>
                  <a:pt x="1838972" y="1101256"/>
                  <a:pt x="1846547" y="1112219"/>
                  <a:pt x="1853621" y="1118930"/>
                </a:cubicBezTo>
                <a:cubicBezTo>
                  <a:pt x="1860695" y="1125641"/>
                  <a:pt x="1871416" y="1128997"/>
                  <a:pt x="1885783" y="1128997"/>
                </a:cubicBezTo>
                <a:cubicBezTo>
                  <a:pt x="1899101" y="1128997"/>
                  <a:pt x="1910333" y="1124042"/>
                  <a:pt x="1919479" y="1114132"/>
                </a:cubicBezTo>
                <a:cubicBezTo>
                  <a:pt x="1928625" y="1104222"/>
                  <a:pt x="1933198" y="1092827"/>
                  <a:pt x="1933198" y="1079945"/>
                </a:cubicBezTo>
                <a:cubicBezTo>
                  <a:pt x="1933198" y="1058315"/>
                  <a:pt x="1924731" y="1035542"/>
                  <a:pt x="1907798" y="1011627"/>
                </a:cubicBezTo>
                <a:cubicBezTo>
                  <a:pt x="1890865" y="987713"/>
                  <a:pt x="1866639" y="967705"/>
                  <a:pt x="1835122" y="951606"/>
                </a:cubicBezTo>
                <a:cubicBezTo>
                  <a:pt x="1803605" y="935506"/>
                  <a:pt x="1767851" y="927456"/>
                  <a:pt x="1727859" y="927456"/>
                </a:cubicBezTo>
                <a:close/>
                <a:moveTo>
                  <a:pt x="1224173" y="927456"/>
                </a:moveTo>
                <a:cubicBezTo>
                  <a:pt x="1186400" y="927456"/>
                  <a:pt x="1153313" y="933199"/>
                  <a:pt x="1124912" y="944684"/>
                </a:cubicBezTo>
                <a:cubicBezTo>
                  <a:pt x="1096512" y="956168"/>
                  <a:pt x="1074709" y="972749"/>
                  <a:pt x="1059504" y="994426"/>
                </a:cubicBezTo>
                <a:cubicBezTo>
                  <a:pt x="1044299" y="1016104"/>
                  <a:pt x="1036697" y="1040897"/>
                  <a:pt x="1036697" y="1068805"/>
                </a:cubicBezTo>
                <a:cubicBezTo>
                  <a:pt x="1036697" y="1098120"/>
                  <a:pt x="1043928" y="1122683"/>
                  <a:pt x="1058390" y="1142494"/>
                </a:cubicBezTo>
                <a:cubicBezTo>
                  <a:pt x="1072851" y="1162305"/>
                  <a:pt x="1092024" y="1177769"/>
                  <a:pt x="1115908" y="1188888"/>
                </a:cubicBezTo>
                <a:cubicBezTo>
                  <a:pt x="1139791" y="1200006"/>
                  <a:pt x="1169315" y="1209689"/>
                  <a:pt x="1204479" y="1217935"/>
                </a:cubicBezTo>
                <a:cubicBezTo>
                  <a:pt x="1230281" y="1223840"/>
                  <a:pt x="1250558" y="1229303"/>
                  <a:pt x="1265309" y="1234325"/>
                </a:cubicBezTo>
                <a:cubicBezTo>
                  <a:pt x="1280061" y="1239346"/>
                  <a:pt x="1291802" y="1246320"/>
                  <a:pt x="1300533" y="1255248"/>
                </a:cubicBezTo>
                <a:cubicBezTo>
                  <a:pt x="1309263" y="1264176"/>
                  <a:pt x="1313629" y="1275704"/>
                  <a:pt x="1313629" y="1289831"/>
                </a:cubicBezTo>
                <a:cubicBezTo>
                  <a:pt x="1313629" y="1307715"/>
                  <a:pt x="1305340" y="1322837"/>
                  <a:pt x="1288763" y="1335197"/>
                </a:cubicBezTo>
                <a:cubicBezTo>
                  <a:pt x="1272185" y="1347557"/>
                  <a:pt x="1250200" y="1353737"/>
                  <a:pt x="1222808" y="1353737"/>
                </a:cubicBezTo>
                <a:cubicBezTo>
                  <a:pt x="1202841" y="1353737"/>
                  <a:pt x="1186950" y="1350683"/>
                  <a:pt x="1175134" y="1344573"/>
                </a:cubicBezTo>
                <a:cubicBezTo>
                  <a:pt x="1163318" y="1338464"/>
                  <a:pt x="1154083" y="1330597"/>
                  <a:pt x="1147429" y="1320973"/>
                </a:cubicBezTo>
                <a:cubicBezTo>
                  <a:pt x="1140776" y="1311349"/>
                  <a:pt x="1134463" y="1299071"/>
                  <a:pt x="1128491" y="1284138"/>
                </a:cubicBezTo>
                <a:cubicBezTo>
                  <a:pt x="1123154" y="1270409"/>
                  <a:pt x="1116382" y="1259748"/>
                  <a:pt x="1108175" y="1252156"/>
                </a:cubicBezTo>
                <a:cubicBezTo>
                  <a:pt x="1099967" y="1244564"/>
                  <a:pt x="1089834" y="1240768"/>
                  <a:pt x="1077775" y="1240768"/>
                </a:cubicBezTo>
                <a:cubicBezTo>
                  <a:pt x="1063254" y="1240768"/>
                  <a:pt x="1051245" y="1245656"/>
                  <a:pt x="1041749" y="1255431"/>
                </a:cubicBezTo>
                <a:cubicBezTo>
                  <a:pt x="1032252" y="1265207"/>
                  <a:pt x="1027504" y="1276895"/>
                  <a:pt x="1027504" y="1290495"/>
                </a:cubicBezTo>
                <a:cubicBezTo>
                  <a:pt x="1027504" y="1312310"/>
                  <a:pt x="1034629" y="1334475"/>
                  <a:pt x="1048877" y="1356989"/>
                </a:cubicBezTo>
                <a:cubicBezTo>
                  <a:pt x="1063127" y="1379504"/>
                  <a:pt x="1081657" y="1397507"/>
                  <a:pt x="1104470" y="1410999"/>
                </a:cubicBezTo>
                <a:cubicBezTo>
                  <a:pt x="1136278" y="1429528"/>
                  <a:pt x="1176595" y="1438793"/>
                  <a:pt x="1225419" y="1438793"/>
                </a:cubicBezTo>
                <a:cubicBezTo>
                  <a:pt x="1266157" y="1438793"/>
                  <a:pt x="1301476" y="1431990"/>
                  <a:pt x="1331377" y="1418384"/>
                </a:cubicBezTo>
                <a:cubicBezTo>
                  <a:pt x="1361277" y="1404779"/>
                  <a:pt x="1384100" y="1385781"/>
                  <a:pt x="1399846" y="1361392"/>
                </a:cubicBezTo>
                <a:cubicBezTo>
                  <a:pt x="1415591" y="1337003"/>
                  <a:pt x="1423464" y="1309645"/>
                  <a:pt x="1423464" y="1279319"/>
                </a:cubicBezTo>
                <a:cubicBezTo>
                  <a:pt x="1423464" y="1254131"/>
                  <a:pt x="1418871" y="1232636"/>
                  <a:pt x="1409685" y="1214835"/>
                </a:cubicBezTo>
                <a:cubicBezTo>
                  <a:pt x="1400499" y="1197033"/>
                  <a:pt x="1387867" y="1182427"/>
                  <a:pt x="1371790" y="1171017"/>
                </a:cubicBezTo>
                <a:cubicBezTo>
                  <a:pt x="1355713" y="1159607"/>
                  <a:pt x="1336447" y="1149990"/>
                  <a:pt x="1313990" y="1142164"/>
                </a:cubicBezTo>
                <a:cubicBezTo>
                  <a:pt x="1291533" y="1134338"/>
                  <a:pt x="1267045" y="1127323"/>
                  <a:pt x="1240524" y="1121117"/>
                </a:cubicBezTo>
                <a:cubicBezTo>
                  <a:pt x="1217910" y="1115407"/>
                  <a:pt x="1202105" y="1111192"/>
                  <a:pt x="1193107" y="1108471"/>
                </a:cubicBezTo>
                <a:cubicBezTo>
                  <a:pt x="1184109" y="1105750"/>
                  <a:pt x="1175350" y="1102057"/>
                  <a:pt x="1166831" y="1097392"/>
                </a:cubicBezTo>
                <a:cubicBezTo>
                  <a:pt x="1158311" y="1092726"/>
                  <a:pt x="1151793" y="1087383"/>
                  <a:pt x="1147278" y="1081363"/>
                </a:cubicBezTo>
                <a:cubicBezTo>
                  <a:pt x="1142762" y="1075342"/>
                  <a:pt x="1140505" y="1068205"/>
                  <a:pt x="1140505" y="1059952"/>
                </a:cubicBezTo>
                <a:cubicBezTo>
                  <a:pt x="1140505" y="1046690"/>
                  <a:pt x="1147460" y="1035077"/>
                  <a:pt x="1161371" y="1025114"/>
                </a:cubicBezTo>
                <a:cubicBezTo>
                  <a:pt x="1175281" y="1015150"/>
                  <a:pt x="1194004" y="1010168"/>
                  <a:pt x="1217539" y="1010168"/>
                </a:cubicBezTo>
                <a:cubicBezTo>
                  <a:pt x="1242999" y="1010168"/>
                  <a:pt x="1261380" y="1014871"/>
                  <a:pt x="1272681" y="1024276"/>
                </a:cubicBezTo>
                <a:cubicBezTo>
                  <a:pt x="1283983" y="1033682"/>
                  <a:pt x="1293975" y="1047414"/>
                  <a:pt x="1302657" y="1065472"/>
                </a:cubicBezTo>
                <a:cubicBezTo>
                  <a:pt x="1309487" y="1078218"/>
                  <a:pt x="1316231" y="1087786"/>
                  <a:pt x="1322890" y="1094176"/>
                </a:cubicBezTo>
                <a:cubicBezTo>
                  <a:pt x="1329549" y="1100567"/>
                  <a:pt x="1339406" y="1103762"/>
                  <a:pt x="1352462" y="1103762"/>
                </a:cubicBezTo>
                <a:cubicBezTo>
                  <a:pt x="1366938" y="1103762"/>
                  <a:pt x="1378892" y="1098410"/>
                  <a:pt x="1388324" y="1087707"/>
                </a:cubicBezTo>
                <a:cubicBezTo>
                  <a:pt x="1397756" y="1077003"/>
                  <a:pt x="1402472" y="1065014"/>
                  <a:pt x="1402472" y="1051738"/>
                </a:cubicBezTo>
                <a:cubicBezTo>
                  <a:pt x="1402472" y="1038127"/>
                  <a:pt x="1398980" y="1024213"/>
                  <a:pt x="1391995" y="1009995"/>
                </a:cubicBezTo>
                <a:cubicBezTo>
                  <a:pt x="1385010" y="995777"/>
                  <a:pt x="1374047" y="982282"/>
                  <a:pt x="1359105" y="969511"/>
                </a:cubicBezTo>
                <a:cubicBezTo>
                  <a:pt x="1344163" y="956739"/>
                  <a:pt x="1325483" y="946537"/>
                  <a:pt x="1303065" y="938905"/>
                </a:cubicBezTo>
                <a:cubicBezTo>
                  <a:pt x="1280647" y="931273"/>
                  <a:pt x="1254349" y="927456"/>
                  <a:pt x="1224173" y="927456"/>
                </a:cubicBezTo>
                <a:close/>
                <a:moveTo>
                  <a:pt x="120002" y="816208"/>
                </a:moveTo>
                <a:lnTo>
                  <a:pt x="4739998" y="816208"/>
                </a:lnTo>
                <a:cubicBezTo>
                  <a:pt x="4806273" y="816208"/>
                  <a:pt x="4860000" y="869935"/>
                  <a:pt x="4860000" y="936210"/>
                </a:cubicBezTo>
                <a:lnTo>
                  <a:pt x="4860000" y="1416206"/>
                </a:lnTo>
                <a:cubicBezTo>
                  <a:pt x="4860000" y="1482481"/>
                  <a:pt x="4806273" y="1536208"/>
                  <a:pt x="4739998" y="1536208"/>
                </a:cubicBezTo>
                <a:lnTo>
                  <a:pt x="120002" y="1536208"/>
                </a:lnTo>
                <a:cubicBezTo>
                  <a:pt x="53727" y="1536208"/>
                  <a:pt x="0" y="1482481"/>
                  <a:pt x="0" y="1416206"/>
                </a:cubicBezTo>
                <a:lnTo>
                  <a:pt x="0" y="936210"/>
                </a:lnTo>
                <a:cubicBezTo>
                  <a:pt x="0" y="869935"/>
                  <a:pt x="53727" y="816208"/>
                  <a:pt x="120002" y="816208"/>
                </a:cubicBezTo>
                <a:close/>
                <a:moveTo>
                  <a:pt x="640219" y="203073"/>
                </a:moveTo>
                <a:lnTo>
                  <a:pt x="723244" y="203073"/>
                </a:lnTo>
                <a:cubicBezTo>
                  <a:pt x="755855" y="203073"/>
                  <a:pt x="777443" y="205323"/>
                  <a:pt x="788008" y="209822"/>
                </a:cubicBezTo>
                <a:cubicBezTo>
                  <a:pt x="798804" y="214364"/>
                  <a:pt x="807233" y="221174"/>
                  <a:pt x="813293" y="230252"/>
                </a:cubicBezTo>
                <a:cubicBezTo>
                  <a:pt x="819354" y="239329"/>
                  <a:pt x="822384" y="249809"/>
                  <a:pt x="822384" y="261690"/>
                </a:cubicBezTo>
                <a:cubicBezTo>
                  <a:pt x="822384" y="277107"/>
                  <a:pt x="818673" y="289099"/>
                  <a:pt x="811250" y="297666"/>
                </a:cubicBezTo>
                <a:cubicBezTo>
                  <a:pt x="803827" y="306233"/>
                  <a:pt x="792586" y="312422"/>
                  <a:pt x="777526" y="316233"/>
                </a:cubicBezTo>
                <a:cubicBezTo>
                  <a:pt x="762465" y="320044"/>
                  <a:pt x="743496" y="321949"/>
                  <a:pt x="720617" y="321949"/>
                </a:cubicBezTo>
                <a:lnTo>
                  <a:pt x="640219" y="321949"/>
                </a:lnTo>
                <a:close/>
                <a:moveTo>
                  <a:pt x="174163" y="203073"/>
                </a:moveTo>
                <a:lnTo>
                  <a:pt x="232817" y="203073"/>
                </a:lnTo>
                <a:cubicBezTo>
                  <a:pt x="274483" y="203073"/>
                  <a:pt x="301635" y="209484"/>
                  <a:pt x="314272" y="222306"/>
                </a:cubicBezTo>
                <a:cubicBezTo>
                  <a:pt x="325567" y="234382"/>
                  <a:pt x="331214" y="250130"/>
                  <a:pt x="331214" y="269548"/>
                </a:cubicBezTo>
                <a:cubicBezTo>
                  <a:pt x="331214" y="285747"/>
                  <a:pt x="327591" y="298739"/>
                  <a:pt x="320344" y="308523"/>
                </a:cubicBezTo>
                <a:cubicBezTo>
                  <a:pt x="313098" y="318308"/>
                  <a:pt x="302264" y="325447"/>
                  <a:pt x="287844" y="329941"/>
                </a:cubicBezTo>
                <a:cubicBezTo>
                  <a:pt x="273424" y="334436"/>
                  <a:pt x="255082" y="336683"/>
                  <a:pt x="232817" y="336683"/>
                </a:cubicBezTo>
                <a:lnTo>
                  <a:pt x="174163" y="336683"/>
                </a:lnTo>
                <a:close/>
                <a:moveTo>
                  <a:pt x="1252901" y="199054"/>
                </a:moveTo>
                <a:cubicBezTo>
                  <a:pt x="1278832" y="199054"/>
                  <a:pt x="1301841" y="205357"/>
                  <a:pt x="1321927" y="217964"/>
                </a:cubicBezTo>
                <a:cubicBezTo>
                  <a:pt x="1342014" y="230570"/>
                  <a:pt x="1357515" y="249271"/>
                  <a:pt x="1368431" y="274066"/>
                </a:cubicBezTo>
                <a:cubicBezTo>
                  <a:pt x="1379348" y="298862"/>
                  <a:pt x="1384806" y="328394"/>
                  <a:pt x="1384806" y="362661"/>
                </a:cubicBezTo>
                <a:cubicBezTo>
                  <a:pt x="1384806" y="399796"/>
                  <a:pt x="1378864" y="430891"/>
                  <a:pt x="1366980" y="455947"/>
                </a:cubicBezTo>
                <a:cubicBezTo>
                  <a:pt x="1355095" y="481002"/>
                  <a:pt x="1339287" y="499424"/>
                  <a:pt x="1319554" y="511212"/>
                </a:cubicBezTo>
                <a:cubicBezTo>
                  <a:pt x="1299822" y="523001"/>
                  <a:pt x="1278042" y="528895"/>
                  <a:pt x="1254214" y="528895"/>
                </a:cubicBezTo>
                <a:cubicBezTo>
                  <a:pt x="1235619" y="528895"/>
                  <a:pt x="1218667" y="525502"/>
                  <a:pt x="1203357" y="518715"/>
                </a:cubicBezTo>
                <a:cubicBezTo>
                  <a:pt x="1188048" y="511929"/>
                  <a:pt x="1174438" y="501641"/>
                  <a:pt x="1162530" y="487850"/>
                </a:cubicBezTo>
                <a:cubicBezTo>
                  <a:pt x="1150621" y="474060"/>
                  <a:pt x="1141325" y="456441"/>
                  <a:pt x="1134642" y="434994"/>
                </a:cubicBezTo>
                <a:cubicBezTo>
                  <a:pt x="1127959" y="413547"/>
                  <a:pt x="1124617" y="389436"/>
                  <a:pt x="1124617" y="362661"/>
                </a:cubicBezTo>
                <a:cubicBezTo>
                  <a:pt x="1124617" y="336186"/>
                  <a:pt x="1127959" y="312382"/>
                  <a:pt x="1134642" y="291249"/>
                </a:cubicBezTo>
                <a:cubicBezTo>
                  <a:pt x="1141325" y="270116"/>
                  <a:pt x="1150299" y="252930"/>
                  <a:pt x="1161562" y="239691"/>
                </a:cubicBezTo>
                <a:cubicBezTo>
                  <a:pt x="1172825" y="226451"/>
                  <a:pt x="1186254" y="216369"/>
                  <a:pt x="1201848" y="209443"/>
                </a:cubicBezTo>
                <a:cubicBezTo>
                  <a:pt x="1217441" y="202517"/>
                  <a:pt x="1234459" y="199054"/>
                  <a:pt x="1252901" y="199054"/>
                </a:cubicBezTo>
                <a:close/>
                <a:moveTo>
                  <a:pt x="2949025" y="116678"/>
                </a:moveTo>
                <a:cubicBezTo>
                  <a:pt x="2931417" y="116678"/>
                  <a:pt x="2917691" y="120894"/>
                  <a:pt x="2907847" y="129327"/>
                </a:cubicBezTo>
                <a:cubicBezTo>
                  <a:pt x="2898003" y="137760"/>
                  <a:pt x="2893082" y="149224"/>
                  <a:pt x="2893082" y="163721"/>
                </a:cubicBezTo>
                <a:cubicBezTo>
                  <a:pt x="2893082" y="177775"/>
                  <a:pt x="2897806" y="189075"/>
                  <a:pt x="2907253" y="197621"/>
                </a:cubicBezTo>
                <a:cubicBezTo>
                  <a:pt x="2916701" y="206167"/>
                  <a:pt x="2930625" y="210440"/>
                  <a:pt x="2949025" y="210440"/>
                </a:cubicBezTo>
                <a:lnTo>
                  <a:pt x="3048704" y="210440"/>
                </a:lnTo>
                <a:lnTo>
                  <a:pt x="3048704" y="553502"/>
                </a:lnTo>
                <a:cubicBezTo>
                  <a:pt x="3048704" y="575285"/>
                  <a:pt x="3053842" y="591755"/>
                  <a:pt x="3064118" y="602910"/>
                </a:cubicBezTo>
                <a:cubicBezTo>
                  <a:pt x="3074394" y="614065"/>
                  <a:pt x="3087784" y="619643"/>
                  <a:pt x="3104286" y="619643"/>
                </a:cubicBezTo>
                <a:cubicBezTo>
                  <a:pt x="3120660" y="619643"/>
                  <a:pt x="3133963" y="614084"/>
                  <a:pt x="3144195" y="602967"/>
                </a:cubicBezTo>
                <a:cubicBezTo>
                  <a:pt x="3154428" y="591851"/>
                  <a:pt x="3159544" y="575362"/>
                  <a:pt x="3159544" y="553502"/>
                </a:cubicBezTo>
                <a:lnTo>
                  <a:pt x="3159544" y="210440"/>
                </a:lnTo>
                <a:lnTo>
                  <a:pt x="3258888" y="210440"/>
                </a:lnTo>
                <a:cubicBezTo>
                  <a:pt x="3277414" y="210440"/>
                  <a:pt x="3291535" y="206161"/>
                  <a:pt x="3301252" y="197602"/>
                </a:cubicBezTo>
                <a:cubicBezTo>
                  <a:pt x="3310968" y="189044"/>
                  <a:pt x="3315826" y="177750"/>
                  <a:pt x="3315826" y="163721"/>
                </a:cubicBezTo>
                <a:cubicBezTo>
                  <a:pt x="3315826" y="149877"/>
                  <a:pt x="3310992" y="138575"/>
                  <a:pt x="3301325" y="129816"/>
                </a:cubicBezTo>
                <a:cubicBezTo>
                  <a:pt x="3291657" y="121057"/>
                  <a:pt x="3277512" y="116678"/>
                  <a:pt x="3258888" y="116678"/>
                </a:cubicBezTo>
                <a:close/>
                <a:moveTo>
                  <a:pt x="2043927" y="116678"/>
                </a:moveTo>
                <a:cubicBezTo>
                  <a:pt x="2029175" y="116678"/>
                  <a:pt x="2016776" y="118973"/>
                  <a:pt x="2006731" y="123564"/>
                </a:cubicBezTo>
                <a:cubicBezTo>
                  <a:pt x="1996685" y="128154"/>
                  <a:pt x="1989304" y="135478"/>
                  <a:pt x="1984588" y="145536"/>
                </a:cubicBezTo>
                <a:cubicBezTo>
                  <a:pt x="1979872" y="155594"/>
                  <a:pt x="1977514" y="168121"/>
                  <a:pt x="1977514" y="183117"/>
                </a:cubicBezTo>
                <a:lnTo>
                  <a:pt x="1977514" y="544832"/>
                </a:lnTo>
                <a:cubicBezTo>
                  <a:pt x="1977514" y="567707"/>
                  <a:pt x="1982803" y="584499"/>
                  <a:pt x="1993381" y="595208"/>
                </a:cubicBezTo>
                <a:cubicBezTo>
                  <a:pt x="2003958" y="605917"/>
                  <a:pt x="2020807" y="611271"/>
                  <a:pt x="2043927" y="611271"/>
                </a:cubicBezTo>
                <a:lnTo>
                  <a:pt x="2308856" y="611271"/>
                </a:lnTo>
                <a:cubicBezTo>
                  <a:pt x="2326105" y="611271"/>
                  <a:pt x="2339305" y="607090"/>
                  <a:pt x="2348456" y="598727"/>
                </a:cubicBezTo>
                <a:cubicBezTo>
                  <a:pt x="2357607" y="590364"/>
                  <a:pt x="2362183" y="579531"/>
                  <a:pt x="2362183" y="566227"/>
                </a:cubicBezTo>
                <a:cubicBezTo>
                  <a:pt x="2362183" y="552553"/>
                  <a:pt x="2357588" y="541517"/>
                  <a:pt x="2348398" y="533120"/>
                </a:cubicBezTo>
                <a:cubicBezTo>
                  <a:pt x="2339209" y="524722"/>
                  <a:pt x="2326028" y="520523"/>
                  <a:pt x="2308856" y="520523"/>
                </a:cubicBezTo>
                <a:lnTo>
                  <a:pt x="2088688" y="520523"/>
                </a:lnTo>
                <a:lnTo>
                  <a:pt x="2088688" y="396959"/>
                </a:lnTo>
                <a:lnTo>
                  <a:pt x="2283903" y="396959"/>
                </a:lnTo>
                <a:cubicBezTo>
                  <a:pt x="2300992" y="396959"/>
                  <a:pt x="2313823" y="392858"/>
                  <a:pt x="2322397" y="384658"/>
                </a:cubicBezTo>
                <a:cubicBezTo>
                  <a:pt x="2330971" y="376457"/>
                  <a:pt x="2335258" y="365937"/>
                  <a:pt x="2335258" y="353097"/>
                </a:cubicBezTo>
                <a:cubicBezTo>
                  <a:pt x="2335258" y="340257"/>
                  <a:pt x="2330882" y="329846"/>
                  <a:pt x="2322130" y="321865"/>
                </a:cubicBezTo>
                <a:cubicBezTo>
                  <a:pt x="2313378" y="313885"/>
                  <a:pt x="2300636" y="309894"/>
                  <a:pt x="2283903" y="309894"/>
                </a:cubicBezTo>
                <a:lnTo>
                  <a:pt x="2088688" y="309894"/>
                </a:lnTo>
                <a:lnTo>
                  <a:pt x="2088688" y="205082"/>
                </a:lnTo>
                <a:lnTo>
                  <a:pt x="2301306" y="205082"/>
                </a:lnTo>
                <a:cubicBezTo>
                  <a:pt x="2318771" y="205082"/>
                  <a:pt x="2331970" y="201013"/>
                  <a:pt x="2340903" y="192875"/>
                </a:cubicBezTo>
                <a:cubicBezTo>
                  <a:pt x="2349836" y="184737"/>
                  <a:pt x="2354303" y="174018"/>
                  <a:pt x="2354303" y="160718"/>
                </a:cubicBezTo>
                <a:cubicBezTo>
                  <a:pt x="2354303" y="147703"/>
                  <a:pt x="2349817" y="137110"/>
                  <a:pt x="2340846" y="128937"/>
                </a:cubicBezTo>
                <a:cubicBezTo>
                  <a:pt x="2331874" y="120764"/>
                  <a:pt x="2318694" y="116678"/>
                  <a:pt x="2301306" y="116678"/>
                </a:cubicBezTo>
                <a:close/>
                <a:moveTo>
                  <a:pt x="595520" y="116678"/>
                </a:moveTo>
                <a:cubicBezTo>
                  <a:pt x="572616" y="116678"/>
                  <a:pt x="555811" y="122030"/>
                  <a:pt x="545104" y="132733"/>
                </a:cubicBezTo>
                <a:cubicBezTo>
                  <a:pt x="534397" y="143437"/>
                  <a:pt x="529044" y="160236"/>
                  <a:pt x="529044" y="183133"/>
                </a:cubicBezTo>
                <a:lnTo>
                  <a:pt x="529044" y="553512"/>
                </a:lnTo>
                <a:cubicBezTo>
                  <a:pt x="529044" y="574692"/>
                  <a:pt x="533896" y="591009"/>
                  <a:pt x="543600" y="602463"/>
                </a:cubicBezTo>
                <a:cubicBezTo>
                  <a:pt x="553304" y="613916"/>
                  <a:pt x="566979" y="619643"/>
                  <a:pt x="584626" y="619643"/>
                </a:cubicBezTo>
                <a:cubicBezTo>
                  <a:pt x="601136" y="619643"/>
                  <a:pt x="614528" y="614119"/>
                  <a:pt x="624805" y="603072"/>
                </a:cubicBezTo>
                <a:cubicBezTo>
                  <a:pt x="635081" y="592025"/>
                  <a:pt x="640219" y="575484"/>
                  <a:pt x="640219" y="553450"/>
                </a:cubicBezTo>
                <a:lnTo>
                  <a:pt x="640219" y="405330"/>
                </a:lnTo>
                <a:lnTo>
                  <a:pt x="667369" y="405330"/>
                </a:lnTo>
                <a:cubicBezTo>
                  <a:pt x="683697" y="405330"/>
                  <a:pt x="697142" y="407463"/>
                  <a:pt x="707704" y="411729"/>
                </a:cubicBezTo>
                <a:cubicBezTo>
                  <a:pt x="718266" y="415995"/>
                  <a:pt x="728795" y="424049"/>
                  <a:pt x="739288" y="435892"/>
                </a:cubicBezTo>
                <a:cubicBezTo>
                  <a:pt x="749783" y="447734"/>
                  <a:pt x="761705" y="462876"/>
                  <a:pt x="775053" y="481318"/>
                </a:cubicBezTo>
                <a:lnTo>
                  <a:pt x="815070" y="554276"/>
                </a:lnTo>
                <a:cubicBezTo>
                  <a:pt x="824289" y="569656"/>
                  <a:pt x="831742" y="581528"/>
                  <a:pt x="837430" y="589892"/>
                </a:cubicBezTo>
                <a:cubicBezTo>
                  <a:pt x="843117" y="598257"/>
                  <a:pt x="850105" y="605306"/>
                  <a:pt x="858393" y="611041"/>
                </a:cubicBezTo>
                <a:cubicBezTo>
                  <a:pt x="866680" y="616775"/>
                  <a:pt x="877034" y="619643"/>
                  <a:pt x="889451" y="619643"/>
                </a:cubicBezTo>
                <a:cubicBezTo>
                  <a:pt x="899821" y="619643"/>
                  <a:pt x="909033" y="617565"/>
                  <a:pt x="917085" y="613408"/>
                </a:cubicBezTo>
                <a:cubicBezTo>
                  <a:pt x="925138" y="609252"/>
                  <a:pt x="931543" y="603506"/>
                  <a:pt x="936301" y="596168"/>
                </a:cubicBezTo>
                <a:cubicBezTo>
                  <a:pt x="941059" y="588831"/>
                  <a:pt x="943437" y="581385"/>
                  <a:pt x="943437" y="573829"/>
                </a:cubicBezTo>
                <a:cubicBezTo>
                  <a:pt x="943437" y="567059"/>
                  <a:pt x="939831" y="555130"/>
                  <a:pt x="932617" y="538043"/>
                </a:cubicBezTo>
                <a:cubicBezTo>
                  <a:pt x="925403" y="520957"/>
                  <a:pt x="915528" y="502138"/>
                  <a:pt x="902992" y="481587"/>
                </a:cubicBezTo>
                <a:cubicBezTo>
                  <a:pt x="890456" y="461037"/>
                  <a:pt x="876151" y="441596"/>
                  <a:pt x="860077" y="423264"/>
                </a:cubicBezTo>
                <a:cubicBezTo>
                  <a:pt x="844004" y="404932"/>
                  <a:pt x="828136" y="393783"/>
                  <a:pt x="812474" y="389817"/>
                </a:cubicBezTo>
                <a:cubicBezTo>
                  <a:pt x="851343" y="383133"/>
                  <a:pt x="881464" y="368473"/>
                  <a:pt x="902838" y="345837"/>
                </a:cubicBezTo>
                <a:cubicBezTo>
                  <a:pt x="924212" y="323201"/>
                  <a:pt x="934898" y="293111"/>
                  <a:pt x="934898" y="255568"/>
                </a:cubicBezTo>
                <a:cubicBezTo>
                  <a:pt x="934898" y="237489"/>
                  <a:pt x="931721" y="220189"/>
                  <a:pt x="925365" y="203669"/>
                </a:cubicBezTo>
                <a:cubicBezTo>
                  <a:pt x="919010" y="187149"/>
                  <a:pt x="909688" y="172630"/>
                  <a:pt x="897399" y="160111"/>
                </a:cubicBezTo>
                <a:cubicBezTo>
                  <a:pt x="885110" y="147592"/>
                  <a:pt x="870933" y="137959"/>
                  <a:pt x="854866" y="131213"/>
                </a:cubicBezTo>
                <a:cubicBezTo>
                  <a:pt x="842092" y="125402"/>
                  <a:pt x="827572" y="121527"/>
                  <a:pt x="811305" y="119587"/>
                </a:cubicBezTo>
                <a:cubicBezTo>
                  <a:pt x="795038" y="117648"/>
                  <a:pt x="775993" y="116678"/>
                  <a:pt x="754172" y="116678"/>
                </a:cubicBezTo>
                <a:close/>
                <a:moveTo>
                  <a:pt x="131405" y="116678"/>
                </a:moveTo>
                <a:cubicBezTo>
                  <a:pt x="108234" y="116678"/>
                  <a:pt x="91038" y="121914"/>
                  <a:pt x="79818" y="132385"/>
                </a:cubicBezTo>
                <a:cubicBezTo>
                  <a:pt x="68599" y="142857"/>
                  <a:pt x="62989" y="159772"/>
                  <a:pt x="62989" y="183133"/>
                </a:cubicBezTo>
                <a:lnTo>
                  <a:pt x="62989" y="554172"/>
                </a:lnTo>
                <a:cubicBezTo>
                  <a:pt x="62989" y="575191"/>
                  <a:pt x="68081" y="591358"/>
                  <a:pt x="78267" y="602672"/>
                </a:cubicBezTo>
                <a:cubicBezTo>
                  <a:pt x="88452" y="613986"/>
                  <a:pt x="101887" y="619643"/>
                  <a:pt x="118571" y="619643"/>
                </a:cubicBezTo>
                <a:cubicBezTo>
                  <a:pt x="134742" y="619643"/>
                  <a:pt x="148050" y="613912"/>
                  <a:pt x="158495" y="602452"/>
                </a:cubicBezTo>
                <a:cubicBezTo>
                  <a:pt x="168941" y="590992"/>
                  <a:pt x="174163" y="574659"/>
                  <a:pt x="174163" y="553455"/>
                </a:cubicBezTo>
                <a:lnTo>
                  <a:pt x="174163" y="423748"/>
                </a:lnTo>
                <a:lnTo>
                  <a:pt x="256461" y="423748"/>
                </a:lnTo>
                <a:cubicBezTo>
                  <a:pt x="318045" y="423748"/>
                  <a:pt x="364652" y="410517"/>
                  <a:pt x="396282" y="384056"/>
                </a:cubicBezTo>
                <a:cubicBezTo>
                  <a:pt x="427913" y="357595"/>
                  <a:pt x="443728" y="318824"/>
                  <a:pt x="443728" y="267743"/>
                </a:cubicBezTo>
                <a:cubicBezTo>
                  <a:pt x="443728" y="244006"/>
                  <a:pt x="439838" y="222527"/>
                  <a:pt x="432058" y="203306"/>
                </a:cubicBezTo>
                <a:cubicBezTo>
                  <a:pt x="424277" y="184084"/>
                  <a:pt x="412797" y="167753"/>
                  <a:pt x="397617" y="154313"/>
                </a:cubicBezTo>
                <a:cubicBezTo>
                  <a:pt x="382436" y="140874"/>
                  <a:pt x="364470" y="131271"/>
                  <a:pt x="343719" y="125505"/>
                </a:cubicBezTo>
                <a:cubicBezTo>
                  <a:pt x="323066" y="119620"/>
                  <a:pt x="293990" y="116678"/>
                  <a:pt x="256493" y="116678"/>
                </a:cubicBezTo>
                <a:close/>
                <a:moveTo>
                  <a:pt x="2651784" y="108306"/>
                </a:moveTo>
                <a:cubicBezTo>
                  <a:pt x="2619012" y="108306"/>
                  <a:pt x="2588050" y="114187"/>
                  <a:pt x="2558896" y="125950"/>
                </a:cubicBezTo>
                <a:cubicBezTo>
                  <a:pt x="2529742" y="137712"/>
                  <a:pt x="2504339" y="154826"/>
                  <a:pt x="2482688" y="177293"/>
                </a:cubicBezTo>
                <a:cubicBezTo>
                  <a:pt x="2461037" y="199761"/>
                  <a:pt x="2444447" y="226681"/>
                  <a:pt x="2432919" y="258053"/>
                </a:cubicBezTo>
                <a:cubicBezTo>
                  <a:pt x="2421391" y="289426"/>
                  <a:pt x="2415627" y="324980"/>
                  <a:pt x="2415627" y="364717"/>
                </a:cubicBezTo>
                <a:cubicBezTo>
                  <a:pt x="2415627" y="389239"/>
                  <a:pt x="2417910" y="412318"/>
                  <a:pt x="2422478" y="433953"/>
                </a:cubicBezTo>
                <a:cubicBezTo>
                  <a:pt x="2427046" y="455588"/>
                  <a:pt x="2433966" y="476085"/>
                  <a:pt x="2443237" y="495442"/>
                </a:cubicBezTo>
                <a:cubicBezTo>
                  <a:pt x="2452509" y="514800"/>
                  <a:pt x="2463106" y="530061"/>
                  <a:pt x="2475028" y="541227"/>
                </a:cubicBezTo>
                <a:cubicBezTo>
                  <a:pt x="2490714" y="562522"/>
                  <a:pt x="2507395" y="578464"/>
                  <a:pt x="2525069" y="589052"/>
                </a:cubicBezTo>
                <a:cubicBezTo>
                  <a:pt x="2542744" y="599641"/>
                  <a:pt x="2562186" y="607386"/>
                  <a:pt x="2583396" y="612289"/>
                </a:cubicBezTo>
                <a:cubicBezTo>
                  <a:pt x="2604605" y="617191"/>
                  <a:pt x="2628277" y="619643"/>
                  <a:pt x="2654410" y="619643"/>
                </a:cubicBezTo>
                <a:cubicBezTo>
                  <a:pt x="2688915" y="619643"/>
                  <a:pt x="2719187" y="614095"/>
                  <a:pt x="2745226" y="602999"/>
                </a:cubicBezTo>
                <a:cubicBezTo>
                  <a:pt x="2771265" y="591903"/>
                  <a:pt x="2792682" y="577450"/>
                  <a:pt x="2809475" y="559639"/>
                </a:cubicBezTo>
                <a:cubicBezTo>
                  <a:pt x="2826269" y="541829"/>
                  <a:pt x="2838628" y="523567"/>
                  <a:pt x="2846551" y="504853"/>
                </a:cubicBezTo>
                <a:cubicBezTo>
                  <a:pt x="2854474" y="486139"/>
                  <a:pt x="2858436" y="468769"/>
                  <a:pt x="2858436" y="452745"/>
                </a:cubicBezTo>
                <a:cubicBezTo>
                  <a:pt x="2858436" y="438980"/>
                  <a:pt x="2853571" y="427354"/>
                  <a:pt x="2843841" y="417867"/>
                </a:cubicBezTo>
                <a:cubicBezTo>
                  <a:pt x="2834111" y="408379"/>
                  <a:pt x="2822513" y="403635"/>
                  <a:pt x="2809049" y="403635"/>
                </a:cubicBezTo>
                <a:cubicBezTo>
                  <a:pt x="2793310" y="403635"/>
                  <a:pt x="2781914" y="408239"/>
                  <a:pt x="2774859" y="417448"/>
                </a:cubicBezTo>
                <a:cubicBezTo>
                  <a:pt x="2767804" y="426657"/>
                  <a:pt x="2762306" y="437287"/>
                  <a:pt x="2758364" y="449338"/>
                </a:cubicBezTo>
                <a:cubicBezTo>
                  <a:pt x="2748531" y="476264"/>
                  <a:pt x="2734529" y="496254"/>
                  <a:pt x="2716357" y="509310"/>
                </a:cubicBezTo>
                <a:cubicBezTo>
                  <a:pt x="2698186" y="522367"/>
                  <a:pt x="2675786" y="528895"/>
                  <a:pt x="2649157" y="528895"/>
                </a:cubicBezTo>
                <a:cubicBezTo>
                  <a:pt x="2624614" y="528895"/>
                  <a:pt x="2603322" y="523146"/>
                  <a:pt x="2585279" y="511649"/>
                </a:cubicBezTo>
                <a:cubicBezTo>
                  <a:pt x="2567237" y="500152"/>
                  <a:pt x="2553203" y="482534"/>
                  <a:pt x="2543178" y="458796"/>
                </a:cubicBezTo>
                <a:cubicBezTo>
                  <a:pt x="2533153" y="435057"/>
                  <a:pt x="2528141" y="404765"/>
                  <a:pt x="2528141" y="367920"/>
                </a:cubicBezTo>
                <a:cubicBezTo>
                  <a:pt x="2528141" y="313285"/>
                  <a:pt x="2539433" y="271482"/>
                  <a:pt x="2562017" y="242511"/>
                </a:cubicBezTo>
                <a:cubicBezTo>
                  <a:pt x="2584601" y="213540"/>
                  <a:pt x="2614741" y="199054"/>
                  <a:pt x="2652438" y="199054"/>
                </a:cubicBezTo>
                <a:cubicBezTo>
                  <a:pt x="2676143" y="199054"/>
                  <a:pt x="2696080" y="204623"/>
                  <a:pt x="2712247" y="215761"/>
                </a:cubicBezTo>
                <a:cubicBezTo>
                  <a:pt x="2728415" y="226899"/>
                  <a:pt x="2742607" y="243942"/>
                  <a:pt x="2754822" y="266890"/>
                </a:cubicBezTo>
                <a:cubicBezTo>
                  <a:pt x="2762897" y="282106"/>
                  <a:pt x="2770472" y="293069"/>
                  <a:pt x="2777546" y="299780"/>
                </a:cubicBezTo>
                <a:cubicBezTo>
                  <a:pt x="2784620" y="306491"/>
                  <a:pt x="2795341" y="309847"/>
                  <a:pt x="2809708" y="309847"/>
                </a:cubicBezTo>
                <a:cubicBezTo>
                  <a:pt x="2823026" y="309847"/>
                  <a:pt x="2834258" y="304892"/>
                  <a:pt x="2843404" y="294982"/>
                </a:cubicBezTo>
                <a:cubicBezTo>
                  <a:pt x="2852550" y="285072"/>
                  <a:pt x="2857123" y="273677"/>
                  <a:pt x="2857123" y="260795"/>
                </a:cubicBezTo>
                <a:cubicBezTo>
                  <a:pt x="2857123" y="239165"/>
                  <a:pt x="2848656" y="216392"/>
                  <a:pt x="2831723" y="192477"/>
                </a:cubicBezTo>
                <a:cubicBezTo>
                  <a:pt x="2814790" y="168563"/>
                  <a:pt x="2790564" y="148555"/>
                  <a:pt x="2759047" y="132456"/>
                </a:cubicBezTo>
                <a:cubicBezTo>
                  <a:pt x="2727530" y="116356"/>
                  <a:pt x="2691775" y="108306"/>
                  <a:pt x="2651784" y="108306"/>
                </a:cubicBezTo>
                <a:close/>
                <a:moveTo>
                  <a:pt x="1824082" y="108306"/>
                </a:moveTo>
                <a:cubicBezTo>
                  <a:pt x="1807137" y="108306"/>
                  <a:pt x="1793746" y="113917"/>
                  <a:pt x="1783909" y="125138"/>
                </a:cubicBezTo>
                <a:cubicBezTo>
                  <a:pt x="1774073" y="136360"/>
                  <a:pt x="1769154" y="152697"/>
                  <a:pt x="1769154" y="174149"/>
                </a:cubicBezTo>
                <a:lnTo>
                  <a:pt x="1769154" y="440632"/>
                </a:lnTo>
                <a:cubicBezTo>
                  <a:pt x="1769154" y="499474"/>
                  <a:pt x="1749828" y="528895"/>
                  <a:pt x="1711176" y="528895"/>
                </a:cubicBezTo>
                <a:cubicBezTo>
                  <a:pt x="1696641" y="528895"/>
                  <a:pt x="1685589" y="525761"/>
                  <a:pt x="1678022" y="519495"/>
                </a:cubicBezTo>
                <a:cubicBezTo>
                  <a:pt x="1670454" y="513228"/>
                  <a:pt x="1664904" y="505296"/>
                  <a:pt x="1661370" y="495699"/>
                </a:cubicBezTo>
                <a:cubicBezTo>
                  <a:pt x="1657837" y="486101"/>
                  <a:pt x="1654274" y="473135"/>
                  <a:pt x="1650681" y="456800"/>
                </a:cubicBezTo>
                <a:cubicBezTo>
                  <a:pt x="1646924" y="439837"/>
                  <a:pt x="1641232" y="427018"/>
                  <a:pt x="1633606" y="418343"/>
                </a:cubicBezTo>
                <a:cubicBezTo>
                  <a:pt x="1625979" y="409668"/>
                  <a:pt x="1614625" y="405330"/>
                  <a:pt x="1599546" y="405330"/>
                </a:cubicBezTo>
                <a:cubicBezTo>
                  <a:pt x="1584376" y="405330"/>
                  <a:pt x="1571861" y="410022"/>
                  <a:pt x="1562000" y="419405"/>
                </a:cubicBezTo>
                <a:cubicBezTo>
                  <a:pt x="1552139" y="428788"/>
                  <a:pt x="1547208" y="442137"/>
                  <a:pt x="1547208" y="459452"/>
                </a:cubicBezTo>
                <a:cubicBezTo>
                  <a:pt x="1547208" y="474622"/>
                  <a:pt x="1549473" y="490499"/>
                  <a:pt x="1554002" y="507081"/>
                </a:cubicBezTo>
                <a:cubicBezTo>
                  <a:pt x="1558531" y="523664"/>
                  <a:pt x="1565402" y="539443"/>
                  <a:pt x="1574615" y="554418"/>
                </a:cubicBezTo>
                <a:cubicBezTo>
                  <a:pt x="1586673" y="576334"/>
                  <a:pt x="1604137" y="592684"/>
                  <a:pt x="1627005" y="603467"/>
                </a:cubicBezTo>
                <a:cubicBezTo>
                  <a:pt x="1649873" y="614251"/>
                  <a:pt x="1678148" y="619643"/>
                  <a:pt x="1711830" y="619643"/>
                </a:cubicBezTo>
                <a:cubicBezTo>
                  <a:pt x="1749342" y="619643"/>
                  <a:pt x="1781271" y="611902"/>
                  <a:pt x="1807617" y="596422"/>
                </a:cubicBezTo>
                <a:cubicBezTo>
                  <a:pt x="1833963" y="580942"/>
                  <a:pt x="1852877" y="559292"/>
                  <a:pt x="1864360" y="531474"/>
                </a:cubicBezTo>
                <a:cubicBezTo>
                  <a:pt x="1871134" y="515202"/>
                  <a:pt x="1875489" y="499081"/>
                  <a:pt x="1877425" y="483113"/>
                </a:cubicBezTo>
                <a:cubicBezTo>
                  <a:pt x="1879361" y="467144"/>
                  <a:pt x="1880329" y="448233"/>
                  <a:pt x="1880329" y="426379"/>
                </a:cubicBezTo>
                <a:lnTo>
                  <a:pt x="1880329" y="174128"/>
                </a:lnTo>
                <a:cubicBezTo>
                  <a:pt x="1880329" y="152875"/>
                  <a:pt x="1875243" y="136591"/>
                  <a:pt x="1865072" y="125277"/>
                </a:cubicBezTo>
                <a:cubicBezTo>
                  <a:pt x="1854900" y="113963"/>
                  <a:pt x="1841237" y="108306"/>
                  <a:pt x="1824082" y="108306"/>
                </a:cubicBezTo>
                <a:close/>
                <a:moveTo>
                  <a:pt x="1252901" y="108306"/>
                </a:moveTo>
                <a:cubicBezTo>
                  <a:pt x="1215330" y="108306"/>
                  <a:pt x="1181653" y="114231"/>
                  <a:pt x="1151869" y="126080"/>
                </a:cubicBezTo>
                <a:cubicBezTo>
                  <a:pt x="1122086" y="137930"/>
                  <a:pt x="1096781" y="155065"/>
                  <a:pt x="1075955" y="177487"/>
                </a:cubicBezTo>
                <a:cubicBezTo>
                  <a:pt x="1055129" y="199909"/>
                  <a:pt x="1039280" y="226928"/>
                  <a:pt x="1028409" y="258545"/>
                </a:cubicBezTo>
                <a:cubicBezTo>
                  <a:pt x="1017538" y="290162"/>
                  <a:pt x="1012103" y="324867"/>
                  <a:pt x="1012103" y="362661"/>
                </a:cubicBezTo>
                <a:cubicBezTo>
                  <a:pt x="1012103" y="399548"/>
                  <a:pt x="1017321" y="433933"/>
                  <a:pt x="1027758" y="465815"/>
                </a:cubicBezTo>
                <a:cubicBezTo>
                  <a:pt x="1038194" y="497697"/>
                  <a:pt x="1053711" y="525072"/>
                  <a:pt x="1074309" y="547940"/>
                </a:cubicBezTo>
                <a:cubicBezTo>
                  <a:pt x="1094907" y="570808"/>
                  <a:pt x="1120472" y="588476"/>
                  <a:pt x="1151006" y="600943"/>
                </a:cubicBezTo>
                <a:cubicBezTo>
                  <a:pt x="1181539" y="613409"/>
                  <a:pt x="1216162" y="619643"/>
                  <a:pt x="1254874" y="619643"/>
                </a:cubicBezTo>
                <a:cubicBezTo>
                  <a:pt x="1293735" y="619643"/>
                  <a:pt x="1328274" y="613551"/>
                  <a:pt x="1358490" y="601369"/>
                </a:cubicBezTo>
                <a:cubicBezTo>
                  <a:pt x="1388706" y="589187"/>
                  <a:pt x="1414228" y="571547"/>
                  <a:pt x="1435056" y="548450"/>
                </a:cubicBezTo>
                <a:cubicBezTo>
                  <a:pt x="1455884" y="525353"/>
                  <a:pt x="1471468" y="498174"/>
                  <a:pt x="1481809" y="466914"/>
                </a:cubicBezTo>
                <a:cubicBezTo>
                  <a:pt x="1492150" y="435653"/>
                  <a:pt x="1497320" y="401120"/>
                  <a:pt x="1497320" y="363315"/>
                </a:cubicBezTo>
                <a:cubicBezTo>
                  <a:pt x="1497320" y="312039"/>
                  <a:pt x="1487861" y="267196"/>
                  <a:pt x="1468943" y="228784"/>
                </a:cubicBezTo>
                <a:cubicBezTo>
                  <a:pt x="1450025" y="190372"/>
                  <a:pt x="1422056" y="160690"/>
                  <a:pt x="1385036" y="139736"/>
                </a:cubicBezTo>
                <a:cubicBezTo>
                  <a:pt x="1348016" y="118783"/>
                  <a:pt x="1303971" y="108306"/>
                  <a:pt x="1252901" y="108306"/>
                </a:cubicBezTo>
                <a:close/>
                <a:moveTo>
                  <a:pt x="120362" y="0"/>
                </a:moveTo>
                <a:lnTo>
                  <a:pt x="3228358" y="0"/>
                </a:lnTo>
                <a:cubicBezTo>
                  <a:pt x="3294633" y="0"/>
                  <a:pt x="3348360" y="53727"/>
                  <a:pt x="3348360" y="120002"/>
                </a:cubicBezTo>
                <a:lnTo>
                  <a:pt x="3348360" y="599998"/>
                </a:lnTo>
                <a:cubicBezTo>
                  <a:pt x="3348360" y="666273"/>
                  <a:pt x="3294633" y="720000"/>
                  <a:pt x="3228358" y="720000"/>
                </a:cubicBezTo>
                <a:lnTo>
                  <a:pt x="120362" y="720000"/>
                </a:lnTo>
                <a:cubicBezTo>
                  <a:pt x="54087" y="720000"/>
                  <a:pt x="360" y="666273"/>
                  <a:pt x="360" y="599998"/>
                </a:cubicBezTo>
                <a:lnTo>
                  <a:pt x="360" y="120002"/>
                </a:lnTo>
                <a:cubicBezTo>
                  <a:pt x="360" y="53727"/>
                  <a:pt x="54087" y="0"/>
                  <a:pt x="120362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F07783-6A6C-88BC-99B3-2E366B4DAF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394154" y="1998739"/>
            <a:ext cx="9297067" cy="6529653"/>
          </a:xfrm>
          <a:prstGeom prst="roundRect">
            <a:avLst>
              <a:gd name="adj" fmla="val 228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496D2-7001-32DB-4466-ECD0915393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4321" y="2508499"/>
            <a:ext cx="701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effectLst/>
                <a:latin typeface="Berlin Sans FB" panose="020E0602020502020306" pitchFamily="34" charset="0"/>
              </a:rPr>
              <a:t>In this data analysis project, the objective is to 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Berlin Sans FB" panose="020E0602020502020306" pitchFamily="34" charset="0"/>
              </a:rPr>
              <a:t>analyze the hiring process data </a:t>
            </a:r>
            <a:r>
              <a:rPr lang="en-US" sz="2800" b="0" i="0" dirty="0">
                <a:effectLst/>
                <a:latin typeface="Berlin Sans FB" panose="020E0602020502020306" pitchFamily="34" charset="0"/>
              </a:rPr>
              <a:t>of a multinational company and draw meaningful insights from it. As a data analyst at this company, the task is to 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Berlin Sans FB" panose="020E0602020502020306" pitchFamily="34" charset="0"/>
              </a:rPr>
              <a:t>understand key trends and patterns</a:t>
            </a:r>
            <a:r>
              <a:rPr lang="en-US" sz="2800" b="0" i="0" dirty="0">
                <a:effectLst/>
                <a:latin typeface="Berlin Sans FB" panose="020E0602020502020306" pitchFamily="34" charset="0"/>
              </a:rPr>
              <a:t> in the hiring process to provide valuable recommendations for improving the hiring department's efficiency and decision-making.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13,210 Human Resources Illustrations - Free in SVG, PNG, EPS - IconScout">
            <a:extLst>
              <a:ext uri="{FF2B5EF4-FFF2-40B4-BE49-F238E27FC236}">
                <a16:creationId xmlns:a16="http://schemas.microsoft.com/office/drawing/2014/main" id="{F29C6875-9E8C-76DB-AD55-040489F13B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18" y="2975779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esthetic Theme White PNG Photo | PNG Mart">
            <a:extLst>
              <a:ext uri="{FF2B5EF4-FFF2-40B4-BE49-F238E27FC236}">
                <a16:creationId xmlns:a16="http://schemas.microsoft.com/office/drawing/2014/main" id="{90848E29-DF58-A022-2076-706166BEB1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13676" y="-171906"/>
            <a:ext cx="3448353" cy="344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8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F07783-6A6C-88BC-99B3-2E366B4DAF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394154" y="1667357"/>
            <a:ext cx="9658478" cy="6861035"/>
          </a:xfrm>
          <a:prstGeom prst="roundRect">
            <a:avLst>
              <a:gd name="adj" fmla="val 228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496D2-7001-32DB-4466-ECD0915393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9044" y="2177118"/>
            <a:ext cx="71943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Berlin Sans FB" panose="020E0602020502020306" pitchFamily="34" charset="0"/>
              </a:rPr>
              <a:t>The analysis will follow a systematic approach to ensure accuracy and reliability.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erlin Sans FB" panose="020E0602020502020306" pitchFamily="34" charset="0"/>
              </a:rPr>
              <a:t>The first step involves </a:t>
            </a:r>
            <a:r>
              <a:rPr lang="en-US" sz="2800" dirty="0">
                <a:solidFill>
                  <a:schemeClr val="accent1"/>
                </a:solidFill>
                <a:latin typeface="Berlin Sans FB" panose="020E0602020502020306" pitchFamily="34" charset="0"/>
              </a:rPr>
              <a:t>data cleaning</a:t>
            </a:r>
            <a:r>
              <a:rPr lang="en-US" sz="2800" dirty="0">
                <a:latin typeface="Berlin Sans FB" panose="020E0602020502020306" pitchFamily="34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handling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missing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values</a:t>
            </a:r>
            <a:r>
              <a:rPr lang="en-US" sz="2800" dirty="0">
                <a:latin typeface="Berlin Sans FB" panose="020E0602020502020306" pitchFamily="34" charset="0"/>
              </a:rPr>
              <a:t>, and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addressing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outliers</a:t>
            </a:r>
            <a:r>
              <a:rPr lang="en-US" sz="2800" dirty="0">
                <a:latin typeface="Berlin Sans FB" panose="020E0602020502020306" pitchFamily="34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erlin Sans FB" panose="020E0602020502020306" pitchFamily="34" charset="0"/>
              </a:rPr>
              <a:t>Next, descriptive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statistics and visualizations </a:t>
            </a:r>
            <a:r>
              <a:rPr lang="en-US" sz="2800" dirty="0">
                <a:latin typeface="Berlin Sans FB" panose="020E0602020502020306" pitchFamily="34" charset="0"/>
              </a:rPr>
              <a:t>will be generated to gain insights into the hiring process's various aspects, such as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gender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diversity</a:t>
            </a:r>
            <a:r>
              <a:rPr lang="en-US" sz="2800" dirty="0">
                <a:latin typeface="Berlin Sans FB" panose="020E0602020502020306" pitchFamily="34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salary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structure</a:t>
            </a:r>
            <a:r>
              <a:rPr lang="en-US" sz="2800" dirty="0">
                <a:latin typeface="Berlin Sans FB" panose="020E0602020502020306" pitchFamily="34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departmental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distribution</a:t>
            </a:r>
            <a:r>
              <a:rPr lang="en-US" sz="2800" dirty="0">
                <a:latin typeface="Berlin Sans FB" panose="020E0602020502020306" pitchFamily="34" charset="0"/>
              </a:rPr>
              <a:t>, and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position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Berlin Sans FB" panose="020E0602020502020306" pitchFamily="34" charset="0"/>
              </a:rPr>
              <a:t>tiers</a:t>
            </a:r>
            <a:r>
              <a:rPr lang="en-US" sz="2800" dirty="0">
                <a:latin typeface="Berlin Sans FB" panose="020E0602020502020306" pitchFamily="34" charset="0"/>
              </a:rPr>
              <a:t>.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06FD0E-587D-E3CD-A89D-BA96E994BD0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9044" y="567047"/>
            <a:ext cx="4140000" cy="720000"/>
          </a:xfrm>
          <a:custGeom>
            <a:avLst/>
            <a:gdLst/>
            <a:ahLst/>
            <a:cxnLst/>
            <a:rect l="l" t="t" r="r" b="b"/>
            <a:pathLst>
              <a:path w="4140000" h="720000">
                <a:moveTo>
                  <a:pt x="2784867" y="230377"/>
                </a:moveTo>
                <a:lnTo>
                  <a:pt x="2850542" y="415891"/>
                </a:lnTo>
                <a:lnTo>
                  <a:pt x="2720516" y="415891"/>
                </a:lnTo>
                <a:close/>
                <a:moveTo>
                  <a:pt x="336942" y="230377"/>
                </a:moveTo>
                <a:lnTo>
                  <a:pt x="402617" y="415891"/>
                </a:lnTo>
                <a:lnTo>
                  <a:pt x="272591" y="415891"/>
                </a:lnTo>
                <a:close/>
                <a:moveTo>
                  <a:pt x="1692794" y="208946"/>
                </a:moveTo>
                <a:lnTo>
                  <a:pt x="1775819" y="208946"/>
                </a:lnTo>
                <a:cubicBezTo>
                  <a:pt x="1808430" y="208946"/>
                  <a:pt x="1830018" y="211196"/>
                  <a:pt x="1840583" y="215695"/>
                </a:cubicBezTo>
                <a:cubicBezTo>
                  <a:pt x="1851379" y="220237"/>
                  <a:pt x="1859808" y="227047"/>
                  <a:pt x="1865868" y="236125"/>
                </a:cubicBezTo>
                <a:cubicBezTo>
                  <a:pt x="1871929" y="245202"/>
                  <a:pt x="1874959" y="255682"/>
                  <a:pt x="1874959" y="267562"/>
                </a:cubicBezTo>
                <a:cubicBezTo>
                  <a:pt x="1874959" y="282980"/>
                  <a:pt x="1871248" y="294972"/>
                  <a:pt x="1863825" y="303539"/>
                </a:cubicBezTo>
                <a:cubicBezTo>
                  <a:pt x="1856402" y="312106"/>
                  <a:pt x="1845161" y="318295"/>
                  <a:pt x="1830101" y="322106"/>
                </a:cubicBezTo>
                <a:cubicBezTo>
                  <a:pt x="1815041" y="325917"/>
                  <a:pt x="1796071" y="327822"/>
                  <a:pt x="1773192" y="327822"/>
                </a:cubicBezTo>
                <a:lnTo>
                  <a:pt x="1692794" y="327822"/>
                </a:lnTo>
                <a:close/>
                <a:moveTo>
                  <a:pt x="1226739" y="208946"/>
                </a:moveTo>
                <a:lnTo>
                  <a:pt x="1285392" y="208946"/>
                </a:lnTo>
                <a:cubicBezTo>
                  <a:pt x="1327058" y="208946"/>
                  <a:pt x="1354210" y="215357"/>
                  <a:pt x="1366847" y="228179"/>
                </a:cubicBezTo>
                <a:cubicBezTo>
                  <a:pt x="1378142" y="240255"/>
                  <a:pt x="1383789" y="256003"/>
                  <a:pt x="1383789" y="275421"/>
                </a:cubicBezTo>
                <a:cubicBezTo>
                  <a:pt x="1383789" y="291620"/>
                  <a:pt x="1380166" y="304612"/>
                  <a:pt x="1372919" y="314396"/>
                </a:cubicBezTo>
                <a:cubicBezTo>
                  <a:pt x="1365673" y="324181"/>
                  <a:pt x="1354839" y="331320"/>
                  <a:pt x="1340419" y="335814"/>
                </a:cubicBezTo>
                <a:cubicBezTo>
                  <a:pt x="1325999" y="340309"/>
                  <a:pt x="1307657" y="342556"/>
                  <a:pt x="1285392" y="342556"/>
                </a:cubicBezTo>
                <a:lnTo>
                  <a:pt x="1226739" y="342556"/>
                </a:lnTo>
                <a:close/>
                <a:moveTo>
                  <a:pt x="760013" y="208946"/>
                </a:moveTo>
                <a:lnTo>
                  <a:pt x="818667" y="208946"/>
                </a:lnTo>
                <a:cubicBezTo>
                  <a:pt x="860333" y="208946"/>
                  <a:pt x="887485" y="215357"/>
                  <a:pt x="900122" y="228179"/>
                </a:cubicBezTo>
                <a:cubicBezTo>
                  <a:pt x="911417" y="240255"/>
                  <a:pt x="917064" y="256003"/>
                  <a:pt x="917064" y="275421"/>
                </a:cubicBezTo>
                <a:cubicBezTo>
                  <a:pt x="917064" y="291620"/>
                  <a:pt x="913441" y="304612"/>
                  <a:pt x="906194" y="314396"/>
                </a:cubicBezTo>
                <a:cubicBezTo>
                  <a:pt x="898948" y="324181"/>
                  <a:pt x="888114" y="331320"/>
                  <a:pt x="873694" y="335814"/>
                </a:cubicBezTo>
                <a:cubicBezTo>
                  <a:pt x="859274" y="340309"/>
                  <a:pt x="840932" y="342556"/>
                  <a:pt x="818667" y="342556"/>
                </a:cubicBezTo>
                <a:lnTo>
                  <a:pt x="760013" y="342556"/>
                </a:lnTo>
                <a:close/>
                <a:moveTo>
                  <a:pt x="2295951" y="204927"/>
                </a:moveTo>
                <a:cubicBezTo>
                  <a:pt x="2321882" y="204927"/>
                  <a:pt x="2344891" y="211230"/>
                  <a:pt x="2364977" y="223837"/>
                </a:cubicBezTo>
                <a:cubicBezTo>
                  <a:pt x="2385064" y="236443"/>
                  <a:pt x="2400565" y="255144"/>
                  <a:pt x="2411481" y="279939"/>
                </a:cubicBezTo>
                <a:cubicBezTo>
                  <a:pt x="2422398" y="304735"/>
                  <a:pt x="2427856" y="334267"/>
                  <a:pt x="2427856" y="368534"/>
                </a:cubicBezTo>
                <a:cubicBezTo>
                  <a:pt x="2427856" y="405669"/>
                  <a:pt x="2421914" y="436764"/>
                  <a:pt x="2410029" y="461820"/>
                </a:cubicBezTo>
                <a:cubicBezTo>
                  <a:pt x="2398145" y="486875"/>
                  <a:pt x="2382337" y="505297"/>
                  <a:pt x="2362604" y="517085"/>
                </a:cubicBezTo>
                <a:cubicBezTo>
                  <a:pt x="2342872" y="528874"/>
                  <a:pt x="2321092" y="534768"/>
                  <a:pt x="2297264" y="534768"/>
                </a:cubicBezTo>
                <a:cubicBezTo>
                  <a:pt x="2278669" y="534768"/>
                  <a:pt x="2261716" y="531375"/>
                  <a:pt x="2246407" y="524588"/>
                </a:cubicBezTo>
                <a:cubicBezTo>
                  <a:pt x="2231097" y="517802"/>
                  <a:pt x="2217488" y="507514"/>
                  <a:pt x="2205580" y="493723"/>
                </a:cubicBezTo>
                <a:cubicBezTo>
                  <a:pt x="2193671" y="479933"/>
                  <a:pt x="2184375" y="462314"/>
                  <a:pt x="2177692" y="440867"/>
                </a:cubicBezTo>
                <a:cubicBezTo>
                  <a:pt x="2171009" y="419420"/>
                  <a:pt x="2167667" y="395309"/>
                  <a:pt x="2167667" y="368534"/>
                </a:cubicBezTo>
                <a:cubicBezTo>
                  <a:pt x="2167667" y="342059"/>
                  <a:pt x="2171009" y="318255"/>
                  <a:pt x="2177692" y="297122"/>
                </a:cubicBezTo>
                <a:cubicBezTo>
                  <a:pt x="2184375" y="275989"/>
                  <a:pt x="2193349" y="258803"/>
                  <a:pt x="2204612" y="245564"/>
                </a:cubicBezTo>
                <a:cubicBezTo>
                  <a:pt x="2215875" y="232324"/>
                  <a:pt x="2229304" y="222242"/>
                  <a:pt x="2244897" y="215316"/>
                </a:cubicBezTo>
                <a:cubicBezTo>
                  <a:pt x="2260491" y="208390"/>
                  <a:pt x="2277509" y="204927"/>
                  <a:pt x="2295951" y="204927"/>
                </a:cubicBezTo>
                <a:close/>
                <a:moveTo>
                  <a:pt x="1648095" y="122551"/>
                </a:moveTo>
                <a:cubicBezTo>
                  <a:pt x="1625191" y="122551"/>
                  <a:pt x="1608386" y="127903"/>
                  <a:pt x="1597679" y="138606"/>
                </a:cubicBezTo>
                <a:cubicBezTo>
                  <a:pt x="1586973" y="149310"/>
                  <a:pt x="1581619" y="166109"/>
                  <a:pt x="1581619" y="189006"/>
                </a:cubicBezTo>
                <a:lnTo>
                  <a:pt x="1581619" y="559385"/>
                </a:lnTo>
                <a:cubicBezTo>
                  <a:pt x="1581619" y="580566"/>
                  <a:pt x="1586471" y="596882"/>
                  <a:pt x="1596175" y="608336"/>
                </a:cubicBezTo>
                <a:cubicBezTo>
                  <a:pt x="1605879" y="619789"/>
                  <a:pt x="1619555" y="625516"/>
                  <a:pt x="1637201" y="625516"/>
                </a:cubicBezTo>
                <a:cubicBezTo>
                  <a:pt x="1653711" y="625516"/>
                  <a:pt x="1667103" y="619992"/>
                  <a:pt x="1677379" y="608945"/>
                </a:cubicBezTo>
                <a:cubicBezTo>
                  <a:pt x="1687655" y="597898"/>
                  <a:pt x="1692794" y="581357"/>
                  <a:pt x="1692794" y="559323"/>
                </a:cubicBezTo>
                <a:lnTo>
                  <a:pt x="1692794" y="411203"/>
                </a:lnTo>
                <a:lnTo>
                  <a:pt x="1719944" y="411203"/>
                </a:lnTo>
                <a:cubicBezTo>
                  <a:pt x="1736272" y="411203"/>
                  <a:pt x="1749717" y="413336"/>
                  <a:pt x="1760279" y="417602"/>
                </a:cubicBezTo>
                <a:cubicBezTo>
                  <a:pt x="1770841" y="421868"/>
                  <a:pt x="1781369" y="429922"/>
                  <a:pt x="1791863" y="441765"/>
                </a:cubicBezTo>
                <a:cubicBezTo>
                  <a:pt x="1802358" y="453607"/>
                  <a:pt x="1814279" y="468749"/>
                  <a:pt x="1827628" y="487191"/>
                </a:cubicBezTo>
                <a:lnTo>
                  <a:pt x="1867645" y="560149"/>
                </a:lnTo>
                <a:cubicBezTo>
                  <a:pt x="1876864" y="575529"/>
                  <a:pt x="1884317" y="587401"/>
                  <a:pt x="1890005" y="595765"/>
                </a:cubicBezTo>
                <a:cubicBezTo>
                  <a:pt x="1895692" y="604130"/>
                  <a:pt x="1902680" y="611179"/>
                  <a:pt x="1910968" y="616914"/>
                </a:cubicBezTo>
                <a:cubicBezTo>
                  <a:pt x="1919255" y="622648"/>
                  <a:pt x="1929608" y="625516"/>
                  <a:pt x="1942026" y="625516"/>
                </a:cubicBezTo>
                <a:cubicBezTo>
                  <a:pt x="1952396" y="625516"/>
                  <a:pt x="1961608" y="623438"/>
                  <a:pt x="1969660" y="619281"/>
                </a:cubicBezTo>
                <a:cubicBezTo>
                  <a:pt x="1977713" y="615125"/>
                  <a:pt x="1984118" y="609379"/>
                  <a:pt x="1988876" y="602041"/>
                </a:cubicBezTo>
                <a:cubicBezTo>
                  <a:pt x="1993633" y="594704"/>
                  <a:pt x="1996012" y="587258"/>
                  <a:pt x="1996012" y="579702"/>
                </a:cubicBezTo>
                <a:cubicBezTo>
                  <a:pt x="1996012" y="572932"/>
                  <a:pt x="1992406" y="561003"/>
                  <a:pt x="1985192" y="543916"/>
                </a:cubicBezTo>
                <a:cubicBezTo>
                  <a:pt x="1977979" y="526830"/>
                  <a:pt x="1968104" y="508011"/>
                  <a:pt x="1955567" y="487460"/>
                </a:cubicBezTo>
                <a:cubicBezTo>
                  <a:pt x="1943031" y="466910"/>
                  <a:pt x="1928726" y="447469"/>
                  <a:pt x="1912652" y="429137"/>
                </a:cubicBezTo>
                <a:cubicBezTo>
                  <a:pt x="1896579" y="410805"/>
                  <a:pt x="1880711" y="399656"/>
                  <a:pt x="1865049" y="395690"/>
                </a:cubicBezTo>
                <a:cubicBezTo>
                  <a:pt x="1903918" y="389006"/>
                  <a:pt x="1934039" y="374346"/>
                  <a:pt x="1955413" y="351710"/>
                </a:cubicBezTo>
                <a:cubicBezTo>
                  <a:pt x="1976787" y="329074"/>
                  <a:pt x="1987473" y="298984"/>
                  <a:pt x="1987473" y="261441"/>
                </a:cubicBezTo>
                <a:cubicBezTo>
                  <a:pt x="1987473" y="243362"/>
                  <a:pt x="1984296" y="226062"/>
                  <a:pt x="1977940" y="209542"/>
                </a:cubicBezTo>
                <a:cubicBezTo>
                  <a:pt x="1971585" y="193022"/>
                  <a:pt x="1962263" y="178503"/>
                  <a:pt x="1949974" y="165984"/>
                </a:cubicBezTo>
                <a:cubicBezTo>
                  <a:pt x="1937685" y="153465"/>
                  <a:pt x="1923507" y="143832"/>
                  <a:pt x="1907441" y="137086"/>
                </a:cubicBezTo>
                <a:cubicBezTo>
                  <a:pt x="1894667" y="131275"/>
                  <a:pt x="1880147" y="127400"/>
                  <a:pt x="1863880" y="125460"/>
                </a:cubicBezTo>
                <a:cubicBezTo>
                  <a:pt x="1847613" y="123521"/>
                  <a:pt x="1828569" y="122551"/>
                  <a:pt x="1806747" y="122551"/>
                </a:cubicBezTo>
                <a:close/>
                <a:moveTo>
                  <a:pt x="1183981" y="122551"/>
                </a:moveTo>
                <a:cubicBezTo>
                  <a:pt x="1160809" y="122551"/>
                  <a:pt x="1143613" y="127787"/>
                  <a:pt x="1132393" y="138258"/>
                </a:cubicBezTo>
                <a:cubicBezTo>
                  <a:pt x="1121174" y="148730"/>
                  <a:pt x="1115564" y="165645"/>
                  <a:pt x="1115564" y="189006"/>
                </a:cubicBezTo>
                <a:lnTo>
                  <a:pt x="1115564" y="560045"/>
                </a:lnTo>
                <a:cubicBezTo>
                  <a:pt x="1115564" y="581064"/>
                  <a:pt x="1120656" y="597231"/>
                  <a:pt x="1130842" y="608545"/>
                </a:cubicBezTo>
                <a:cubicBezTo>
                  <a:pt x="1141027" y="619859"/>
                  <a:pt x="1154462" y="625516"/>
                  <a:pt x="1171146" y="625516"/>
                </a:cubicBezTo>
                <a:cubicBezTo>
                  <a:pt x="1187317" y="625516"/>
                  <a:pt x="1200625" y="619786"/>
                  <a:pt x="1211070" y="608325"/>
                </a:cubicBezTo>
                <a:cubicBezTo>
                  <a:pt x="1221516" y="596865"/>
                  <a:pt x="1226739" y="580532"/>
                  <a:pt x="1226739" y="559328"/>
                </a:cubicBezTo>
                <a:lnTo>
                  <a:pt x="1226739" y="429621"/>
                </a:lnTo>
                <a:lnTo>
                  <a:pt x="1309036" y="429621"/>
                </a:lnTo>
                <a:cubicBezTo>
                  <a:pt x="1370620" y="429621"/>
                  <a:pt x="1417227" y="416390"/>
                  <a:pt x="1448857" y="389929"/>
                </a:cubicBezTo>
                <a:cubicBezTo>
                  <a:pt x="1480488" y="363468"/>
                  <a:pt x="1496303" y="324697"/>
                  <a:pt x="1496303" y="273616"/>
                </a:cubicBezTo>
                <a:cubicBezTo>
                  <a:pt x="1496303" y="249879"/>
                  <a:pt x="1492413" y="228400"/>
                  <a:pt x="1484633" y="209179"/>
                </a:cubicBezTo>
                <a:cubicBezTo>
                  <a:pt x="1476852" y="189957"/>
                  <a:pt x="1465372" y="173626"/>
                  <a:pt x="1450192" y="160186"/>
                </a:cubicBezTo>
                <a:cubicBezTo>
                  <a:pt x="1435011" y="146747"/>
                  <a:pt x="1417045" y="137144"/>
                  <a:pt x="1396294" y="131378"/>
                </a:cubicBezTo>
                <a:cubicBezTo>
                  <a:pt x="1375641" y="125493"/>
                  <a:pt x="1346565" y="122551"/>
                  <a:pt x="1309068" y="122551"/>
                </a:cubicBezTo>
                <a:close/>
                <a:moveTo>
                  <a:pt x="717255" y="122551"/>
                </a:moveTo>
                <a:cubicBezTo>
                  <a:pt x="694084" y="122551"/>
                  <a:pt x="676888" y="127787"/>
                  <a:pt x="665668" y="138258"/>
                </a:cubicBezTo>
                <a:cubicBezTo>
                  <a:pt x="654449" y="148730"/>
                  <a:pt x="648839" y="165645"/>
                  <a:pt x="648839" y="189006"/>
                </a:cubicBezTo>
                <a:lnTo>
                  <a:pt x="648839" y="560045"/>
                </a:lnTo>
                <a:cubicBezTo>
                  <a:pt x="648839" y="581064"/>
                  <a:pt x="653931" y="597231"/>
                  <a:pt x="664117" y="608545"/>
                </a:cubicBezTo>
                <a:cubicBezTo>
                  <a:pt x="674302" y="619859"/>
                  <a:pt x="687737" y="625516"/>
                  <a:pt x="704421" y="625516"/>
                </a:cubicBezTo>
                <a:cubicBezTo>
                  <a:pt x="720592" y="625516"/>
                  <a:pt x="733900" y="619786"/>
                  <a:pt x="744346" y="608325"/>
                </a:cubicBezTo>
                <a:cubicBezTo>
                  <a:pt x="754791" y="596865"/>
                  <a:pt x="760013" y="580532"/>
                  <a:pt x="760013" y="559328"/>
                </a:cubicBezTo>
                <a:lnTo>
                  <a:pt x="760013" y="429621"/>
                </a:lnTo>
                <a:lnTo>
                  <a:pt x="842311" y="429621"/>
                </a:lnTo>
                <a:cubicBezTo>
                  <a:pt x="903895" y="429621"/>
                  <a:pt x="950502" y="416390"/>
                  <a:pt x="982132" y="389929"/>
                </a:cubicBezTo>
                <a:cubicBezTo>
                  <a:pt x="1013763" y="363468"/>
                  <a:pt x="1029578" y="324697"/>
                  <a:pt x="1029578" y="273616"/>
                </a:cubicBezTo>
                <a:cubicBezTo>
                  <a:pt x="1029578" y="249879"/>
                  <a:pt x="1025688" y="228400"/>
                  <a:pt x="1017908" y="209179"/>
                </a:cubicBezTo>
                <a:cubicBezTo>
                  <a:pt x="1010127" y="189957"/>
                  <a:pt x="998647" y="173626"/>
                  <a:pt x="983467" y="160186"/>
                </a:cubicBezTo>
                <a:cubicBezTo>
                  <a:pt x="968286" y="146747"/>
                  <a:pt x="950320" y="137144"/>
                  <a:pt x="929569" y="131378"/>
                </a:cubicBezTo>
                <a:cubicBezTo>
                  <a:pt x="908916" y="125493"/>
                  <a:pt x="879840" y="122551"/>
                  <a:pt x="842343" y="122551"/>
                </a:cubicBezTo>
                <a:close/>
                <a:moveTo>
                  <a:pt x="3628611" y="114179"/>
                </a:moveTo>
                <a:cubicBezTo>
                  <a:pt x="3611666" y="114179"/>
                  <a:pt x="3598275" y="119788"/>
                  <a:pt x="3588438" y="131006"/>
                </a:cubicBezTo>
                <a:cubicBezTo>
                  <a:pt x="3578602" y="142224"/>
                  <a:pt x="3573683" y="158556"/>
                  <a:pt x="3573683" y="180001"/>
                </a:cubicBezTo>
                <a:lnTo>
                  <a:pt x="3573683" y="559370"/>
                </a:lnTo>
                <a:cubicBezTo>
                  <a:pt x="3573683" y="580881"/>
                  <a:pt x="3578642" y="597283"/>
                  <a:pt x="3588559" y="608576"/>
                </a:cubicBezTo>
                <a:cubicBezTo>
                  <a:pt x="3598476" y="619869"/>
                  <a:pt x="3611826" y="625516"/>
                  <a:pt x="3628611" y="625516"/>
                </a:cubicBezTo>
                <a:cubicBezTo>
                  <a:pt x="3645117" y="625516"/>
                  <a:pt x="3658618" y="619888"/>
                  <a:pt x="3669114" y="608631"/>
                </a:cubicBezTo>
                <a:cubicBezTo>
                  <a:pt x="3679610" y="597375"/>
                  <a:pt x="3684858" y="580956"/>
                  <a:pt x="3684858" y="559375"/>
                </a:cubicBezTo>
                <a:lnTo>
                  <a:pt x="3684858" y="404171"/>
                </a:lnTo>
                <a:lnTo>
                  <a:pt x="3881758" y="404171"/>
                </a:lnTo>
                <a:lnTo>
                  <a:pt x="3881758" y="559375"/>
                </a:lnTo>
                <a:cubicBezTo>
                  <a:pt x="3881758" y="580886"/>
                  <a:pt x="3886716" y="597288"/>
                  <a:pt x="3896633" y="608579"/>
                </a:cubicBezTo>
                <a:cubicBezTo>
                  <a:pt x="3906550" y="619870"/>
                  <a:pt x="3919901" y="625516"/>
                  <a:pt x="3936686" y="625516"/>
                </a:cubicBezTo>
                <a:cubicBezTo>
                  <a:pt x="3953192" y="625516"/>
                  <a:pt x="3966693" y="619887"/>
                  <a:pt x="3977188" y="608629"/>
                </a:cubicBezTo>
                <a:cubicBezTo>
                  <a:pt x="3987684" y="597371"/>
                  <a:pt x="3992932" y="580951"/>
                  <a:pt x="3992932" y="559370"/>
                </a:cubicBezTo>
                <a:lnTo>
                  <a:pt x="3992932" y="180001"/>
                </a:lnTo>
                <a:cubicBezTo>
                  <a:pt x="3992932" y="158489"/>
                  <a:pt x="3987723" y="142141"/>
                  <a:pt x="3977304" y="130957"/>
                </a:cubicBezTo>
                <a:cubicBezTo>
                  <a:pt x="3966884" y="119772"/>
                  <a:pt x="3953345" y="114179"/>
                  <a:pt x="3936686" y="114179"/>
                </a:cubicBezTo>
                <a:cubicBezTo>
                  <a:pt x="3920277" y="114179"/>
                  <a:pt x="3907021" y="119804"/>
                  <a:pt x="3896915" y="131053"/>
                </a:cubicBezTo>
                <a:cubicBezTo>
                  <a:pt x="3886810" y="142303"/>
                  <a:pt x="3881758" y="158634"/>
                  <a:pt x="3881758" y="180048"/>
                </a:cubicBezTo>
                <a:lnTo>
                  <a:pt x="3881758" y="311414"/>
                </a:lnTo>
                <a:lnTo>
                  <a:pt x="3684858" y="311414"/>
                </a:lnTo>
                <a:lnTo>
                  <a:pt x="3684858" y="180048"/>
                </a:lnTo>
                <a:cubicBezTo>
                  <a:pt x="3684858" y="158526"/>
                  <a:pt x="3679648" y="142168"/>
                  <a:pt x="3669229" y="130972"/>
                </a:cubicBezTo>
                <a:cubicBezTo>
                  <a:pt x="3658810" y="119777"/>
                  <a:pt x="3645271" y="114179"/>
                  <a:pt x="3628611" y="114179"/>
                </a:cubicBezTo>
                <a:close/>
                <a:moveTo>
                  <a:pt x="3285259" y="114179"/>
                </a:moveTo>
                <a:cubicBezTo>
                  <a:pt x="3252487" y="114179"/>
                  <a:pt x="3221525" y="120060"/>
                  <a:pt x="3192371" y="131822"/>
                </a:cubicBezTo>
                <a:cubicBezTo>
                  <a:pt x="3163217" y="143585"/>
                  <a:pt x="3137814" y="160699"/>
                  <a:pt x="3116163" y="183166"/>
                </a:cubicBezTo>
                <a:cubicBezTo>
                  <a:pt x="3094512" y="205634"/>
                  <a:pt x="3077922" y="232554"/>
                  <a:pt x="3066394" y="263926"/>
                </a:cubicBezTo>
                <a:cubicBezTo>
                  <a:pt x="3054866" y="295299"/>
                  <a:pt x="3049102" y="330853"/>
                  <a:pt x="3049102" y="370590"/>
                </a:cubicBezTo>
                <a:cubicBezTo>
                  <a:pt x="3049102" y="395112"/>
                  <a:pt x="3051385" y="418191"/>
                  <a:pt x="3055953" y="439826"/>
                </a:cubicBezTo>
                <a:cubicBezTo>
                  <a:pt x="3060521" y="461461"/>
                  <a:pt x="3067441" y="481958"/>
                  <a:pt x="3076712" y="501315"/>
                </a:cubicBezTo>
                <a:cubicBezTo>
                  <a:pt x="3085984" y="520673"/>
                  <a:pt x="3096581" y="535935"/>
                  <a:pt x="3108503" y="547100"/>
                </a:cubicBezTo>
                <a:cubicBezTo>
                  <a:pt x="3124189" y="568395"/>
                  <a:pt x="3140870" y="584337"/>
                  <a:pt x="3158544" y="594925"/>
                </a:cubicBezTo>
                <a:cubicBezTo>
                  <a:pt x="3176219" y="605514"/>
                  <a:pt x="3195661" y="613259"/>
                  <a:pt x="3216871" y="618162"/>
                </a:cubicBezTo>
                <a:cubicBezTo>
                  <a:pt x="3238080" y="623064"/>
                  <a:pt x="3261752" y="625516"/>
                  <a:pt x="3287885" y="625516"/>
                </a:cubicBezTo>
                <a:cubicBezTo>
                  <a:pt x="3322390" y="625516"/>
                  <a:pt x="3352662" y="619968"/>
                  <a:pt x="3378701" y="608872"/>
                </a:cubicBezTo>
                <a:cubicBezTo>
                  <a:pt x="3404740" y="597776"/>
                  <a:pt x="3426156" y="583323"/>
                  <a:pt x="3442950" y="565512"/>
                </a:cubicBezTo>
                <a:cubicBezTo>
                  <a:pt x="3459744" y="547702"/>
                  <a:pt x="3472103" y="529440"/>
                  <a:pt x="3480026" y="510726"/>
                </a:cubicBezTo>
                <a:cubicBezTo>
                  <a:pt x="3487949" y="492012"/>
                  <a:pt x="3491911" y="474642"/>
                  <a:pt x="3491911" y="458618"/>
                </a:cubicBezTo>
                <a:cubicBezTo>
                  <a:pt x="3491911" y="444853"/>
                  <a:pt x="3487046" y="433227"/>
                  <a:pt x="3477316" y="423740"/>
                </a:cubicBezTo>
                <a:cubicBezTo>
                  <a:pt x="3467585" y="414252"/>
                  <a:pt x="3455988" y="409508"/>
                  <a:pt x="3442524" y="409508"/>
                </a:cubicBezTo>
                <a:cubicBezTo>
                  <a:pt x="3426785" y="409508"/>
                  <a:pt x="3415388" y="414112"/>
                  <a:pt x="3408334" y="423321"/>
                </a:cubicBezTo>
                <a:cubicBezTo>
                  <a:pt x="3401279" y="432530"/>
                  <a:pt x="3395781" y="443160"/>
                  <a:pt x="3391839" y="455211"/>
                </a:cubicBezTo>
                <a:cubicBezTo>
                  <a:pt x="3382006" y="482137"/>
                  <a:pt x="3368004" y="502127"/>
                  <a:pt x="3349832" y="515183"/>
                </a:cubicBezTo>
                <a:cubicBezTo>
                  <a:pt x="3331661" y="528240"/>
                  <a:pt x="3309261" y="534768"/>
                  <a:pt x="3282632" y="534768"/>
                </a:cubicBezTo>
                <a:cubicBezTo>
                  <a:pt x="3258089" y="534768"/>
                  <a:pt x="3236796" y="529019"/>
                  <a:pt x="3218754" y="517522"/>
                </a:cubicBezTo>
                <a:cubicBezTo>
                  <a:pt x="3200712" y="506025"/>
                  <a:pt x="3186678" y="488407"/>
                  <a:pt x="3176653" y="464669"/>
                </a:cubicBezTo>
                <a:cubicBezTo>
                  <a:pt x="3166628" y="440930"/>
                  <a:pt x="3161616" y="410638"/>
                  <a:pt x="3161616" y="373793"/>
                </a:cubicBezTo>
                <a:cubicBezTo>
                  <a:pt x="3161616" y="319158"/>
                  <a:pt x="3172908" y="277355"/>
                  <a:pt x="3195492" y="248384"/>
                </a:cubicBezTo>
                <a:cubicBezTo>
                  <a:pt x="3218075" y="219413"/>
                  <a:pt x="3248216" y="204927"/>
                  <a:pt x="3285913" y="204927"/>
                </a:cubicBezTo>
                <a:cubicBezTo>
                  <a:pt x="3309618" y="204927"/>
                  <a:pt x="3329555" y="210496"/>
                  <a:pt x="3345722" y="221634"/>
                </a:cubicBezTo>
                <a:cubicBezTo>
                  <a:pt x="3361890" y="232772"/>
                  <a:pt x="3376082" y="249815"/>
                  <a:pt x="3388297" y="272763"/>
                </a:cubicBezTo>
                <a:cubicBezTo>
                  <a:pt x="3396372" y="287979"/>
                  <a:pt x="3403947" y="298942"/>
                  <a:pt x="3411021" y="305653"/>
                </a:cubicBezTo>
                <a:cubicBezTo>
                  <a:pt x="3418095" y="312364"/>
                  <a:pt x="3428816" y="315720"/>
                  <a:pt x="3443183" y="315720"/>
                </a:cubicBezTo>
                <a:cubicBezTo>
                  <a:pt x="3456501" y="315720"/>
                  <a:pt x="3467733" y="310765"/>
                  <a:pt x="3476879" y="300855"/>
                </a:cubicBezTo>
                <a:cubicBezTo>
                  <a:pt x="3486025" y="290945"/>
                  <a:pt x="3490598" y="279550"/>
                  <a:pt x="3490598" y="266668"/>
                </a:cubicBezTo>
                <a:cubicBezTo>
                  <a:pt x="3490598" y="245038"/>
                  <a:pt x="3482131" y="222265"/>
                  <a:pt x="3465198" y="198350"/>
                </a:cubicBezTo>
                <a:cubicBezTo>
                  <a:pt x="3448265" y="174436"/>
                  <a:pt x="3424039" y="154428"/>
                  <a:pt x="3392522" y="138329"/>
                </a:cubicBezTo>
                <a:cubicBezTo>
                  <a:pt x="3361005" y="122229"/>
                  <a:pt x="3325250" y="114179"/>
                  <a:pt x="3285259" y="114179"/>
                </a:cubicBezTo>
                <a:close/>
                <a:moveTo>
                  <a:pt x="2785364" y="114179"/>
                </a:moveTo>
                <a:cubicBezTo>
                  <a:pt x="2770888" y="114179"/>
                  <a:pt x="2758592" y="117046"/>
                  <a:pt x="2748477" y="122779"/>
                </a:cubicBezTo>
                <a:cubicBezTo>
                  <a:pt x="2738361" y="128511"/>
                  <a:pt x="2730317" y="135831"/>
                  <a:pt x="2724343" y="144738"/>
                </a:cubicBezTo>
                <a:cubicBezTo>
                  <a:pt x="2718370" y="153645"/>
                  <a:pt x="2712871" y="164523"/>
                  <a:pt x="2707849" y="177372"/>
                </a:cubicBezTo>
                <a:cubicBezTo>
                  <a:pt x="2702826" y="190220"/>
                  <a:pt x="2698563" y="201132"/>
                  <a:pt x="2695061" y="210107"/>
                </a:cubicBezTo>
                <a:lnTo>
                  <a:pt x="2571978" y="522802"/>
                </a:lnTo>
                <a:cubicBezTo>
                  <a:pt x="2566714" y="535861"/>
                  <a:pt x="2562977" y="545932"/>
                  <a:pt x="2560765" y="553013"/>
                </a:cubicBezTo>
                <a:cubicBezTo>
                  <a:pt x="2558554" y="560094"/>
                  <a:pt x="2557448" y="567358"/>
                  <a:pt x="2557448" y="574805"/>
                </a:cubicBezTo>
                <a:cubicBezTo>
                  <a:pt x="2557448" y="588203"/>
                  <a:pt x="2562794" y="600004"/>
                  <a:pt x="2573487" y="610209"/>
                </a:cubicBezTo>
                <a:cubicBezTo>
                  <a:pt x="2584180" y="620413"/>
                  <a:pt x="2596602" y="625516"/>
                  <a:pt x="2610754" y="625516"/>
                </a:cubicBezTo>
                <a:cubicBezTo>
                  <a:pt x="2627619" y="625516"/>
                  <a:pt x="2639637" y="620750"/>
                  <a:pt x="2646807" y="611219"/>
                </a:cubicBezTo>
                <a:cubicBezTo>
                  <a:pt x="2653977" y="601687"/>
                  <a:pt x="2662171" y="584539"/>
                  <a:pt x="2671390" y="559773"/>
                </a:cubicBezTo>
                <a:lnTo>
                  <a:pt x="2692769" y="502286"/>
                </a:lnTo>
                <a:lnTo>
                  <a:pt x="2878854" y="502286"/>
                </a:lnTo>
                <a:lnTo>
                  <a:pt x="2901222" y="561154"/>
                </a:lnTo>
                <a:cubicBezTo>
                  <a:pt x="2903321" y="565511"/>
                  <a:pt x="2906658" y="573090"/>
                  <a:pt x="2911231" y="583893"/>
                </a:cubicBezTo>
                <a:cubicBezTo>
                  <a:pt x="2915804" y="594696"/>
                  <a:pt x="2920183" y="602748"/>
                  <a:pt x="2924369" y="608050"/>
                </a:cubicBezTo>
                <a:cubicBezTo>
                  <a:pt x="2928555" y="613352"/>
                  <a:pt x="2933817" y="617589"/>
                  <a:pt x="2940155" y="620760"/>
                </a:cubicBezTo>
                <a:cubicBezTo>
                  <a:pt x="2946493" y="623930"/>
                  <a:pt x="2954083" y="625516"/>
                  <a:pt x="2962925" y="625516"/>
                </a:cubicBezTo>
                <a:cubicBezTo>
                  <a:pt x="2978095" y="625516"/>
                  <a:pt x="2990992" y="620201"/>
                  <a:pt x="3001615" y="609570"/>
                </a:cubicBezTo>
                <a:cubicBezTo>
                  <a:pt x="3012238" y="598940"/>
                  <a:pt x="3017550" y="587134"/>
                  <a:pt x="3017550" y="574151"/>
                </a:cubicBezTo>
                <a:cubicBezTo>
                  <a:pt x="3017550" y="562622"/>
                  <a:pt x="3012443" y="544596"/>
                  <a:pt x="3002230" y="520070"/>
                </a:cubicBezTo>
                <a:lnTo>
                  <a:pt x="2875228" y="206141"/>
                </a:lnTo>
                <a:cubicBezTo>
                  <a:pt x="2869504" y="191083"/>
                  <a:pt x="2864874" y="179256"/>
                  <a:pt x="2861339" y="170661"/>
                </a:cubicBezTo>
                <a:cubicBezTo>
                  <a:pt x="2857804" y="162067"/>
                  <a:pt x="2853013" y="153379"/>
                  <a:pt x="2846966" y="144600"/>
                </a:cubicBezTo>
                <a:cubicBezTo>
                  <a:pt x="2840919" y="135820"/>
                  <a:pt x="2832822" y="128555"/>
                  <a:pt x="2822675" y="122805"/>
                </a:cubicBezTo>
                <a:cubicBezTo>
                  <a:pt x="2812528" y="117054"/>
                  <a:pt x="2800091" y="114179"/>
                  <a:pt x="2785364" y="114179"/>
                </a:cubicBezTo>
                <a:close/>
                <a:moveTo>
                  <a:pt x="2295951" y="114179"/>
                </a:moveTo>
                <a:cubicBezTo>
                  <a:pt x="2258380" y="114179"/>
                  <a:pt x="2224703" y="120104"/>
                  <a:pt x="2194919" y="131953"/>
                </a:cubicBezTo>
                <a:cubicBezTo>
                  <a:pt x="2165135" y="143803"/>
                  <a:pt x="2139831" y="160938"/>
                  <a:pt x="2119005" y="183360"/>
                </a:cubicBezTo>
                <a:cubicBezTo>
                  <a:pt x="2098178" y="205782"/>
                  <a:pt x="2082330" y="232801"/>
                  <a:pt x="2071459" y="264418"/>
                </a:cubicBezTo>
                <a:cubicBezTo>
                  <a:pt x="2060588" y="296035"/>
                  <a:pt x="2055153" y="330740"/>
                  <a:pt x="2055153" y="368534"/>
                </a:cubicBezTo>
                <a:cubicBezTo>
                  <a:pt x="2055153" y="405421"/>
                  <a:pt x="2060371" y="439806"/>
                  <a:pt x="2070808" y="471688"/>
                </a:cubicBezTo>
                <a:cubicBezTo>
                  <a:pt x="2081244" y="503570"/>
                  <a:pt x="2096761" y="530945"/>
                  <a:pt x="2117359" y="553813"/>
                </a:cubicBezTo>
                <a:cubicBezTo>
                  <a:pt x="2137957" y="576681"/>
                  <a:pt x="2163522" y="594349"/>
                  <a:pt x="2194056" y="606816"/>
                </a:cubicBezTo>
                <a:cubicBezTo>
                  <a:pt x="2224589" y="619282"/>
                  <a:pt x="2259212" y="625516"/>
                  <a:pt x="2297924" y="625516"/>
                </a:cubicBezTo>
                <a:cubicBezTo>
                  <a:pt x="2336785" y="625516"/>
                  <a:pt x="2371324" y="619425"/>
                  <a:pt x="2401540" y="607242"/>
                </a:cubicBezTo>
                <a:cubicBezTo>
                  <a:pt x="2431756" y="595060"/>
                  <a:pt x="2457278" y="577420"/>
                  <a:pt x="2478106" y="554323"/>
                </a:cubicBezTo>
                <a:cubicBezTo>
                  <a:pt x="2498934" y="531226"/>
                  <a:pt x="2514518" y="504048"/>
                  <a:pt x="2524859" y="472787"/>
                </a:cubicBezTo>
                <a:cubicBezTo>
                  <a:pt x="2535199" y="441526"/>
                  <a:pt x="2540370" y="406993"/>
                  <a:pt x="2540370" y="369188"/>
                </a:cubicBezTo>
                <a:cubicBezTo>
                  <a:pt x="2540370" y="317912"/>
                  <a:pt x="2530911" y="273069"/>
                  <a:pt x="2511993" y="234657"/>
                </a:cubicBezTo>
                <a:cubicBezTo>
                  <a:pt x="2493075" y="196245"/>
                  <a:pt x="2465106" y="166563"/>
                  <a:pt x="2428086" y="145609"/>
                </a:cubicBezTo>
                <a:cubicBezTo>
                  <a:pt x="2391066" y="124656"/>
                  <a:pt x="2347021" y="114179"/>
                  <a:pt x="2295951" y="114179"/>
                </a:cubicBezTo>
                <a:close/>
                <a:moveTo>
                  <a:pt x="337439" y="114179"/>
                </a:moveTo>
                <a:cubicBezTo>
                  <a:pt x="322963" y="114179"/>
                  <a:pt x="310668" y="117046"/>
                  <a:pt x="300552" y="122779"/>
                </a:cubicBezTo>
                <a:cubicBezTo>
                  <a:pt x="290436" y="128511"/>
                  <a:pt x="282392" y="135831"/>
                  <a:pt x="276418" y="144738"/>
                </a:cubicBezTo>
                <a:cubicBezTo>
                  <a:pt x="270445" y="153645"/>
                  <a:pt x="264946" y="164523"/>
                  <a:pt x="259924" y="177372"/>
                </a:cubicBezTo>
                <a:cubicBezTo>
                  <a:pt x="254901" y="190220"/>
                  <a:pt x="250638" y="201132"/>
                  <a:pt x="247136" y="210107"/>
                </a:cubicBezTo>
                <a:lnTo>
                  <a:pt x="124053" y="522802"/>
                </a:lnTo>
                <a:cubicBezTo>
                  <a:pt x="118789" y="535861"/>
                  <a:pt x="115052" y="545932"/>
                  <a:pt x="112840" y="553013"/>
                </a:cubicBezTo>
                <a:cubicBezTo>
                  <a:pt x="110629" y="560094"/>
                  <a:pt x="109523" y="567358"/>
                  <a:pt x="109523" y="574805"/>
                </a:cubicBezTo>
                <a:cubicBezTo>
                  <a:pt x="109523" y="588203"/>
                  <a:pt x="114869" y="600004"/>
                  <a:pt x="125562" y="610209"/>
                </a:cubicBezTo>
                <a:cubicBezTo>
                  <a:pt x="136255" y="620413"/>
                  <a:pt x="148677" y="625516"/>
                  <a:pt x="162829" y="625516"/>
                </a:cubicBezTo>
                <a:cubicBezTo>
                  <a:pt x="179694" y="625516"/>
                  <a:pt x="191712" y="620750"/>
                  <a:pt x="198882" y="611219"/>
                </a:cubicBezTo>
                <a:cubicBezTo>
                  <a:pt x="206052" y="601687"/>
                  <a:pt x="214246" y="584539"/>
                  <a:pt x="223465" y="559773"/>
                </a:cubicBezTo>
                <a:lnTo>
                  <a:pt x="244844" y="502286"/>
                </a:lnTo>
                <a:lnTo>
                  <a:pt x="430929" y="502286"/>
                </a:lnTo>
                <a:lnTo>
                  <a:pt x="453297" y="561154"/>
                </a:lnTo>
                <a:cubicBezTo>
                  <a:pt x="455397" y="565511"/>
                  <a:pt x="458733" y="573090"/>
                  <a:pt x="463306" y="583893"/>
                </a:cubicBezTo>
                <a:cubicBezTo>
                  <a:pt x="467879" y="594696"/>
                  <a:pt x="472258" y="602748"/>
                  <a:pt x="476444" y="608050"/>
                </a:cubicBezTo>
                <a:cubicBezTo>
                  <a:pt x="480630" y="613352"/>
                  <a:pt x="485892" y="617589"/>
                  <a:pt x="492230" y="620760"/>
                </a:cubicBezTo>
                <a:cubicBezTo>
                  <a:pt x="498568" y="623930"/>
                  <a:pt x="506158" y="625516"/>
                  <a:pt x="515000" y="625516"/>
                </a:cubicBezTo>
                <a:cubicBezTo>
                  <a:pt x="530170" y="625516"/>
                  <a:pt x="543067" y="620201"/>
                  <a:pt x="553690" y="609570"/>
                </a:cubicBezTo>
                <a:cubicBezTo>
                  <a:pt x="564313" y="598940"/>
                  <a:pt x="569625" y="587134"/>
                  <a:pt x="569625" y="574151"/>
                </a:cubicBezTo>
                <a:cubicBezTo>
                  <a:pt x="569625" y="562622"/>
                  <a:pt x="564518" y="544596"/>
                  <a:pt x="554305" y="520070"/>
                </a:cubicBezTo>
                <a:lnTo>
                  <a:pt x="427303" y="206141"/>
                </a:lnTo>
                <a:cubicBezTo>
                  <a:pt x="421579" y="191083"/>
                  <a:pt x="416949" y="179256"/>
                  <a:pt x="413414" y="170661"/>
                </a:cubicBezTo>
                <a:cubicBezTo>
                  <a:pt x="409879" y="162067"/>
                  <a:pt x="405088" y="153379"/>
                  <a:pt x="399041" y="144600"/>
                </a:cubicBezTo>
                <a:cubicBezTo>
                  <a:pt x="392994" y="135820"/>
                  <a:pt x="384897" y="128555"/>
                  <a:pt x="374750" y="122805"/>
                </a:cubicBezTo>
                <a:cubicBezTo>
                  <a:pt x="364603" y="117054"/>
                  <a:pt x="352166" y="114179"/>
                  <a:pt x="337439" y="114179"/>
                </a:cubicBezTo>
                <a:close/>
                <a:moveTo>
                  <a:pt x="120002" y="0"/>
                </a:moveTo>
                <a:lnTo>
                  <a:pt x="4019998" y="0"/>
                </a:lnTo>
                <a:cubicBezTo>
                  <a:pt x="4086273" y="0"/>
                  <a:pt x="4140000" y="53727"/>
                  <a:pt x="4140000" y="120002"/>
                </a:cubicBezTo>
                <a:lnTo>
                  <a:pt x="4140000" y="599998"/>
                </a:lnTo>
                <a:cubicBezTo>
                  <a:pt x="4140000" y="666273"/>
                  <a:pt x="4086273" y="720000"/>
                  <a:pt x="4019998" y="720000"/>
                </a:cubicBez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R department,Human Resources manager searching for new employees 17339485  PNG">
            <a:extLst>
              <a:ext uri="{FF2B5EF4-FFF2-40B4-BE49-F238E27FC236}">
                <a16:creationId xmlns:a16="http://schemas.microsoft.com/office/drawing/2014/main" id="{CB3898BB-BD8F-CDF1-D91D-67BE02D42F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830" y="3130833"/>
            <a:ext cx="4189070" cy="418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FCD33-0AD5-347C-F3CA-45D0B8CB5D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40038" y="4080605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8F8906-9AF9-8550-5342-D3E3C55160B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609" y="-42590"/>
            <a:ext cx="2441199" cy="316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11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0CA495-F029-BF82-F131-C29971D313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9044" y="543897"/>
            <a:ext cx="6037887" cy="720000"/>
          </a:xfrm>
          <a:custGeom>
            <a:avLst/>
            <a:gdLst/>
            <a:ahLst/>
            <a:cxnLst/>
            <a:rect l="l" t="t" r="r" b="b"/>
            <a:pathLst>
              <a:path w="6037887" h="720000">
                <a:moveTo>
                  <a:pt x="1856023" y="396791"/>
                </a:moveTo>
                <a:cubicBezTo>
                  <a:pt x="1840046" y="396791"/>
                  <a:pt x="1827910" y="400609"/>
                  <a:pt x="1819616" y="408244"/>
                </a:cubicBezTo>
                <a:cubicBezTo>
                  <a:pt x="1811322" y="415879"/>
                  <a:pt x="1807175" y="425851"/>
                  <a:pt x="1807175" y="438161"/>
                </a:cubicBezTo>
                <a:cubicBezTo>
                  <a:pt x="1807175" y="450315"/>
                  <a:pt x="1811425" y="460200"/>
                  <a:pt x="1819925" y="467817"/>
                </a:cubicBezTo>
                <a:cubicBezTo>
                  <a:pt x="1828425" y="475434"/>
                  <a:pt x="1840458" y="479242"/>
                  <a:pt x="1856023" y="479242"/>
                </a:cubicBezTo>
                <a:lnTo>
                  <a:pt x="1948231" y="479242"/>
                </a:lnTo>
                <a:cubicBezTo>
                  <a:pt x="1964494" y="479242"/>
                  <a:pt x="1976751" y="475390"/>
                  <a:pt x="1985001" y="467687"/>
                </a:cubicBezTo>
                <a:cubicBezTo>
                  <a:pt x="1993252" y="459983"/>
                  <a:pt x="1997377" y="450141"/>
                  <a:pt x="1997377" y="438161"/>
                </a:cubicBezTo>
                <a:cubicBezTo>
                  <a:pt x="1997377" y="425969"/>
                  <a:pt x="1993199" y="416026"/>
                  <a:pt x="1984843" y="408332"/>
                </a:cubicBezTo>
                <a:cubicBezTo>
                  <a:pt x="1976487" y="400638"/>
                  <a:pt x="1964283" y="396791"/>
                  <a:pt x="1948231" y="396791"/>
                </a:cubicBezTo>
                <a:close/>
                <a:moveTo>
                  <a:pt x="2967183" y="255702"/>
                </a:moveTo>
                <a:lnTo>
                  <a:pt x="3025561" y="420604"/>
                </a:lnTo>
                <a:lnTo>
                  <a:pt x="2909982" y="420604"/>
                </a:lnTo>
                <a:close/>
                <a:moveTo>
                  <a:pt x="5647833" y="240522"/>
                </a:moveTo>
                <a:lnTo>
                  <a:pt x="5698765" y="240522"/>
                </a:lnTo>
                <a:cubicBezTo>
                  <a:pt x="5724438" y="240522"/>
                  <a:pt x="5746148" y="243248"/>
                  <a:pt x="5763896" y="248700"/>
                </a:cubicBezTo>
                <a:cubicBezTo>
                  <a:pt x="5781644" y="254153"/>
                  <a:pt x="5796552" y="266825"/>
                  <a:pt x="5808621" y="286719"/>
                </a:cubicBezTo>
                <a:cubicBezTo>
                  <a:pt x="5820690" y="306612"/>
                  <a:pt x="5826725" y="337063"/>
                  <a:pt x="5826725" y="378071"/>
                </a:cubicBezTo>
                <a:cubicBezTo>
                  <a:pt x="5826725" y="436139"/>
                  <a:pt x="5812234" y="477565"/>
                  <a:pt x="5783253" y="502347"/>
                </a:cubicBezTo>
                <a:cubicBezTo>
                  <a:pt x="5778676" y="506074"/>
                  <a:pt x="5772295" y="509394"/>
                  <a:pt x="5764110" y="512305"/>
                </a:cubicBezTo>
                <a:cubicBezTo>
                  <a:pt x="5755924" y="515217"/>
                  <a:pt x="5748050" y="517032"/>
                  <a:pt x="5740486" y="517751"/>
                </a:cubicBezTo>
                <a:cubicBezTo>
                  <a:pt x="5732922" y="518471"/>
                  <a:pt x="5721835" y="518830"/>
                  <a:pt x="5707225" y="518830"/>
                </a:cubicBezTo>
                <a:lnTo>
                  <a:pt x="5647833" y="518830"/>
                </a:lnTo>
                <a:close/>
                <a:moveTo>
                  <a:pt x="5608045" y="159857"/>
                </a:moveTo>
                <a:cubicBezTo>
                  <a:pt x="5587706" y="159857"/>
                  <a:pt x="5572781" y="164612"/>
                  <a:pt x="5563273" y="174123"/>
                </a:cubicBezTo>
                <a:cubicBezTo>
                  <a:pt x="5553766" y="183634"/>
                  <a:pt x="5549011" y="198564"/>
                  <a:pt x="5549011" y="218914"/>
                </a:cubicBezTo>
                <a:lnTo>
                  <a:pt x="5549011" y="532564"/>
                </a:lnTo>
                <a:cubicBezTo>
                  <a:pt x="5549011" y="547047"/>
                  <a:pt x="5550361" y="559093"/>
                  <a:pt x="5553060" y="568702"/>
                </a:cubicBezTo>
                <a:cubicBezTo>
                  <a:pt x="5555759" y="578310"/>
                  <a:pt x="5561675" y="585845"/>
                  <a:pt x="5570808" y="591305"/>
                </a:cubicBezTo>
                <a:cubicBezTo>
                  <a:pt x="5579941" y="596765"/>
                  <a:pt x="5592941" y="599495"/>
                  <a:pt x="5609808" y="599495"/>
                </a:cubicBezTo>
                <a:lnTo>
                  <a:pt x="5722703" y="599495"/>
                </a:lnTo>
                <a:cubicBezTo>
                  <a:pt x="5743000" y="599495"/>
                  <a:pt x="5761114" y="598210"/>
                  <a:pt x="5777046" y="595640"/>
                </a:cubicBezTo>
                <a:cubicBezTo>
                  <a:pt x="5792979" y="593069"/>
                  <a:pt x="5808015" y="588556"/>
                  <a:pt x="5822155" y="582101"/>
                </a:cubicBezTo>
                <a:cubicBezTo>
                  <a:pt x="5836296" y="575645"/>
                  <a:pt x="5850055" y="565910"/>
                  <a:pt x="5863434" y="552893"/>
                </a:cubicBezTo>
                <a:cubicBezTo>
                  <a:pt x="5877191" y="541279"/>
                  <a:pt x="5888883" y="526699"/>
                  <a:pt x="5898509" y="509154"/>
                </a:cubicBezTo>
                <a:cubicBezTo>
                  <a:pt x="5908135" y="491609"/>
                  <a:pt x="5915246" y="471944"/>
                  <a:pt x="5919842" y="450158"/>
                </a:cubicBezTo>
                <a:cubicBezTo>
                  <a:pt x="5924439" y="428371"/>
                  <a:pt x="5926737" y="404516"/>
                  <a:pt x="5926737" y="378592"/>
                </a:cubicBezTo>
                <a:cubicBezTo>
                  <a:pt x="5926737" y="299103"/>
                  <a:pt x="5904469" y="240762"/>
                  <a:pt x="5859932" y="203570"/>
                </a:cubicBezTo>
                <a:cubicBezTo>
                  <a:pt x="5840792" y="185823"/>
                  <a:pt x="5820266" y="174100"/>
                  <a:pt x="5798352" y="168403"/>
                </a:cubicBezTo>
                <a:cubicBezTo>
                  <a:pt x="5776439" y="162705"/>
                  <a:pt x="5750636" y="159857"/>
                  <a:pt x="5720945" y="159857"/>
                </a:cubicBezTo>
                <a:close/>
                <a:moveTo>
                  <a:pt x="5197875" y="159857"/>
                </a:moveTo>
                <a:cubicBezTo>
                  <a:pt x="5184763" y="159857"/>
                  <a:pt x="5173741" y="161897"/>
                  <a:pt x="5164812" y="165977"/>
                </a:cubicBezTo>
                <a:cubicBezTo>
                  <a:pt x="5155882" y="170058"/>
                  <a:pt x="5149321" y="176568"/>
                  <a:pt x="5145129" y="185509"/>
                </a:cubicBezTo>
                <a:cubicBezTo>
                  <a:pt x="5140937" y="194449"/>
                  <a:pt x="5138841" y="205584"/>
                  <a:pt x="5138841" y="218914"/>
                </a:cubicBezTo>
                <a:lnTo>
                  <a:pt x="5138841" y="540438"/>
                </a:lnTo>
                <a:cubicBezTo>
                  <a:pt x="5138841" y="560772"/>
                  <a:pt x="5143543" y="575698"/>
                  <a:pt x="5152945" y="585217"/>
                </a:cubicBezTo>
                <a:cubicBezTo>
                  <a:pt x="5162348" y="594736"/>
                  <a:pt x="5177324" y="599495"/>
                  <a:pt x="5197875" y="599495"/>
                </a:cubicBezTo>
                <a:lnTo>
                  <a:pt x="5433367" y="599495"/>
                </a:lnTo>
                <a:cubicBezTo>
                  <a:pt x="5448700" y="599495"/>
                  <a:pt x="5460433" y="595778"/>
                  <a:pt x="5468567" y="588345"/>
                </a:cubicBezTo>
                <a:cubicBezTo>
                  <a:pt x="5476702" y="580911"/>
                  <a:pt x="5480769" y="571281"/>
                  <a:pt x="5480769" y="559456"/>
                </a:cubicBezTo>
                <a:cubicBezTo>
                  <a:pt x="5480769" y="547301"/>
                  <a:pt x="5476685" y="537492"/>
                  <a:pt x="5468516" y="530027"/>
                </a:cubicBezTo>
                <a:cubicBezTo>
                  <a:pt x="5460348" y="522563"/>
                  <a:pt x="5448631" y="518830"/>
                  <a:pt x="5433367" y="518830"/>
                </a:cubicBezTo>
                <a:lnTo>
                  <a:pt x="5237663" y="518830"/>
                </a:lnTo>
                <a:lnTo>
                  <a:pt x="5237663" y="408995"/>
                </a:lnTo>
                <a:lnTo>
                  <a:pt x="5411187" y="408995"/>
                </a:lnTo>
                <a:cubicBezTo>
                  <a:pt x="5426377" y="408995"/>
                  <a:pt x="5437783" y="405350"/>
                  <a:pt x="5445404" y="398061"/>
                </a:cubicBezTo>
                <a:cubicBezTo>
                  <a:pt x="5453025" y="390771"/>
                  <a:pt x="5456836" y="381420"/>
                  <a:pt x="5456836" y="370007"/>
                </a:cubicBezTo>
                <a:cubicBezTo>
                  <a:pt x="5456836" y="358594"/>
                  <a:pt x="5452946" y="349340"/>
                  <a:pt x="5445167" y="342246"/>
                </a:cubicBezTo>
                <a:cubicBezTo>
                  <a:pt x="5437387" y="335152"/>
                  <a:pt x="5426061" y="331604"/>
                  <a:pt x="5411187" y="331604"/>
                </a:cubicBezTo>
                <a:lnTo>
                  <a:pt x="5237663" y="331604"/>
                </a:lnTo>
                <a:lnTo>
                  <a:pt x="5237663" y="238438"/>
                </a:lnTo>
                <a:lnTo>
                  <a:pt x="5426656" y="238438"/>
                </a:lnTo>
                <a:cubicBezTo>
                  <a:pt x="5442181" y="238438"/>
                  <a:pt x="5453914" y="234821"/>
                  <a:pt x="5461854" y="227588"/>
                </a:cubicBezTo>
                <a:cubicBezTo>
                  <a:pt x="5469795" y="220354"/>
                  <a:pt x="5473765" y="210826"/>
                  <a:pt x="5473765" y="199003"/>
                </a:cubicBezTo>
                <a:cubicBezTo>
                  <a:pt x="5473765" y="187435"/>
                  <a:pt x="5469778" y="178018"/>
                  <a:pt x="5461803" y="170754"/>
                </a:cubicBezTo>
                <a:cubicBezTo>
                  <a:pt x="5453828" y="163489"/>
                  <a:pt x="5442113" y="159857"/>
                  <a:pt x="5426656" y="159857"/>
                </a:cubicBezTo>
                <a:close/>
                <a:moveTo>
                  <a:pt x="2461223" y="159857"/>
                </a:moveTo>
                <a:cubicBezTo>
                  <a:pt x="2445572" y="159857"/>
                  <a:pt x="2433371" y="163605"/>
                  <a:pt x="2424621" y="171100"/>
                </a:cubicBezTo>
                <a:cubicBezTo>
                  <a:pt x="2415871" y="178596"/>
                  <a:pt x="2411496" y="188787"/>
                  <a:pt x="2411496" y="201673"/>
                </a:cubicBezTo>
                <a:cubicBezTo>
                  <a:pt x="2411496" y="214165"/>
                  <a:pt x="2415695" y="224209"/>
                  <a:pt x="2424093" y="231806"/>
                </a:cubicBezTo>
                <a:cubicBezTo>
                  <a:pt x="2432491" y="239402"/>
                  <a:pt x="2444868" y="243201"/>
                  <a:pt x="2461223" y="243201"/>
                </a:cubicBezTo>
                <a:lnTo>
                  <a:pt x="2549827" y="243201"/>
                </a:lnTo>
                <a:lnTo>
                  <a:pt x="2549827" y="548145"/>
                </a:lnTo>
                <a:cubicBezTo>
                  <a:pt x="2549827" y="567508"/>
                  <a:pt x="2554394" y="582147"/>
                  <a:pt x="2563529" y="592063"/>
                </a:cubicBezTo>
                <a:cubicBezTo>
                  <a:pt x="2572663" y="601979"/>
                  <a:pt x="2584565" y="606937"/>
                  <a:pt x="2599233" y="606937"/>
                </a:cubicBezTo>
                <a:cubicBezTo>
                  <a:pt x="2613787" y="606937"/>
                  <a:pt x="2625612" y="601996"/>
                  <a:pt x="2634708" y="592114"/>
                </a:cubicBezTo>
                <a:cubicBezTo>
                  <a:pt x="2643804" y="582233"/>
                  <a:pt x="2648351" y="567576"/>
                  <a:pt x="2648351" y="548145"/>
                </a:cubicBezTo>
                <a:lnTo>
                  <a:pt x="2648351" y="243201"/>
                </a:lnTo>
                <a:lnTo>
                  <a:pt x="2736658" y="243201"/>
                </a:lnTo>
                <a:cubicBezTo>
                  <a:pt x="2753125" y="243201"/>
                  <a:pt x="2765677" y="239397"/>
                  <a:pt x="2774314" y="231790"/>
                </a:cubicBezTo>
                <a:cubicBezTo>
                  <a:pt x="2782950" y="224182"/>
                  <a:pt x="2787268" y="214143"/>
                  <a:pt x="2787268" y="201673"/>
                </a:cubicBezTo>
                <a:cubicBezTo>
                  <a:pt x="2787268" y="189367"/>
                  <a:pt x="2782972" y="179321"/>
                  <a:pt x="2774379" y="171535"/>
                </a:cubicBezTo>
                <a:cubicBezTo>
                  <a:pt x="2765785" y="163750"/>
                  <a:pt x="2753212" y="159857"/>
                  <a:pt x="2736658" y="159857"/>
                </a:cubicBezTo>
                <a:close/>
                <a:moveTo>
                  <a:pt x="559200" y="159857"/>
                </a:moveTo>
                <a:cubicBezTo>
                  <a:pt x="546087" y="159857"/>
                  <a:pt x="535066" y="161897"/>
                  <a:pt x="526137" y="165977"/>
                </a:cubicBezTo>
                <a:cubicBezTo>
                  <a:pt x="517207" y="170058"/>
                  <a:pt x="510646" y="176568"/>
                  <a:pt x="506454" y="185509"/>
                </a:cubicBezTo>
                <a:cubicBezTo>
                  <a:pt x="502262" y="194449"/>
                  <a:pt x="500166" y="205584"/>
                  <a:pt x="500166" y="218914"/>
                </a:cubicBezTo>
                <a:lnTo>
                  <a:pt x="500166" y="540438"/>
                </a:lnTo>
                <a:cubicBezTo>
                  <a:pt x="500166" y="560772"/>
                  <a:pt x="504868" y="575698"/>
                  <a:pt x="514270" y="585217"/>
                </a:cubicBezTo>
                <a:cubicBezTo>
                  <a:pt x="523673" y="594736"/>
                  <a:pt x="538649" y="599495"/>
                  <a:pt x="559200" y="599495"/>
                </a:cubicBezTo>
                <a:lnTo>
                  <a:pt x="794692" y="599495"/>
                </a:lnTo>
                <a:cubicBezTo>
                  <a:pt x="810025" y="599495"/>
                  <a:pt x="821758" y="595778"/>
                  <a:pt x="829893" y="588345"/>
                </a:cubicBezTo>
                <a:cubicBezTo>
                  <a:pt x="838027" y="580911"/>
                  <a:pt x="842094" y="571281"/>
                  <a:pt x="842094" y="559456"/>
                </a:cubicBezTo>
                <a:cubicBezTo>
                  <a:pt x="842094" y="547301"/>
                  <a:pt x="838010" y="537492"/>
                  <a:pt x="829841" y="530027"/>
                </a:cubicBezTo>
                <a:cubicBezTo>
                  <a:pt x="821673" y="522563"/>
                  <a:pt x="809957" y="518830"/>
                  <a:pt x="794692" y="518830"/>
                </a:cubicBezTo>
                <a:lnTo>
                  <a:pt x="598988" y="518830"/>
                </a:lnTo>
                <a:lnTo>
                  <a:pt x="598988" y="408995"/>
                </a:lnTo>
                <a:lnTo>
                  <a:pt x="772512" y="408995"/>
                </a:lnTo>
                <a:cubicBezTo>
                  <a:pt x="787702" y="408995"/>
                  <a:pt x="799108" y="405350"/>
                  <a:pt x="806729" y="398061"/>
                </a:cubicBezTo>
                <a:cubicBezTo>
                  <a:pt x="814350" y="390771"/>
                  <a:pt x="818161" y="381420"/>
                  <a:pt x="818161" y="370007"/>
                </a:cubicBezTo>
                <a:cubicBezTo>
                  <a:pt x="818161" y="358594"/>
                  <a:pt x="814271" y="349340"/>
                  <a:pt x="806492" y="342246"/>
                </a:cubicBezTo>
                <a:cubicBezTo>
                  <a:pt x="798712" y="335152"/>
                  <a:pt x="787386" y="331604"/>
                  <a:pt x="772512" y="331604"/>
                </a:cubicBezTo>
                <a:lnTo>
                  <a:pt x="598988" y="331604"/>
                </a:lnTo>
                <a:lnTo>
                  <a:pt x="598988" y="238438"/>
                </a:lnTo>
                <a:lnTo>
                  <a:pt x="787981" y="238438"/>
                </a:lnTo>
                <a:cubicBezTo>
                  <a:pt x="803506" y="238438"/>
                  <a:pt x="815238" y="234821"/>
                  <a:pt x="823179" y="227588"/>
                </a:cubicBezTo>
                <a:cubicBezTo>
                  <a:pt x="831120" y="220354"/>
                  <a:pt x="835090" y="210826"/>
                  <a:pt x="835090" y="199003"/>
                </a:cubicBezTo>
                <a:cubicBezTo>
                  <a:pt x="835090" y="187435"/>
                  <a:pt x="831103" y="178018"/>
                  <a:pt x="823128" y="170754"/>
                </a:cubicBezTo>
                <a:cubicBezTo>
                  <a:pt x="815153" y="163489"/>
                  <a:pt x="803438" y="159857"/>
                  <a:pt x="787981" y="159857"/>
                </a:cubicBezTo>
                <a:close/>
                <a:moveTo>
                  <a:pt x="118073" y="159857"/>
                </a:moveTo>
                <a:cubicBezTo>
                  <a:pt x="102422" y="159857"/>
                  <a:pt x="90221" y="163605"/>
                  <a:pt x="81471" y="171100"/>
                </a:cubicBezTo>
                <a:cubicBezTo>
                  <a:pt x="72721" y="178596"/>
                  <a:pt x="68346" y="188787"/>
                  <a:pt x="68346" y="201673"/>
                </a:cubicBezTo>
                <a:cubicBezTo>
                  <a:pt x="68346" y="214165"/>
                  <a:pt x="72545" y="224209"/>
                  <a:pt x="80943" y="231806"/>
                </a:cubicBezTo>
                <a:cubicBezTo>
                  <a:pt x="89341" y="239402"/>
                  <a:pt x="101718" y="243201"/>
                  <a:pt x="118073" y="243201"/>
                </a:cubicBezTo>
                <a:lnTo>
                  <a:pt x="206677" y="243201"/>
                </a:lnTo>
                <a:lnTo>
                  <a:pt x="206677" y="548145"/>
                </a:lnTo>
                <a:cubicBezTo>
                  <a:pt x="206677" y="567508"/>
                  <a:pt x="211244" y="582147"/>
                  <a:pt x="220379" y="592063"/>
                </a:cubicBezTo>
                <a:cubicBezTo>
                  <a:pt x="229513" y="601979"/>
                  <a:pt x="241415" y="606937"/>
                  <a:pt x="256083" y="606937"/>
                </a:cubicBezTo>
                <a:cubicBezTo>
                  <a:pt x="270638" y="606937"/>
                  <a:pt x="282463" y="601996"/>
                  <a:pt x="291558" y="592114"/>
                </a:cubicBezTo>
                <a:cubicBezTo>
                  <a:pt x="300654" y="582233"/>
                  <a:pt x="305201" y="567576"/>
                  <a:pt x="305201" y="548145"/>
                </a:cubicBezTo>
                <a:lnTo>
                  <a:pt x="305201" y="243201"/>
                </a:lnTo>
                <a:lnTo>
                  <a:pt x="393508" y="243201"/>
                </a:lnTo>
                <a:cubicBezTo>
                  <a:pt x="409975" y="243201"/>
                  <a:pt x="422527" y="239397"/>
                  <a:pt x="431164" y="231790"/>
                </a:cubicBezTo>
                <a:cubicBezTo>
                  <a:pt x="439800" y="224182"/>
                  <a:pt x="444119" y="214143"/>
                  <a:pt x="444119" y="201673"/>
                </a:cubicBezTo>
                <a:cubicBezTo>
                  <a:pt x="444119" y="189367"/>
                  <a:pt x="439822" y="179321"/>
                  <a:pt x="431229" y="171535"/>
                </a:cubicBezTo>
                <a:cubicBezTo>
                  <a:pt x="422635" y="163750"/>
                  <a:pt x="410062" y="159857"/>
                  <a:pt x="393508" y="159857"/>
                </a:cubicBezTo>
                <a:close/>
                <a:moveTo>
                  <a:pt x="4879838" y="152415"/>
                </a:moveTo>
                <a:cubicBezTo>
                  <a:pt x="4846262" y="152415"/>
                  <a:pt x="4816852" y="157520"/>
                  <a:pt x="4791607" y="167728"/>
                </a:cubicBezTo>
                <a:cubicBezTo>
                  <a:pt x="4766362" y="177937"/>
                  <a:pt x="4746982" y="192676"/>
                  <a:pt x="4733466" y="211944"/>
                </a:cubicBezTo>
                <a:cubicBezTo>
                  <a:pt x="4719951" y="231213"/>
                  <a:pt x="4713193" y="253251"/>
                  <a:pt x="4713193" y="278059"/>
                </a:cubicBezTo>
                <a:cubicBezTo>
                  <a:pt x="4713193" y="304116"/>
                  <a:pt x="4719620" y="325950"/>
                  <a:pt x="4732475" y="343559"/>
                </a:cubicBezTo>
                <a:cubicBezTo>
                  <a:pt x="4745330" y="361169"/>
                  <a:pt x="4762373" y="374916"/>
                  <a:pt x="4783603" y="384799"/>
                </a:cubicBezTo>
                <a:cubicBezTo>
                  <a:pt x="4804832" y="394682"/>
                  <a:pt x="4831076" y="403288"/>
                  <a:pt x="4862332" y="410618"/>
                </a:cubicBezTo>
                <a:cubicBezTo>
                  <a:pt x="4885268" y="415868"/>
                  <a:pt x="4903291" y="420724"/>
                  <a:pt x="4916403" y="425187"/>
                </a:cubicBezTo>
                <a:cubicBezTo>
                  <a:pt x="4929516" y="429650"/>
                  <a:pt x="4939953" y="435850"/>
                  <a:pt x="4947713" y="443786"/>
                </a:cubicBezTo>
                <a:cubicBezTo>
                  <a:pt x="4955474" y="451722"/>
                  <a:pt x="4959354" y="461969"/>
                  <a:pt x="4959354" y="474526"/>
                </a:cubicBezTo>
                <a:cubicBezTo>
                  <a:pt x="4959354" y="490423"/>
                  <a:pt x="4951987" y="503864"/>
                  <a:pt x="4937251" y="514851"/>
                </a:cubicBezTo>
                <a:cubicBezTo>
                  <a:pt x="4922516" y="525838"/>
                  <a:pt x="4902973" y="531332"/>
                  <a:pt x="4878624" y="531332"/>
                </a:cubicBezTo>
                <a:cubicBezTo>
                  <a:pt x="4860877" y="531332"/>
                  <a:pt x="4846751" y="528616"/>
                  <a:pt x="4836248" y="523186"/>
                </a:cubicBezTo>
                <a:cubicBezTo>
                  <a:pt x="4825745" y="517755"/>
                  <a:pt x="4817536" y="510763"/>
                  <a:pt x="4811622" y="502208"/>
                </a:cubicBezTo>
                <a:cubicBezTo>
                  <a:pt x="4805707" y="493653"/>
                  <a:pt x="4800096" y="482739"/>
                  <a:pt x="4794788" y="469466"/>
                </a:cubicBezTo>
                <a:cubicBezTo>
                  <a:pt x="4790044" y="457262"/>
                  <a:pt x="4784024" y="447786"/>
                  <a:pt x="4776729" y="441037"/>
                </a:cubicBezTo>
                <a:cubicBezTo>
                  <a:pt x="4769433" y="434289"/>
                  <a:pt x="4760426" y="430915"/>
                  <a:pt x="4749707" y="430915"/>
                </a:cubicBezTo>
                <a:cubicBezTo>
                  <a:pt x="4736799" y="430915"/>
                  <a:pt x="4726125" y="435259"/>
                  <a:pt x="4717683" y="443949"/>
                </a:cubicBezTo>
                <a:cubicBezTo>
                  <a:pt x="4709242" y="452638"/>
                  <a:pt x="4705021" y="463027"/>
                  <a:pt x="4705021" y="475117"/>
                </a:cubicBezTo>
                <a:cubicBezTo>
                  <a:pt x="4705021" y="494508"/>
                  <a:pt x="4711354" y="514210"/>
                  <a:pt x="4724020" y="534222"/>
                </a:cubicBezTo>
                <a:cubicBezTo>
                  <a:pt x="4736686" y="554235"/>
                  <a:pt x="4753158" y="570238"/>
                  <a:pt x="4773436" y="582231"/>
                </a:cubicBezTo>
                <a:cubicBezTo>
                  <a:pt x="4801710" y="598701"/>
                  <a:pt x="4837547" y="606937"/>
                  <a:pt x="4880945" y="606937"/>
                </a:cubicBezTo>
                <a:cubicBezTo>
                  <a:pt x="4917157" y="606937"/>
                  <a:pt x="4948552" y="600890"/>
                  <a:pt x="4975130" y="588796"/>
                </a:cubicBezTo>
                <a:cubicBezTo>
                  <a:pt x="5001709" y="576702"/>
                  <a:pt x="5021996" y="559815"/>
                  <a:pt x="5035992" y="538136"/>
                </a:cubicBezTo>
                <a:cubicBezTo>
                  <a:pt x="5049988" y="516457"/>
                  <a:pt x="5056986" y="492139"/>
                  <a:pt x="5056986" y="465182"/>
                </a:cubicBezTo>
                <a:cubicBezTo>
                  <a:pt x="5056986" y="442793"/>
                  <a:pt x="5052903" y="423686"/>
                  <a:pt x="5044737" y="407863"/>
                </a:cubicBezTo>
                <a:cubicBezTo>
                  <a:pt x="5036572" y="392039"/>
                  <a:pt x="5025344" y="379056"/>
                  <a:pt x="5011053" y="368914"/>
                </a:cubicBezTo>
                <a:cubicBezTo>
                  <a:pt x="4996763" y="358772"/>
                  <a:pt x="4979637" y="350223"/>
                  <a:pt x="4959675" y="343266"/>
                </a:cubicBezTo>
                <a:cubicBezTo>
                  <a:pt x="4939714" y="336310"/>
                  <a:pt x="4917946" y="330074"/>
                  <a:pt x="4894372" y="324558"/>
                </a:cubicBezTo>
                <a:cubicBezTo>
                  <a:pt x="4874271" y="319483"/>
                  <a:pt x="4860222" y="315736"/>
                  <a:pt x="4852224" y="313317"/>
                </a:cubicBezTo>
                <a:cubicBezTo>
                  <a:pt x="4844226" y="310899"/>
                  <a:pt x="4836440" y="307616"/>
                  <a:pt x="4828867" y="303469"/>
                </a:cubicBezTo>
                <a:cubicBezTo>
                  <a:pt x="4821294" y="299322"/>
                  <a:pt x="4815501" y="294573"/>
                  <a:pt x="4811487" y="289221"/>
                </a:cubicBezTo>
                <a:cubicBezTo>
                  <a:pt x="4807473" y="283869"/>
                  <a:pt x="4805466" y="277526"/>
                  <a:pt x="4805466" y="270190"/>
                </a:cubicBezTo>
                <a:cubicBezTo>
                  <a:pt x="4805466" y="258401"/>
                  <a:pt x="4811649" y="248079"/>
                  <a:pt x="4824014" y="239222"/>
                </a:cubicBezTo>
                <a:cubicBezTo>
                  <a:pt x="4836379" y="230365"/>
                  <a:pt x="4853021" y="225936"/>
                  <a:pt x="4873941" y="225936"/>
                </a:cubicBezTo>
                <a:cubicBezTo>
                  <a:pt x="4896572" y="225936"/>
                  <a:pt x="4912911" y="230117"/>
                  <a:pt x="4922957" y="238478"/>
                </a:cubicBezTo>
                <a:cubicBezTo>
                  <a:pt x="4933002" y="246838"/>
                  <a:pt x="4941884" y="259044"/>
                  <a:pt x="4949601" y="275096"/>
                </a:cubicBezTo>
                <a:cubicBezTo>
                  <a:pt x="4955673" y="286426"/>
                  <a:pt x="4961668" y="294931"/>
                  <a:pt x="4967586" y="300611"/>
                </a:cubicBezTo>
                <a:cubicBezTo>
                  <a:pt x="4973506" y="306291"/>
                  <a:pt x="4982268" y="309131"/>
                  <a:pt x="4993873" y="309131"/>
                </a:cubicBezTo>
                <a:cubicBezTo>
                  <a:pt x="5006741" y="309131"/>
                  <a:pt x="5017366" y="304374"/>
                  <a:pt x="5025750" y="294860"/>
                </a:cubicBezTo>
                <a:cubicBezTo>
                  <a:pt x="5034135" y="285346"/>
                  <a:pt x="5038326" y="274689"/>
                  <a:pt x="5038326" y="262888"/>
                </a:cubicBezTo>
                <a:cubicBezTo>
                  <a:pt x="5038326" y="250789"/>
                  <a:pt x="5035222" y="238421"/>
                  <a:pt x="5029013" y="225783"/>
                </a:cubicBezTo>
                <a:cubicBezTo>
                  <a:pt x="5022804" y="213145"/>
                  <a:pt x="5013059" y="201150"/>
                  <a:pt x="4999777" y="189797"/>
                </a:cubicBezTo>
                <a:cubicBezTo>
                  <a:pt x="4986496" y="178444"/>
                  <a:pt x="4969892" y="169376"/>
                  <a:pt x="4949964" y="162591"/>
                </a:cubicBezTo>
                <a:cubicBezTo>
                  <a:pt x="4930037" y="155807"/>
                  <a:pt x="4906662" y="152415"/>
                  <a:pt x="4879838" y="152415"/>
                </a:cubicBezTo>
                <a:close/>
                <a:moveTo>
                  <a:pt x="4292912" y="152415"/>
                </a:moveTo>
                <a:cubicBezTo>
                  <a:pt x="4278329" y="152415"/>
                  <a:pt x="4266546" y="157412"/>
                  <a:pt x="4257563" y="167405"/>
                </a:cubicBezTo>
                <a:cubicBezTo>
                  <a:pt x="4248579" y="177398"/>
                  <a:pt x="4244087" y="191904"/>
                  <a:pt x="4244087" y="210923"/>
                </a:cubicBezTo>
                <a:lnTo>
                  <a:pt x="4244087" y="416757"/>
                </a:lnTo>
                <a:cubicBezTo>
                  <a:pt x="4244087" y="449828"/>
                  <a:pt x="4247694" y="478344"/>
                  <a:pt x="4254909" y="502303"/>
                </a:cubicBezTo>
                <a:cubicBezTo>
                  <a:pt x="4262124" y="526263"/>
                  <a:pt x="4273575" y="546036"/>
                  <a:pt x="4289261" y="561621"/>
                </a:cubicBezTo>
                <a:cubicBezTo>
                  <a:pt x="4304946" y="577206"/>
                  <a:pt x="4325006" y="588655"/>
                  <a:pt x="4349438" y="595967"/>
                </a:cubicBezTo>
                <a:cubicBezTo>
                  <a:pt x="4373871" y="603280"/>
                  <a:pt x="4402912" y="606937"/>
                  <a:pt x="4436563" y="606937"/>
                </a:cubicBezTo>
                <a:cubicBezTo>
                  <a:pt x="4464853" y="606937"/>
                  <a:pt x="4489720" y="603503"/>
                  <a:pt x="4511163" y="596637"/>
                </a:cubicBezTo>
                <a:cubicBezTo>
                  <a:pt x="4532607" y="589771"/>
                  <a:pt x="4549077" y="579414"/>
                  <a:pt x="4560574" y="565567"/>
                </a:cubicBezTo>
                <a:cubicBezTo>
                  <a:pt x="4584126" y="546740"/>
                  <a:pt x="4599278" y="525724"/>
                  <a:pt x="4606030" y="502517"/>
                </a:cubicBezTo>
                <a:cubicBezTo>
                  <a:pt x="4612781" y="479311"/>
                  <a:pt x="4616157" y="450743"/>
                  <a:pt x="4616157" y="416813"/>
                </a:cubicBezTo>
                <a:lnTo>
                  <a:pt x="4616157" y="210933"/>
                </a:lnTo>
                <a:cubicBezTo>
                  <a:pt x="4616157" y="191808"/>
                  <a:pt x="4611526" y="177274"/>
                  <a:pt x="4602265" y="167331"/>
                </a:cubicBezTo>
                <a:cubicBezTo>
                  <a:pt x="4593003" y="157387"/>
                  <a:pt x="4580968" y="152415"/>
                  <a:pt x="4566160" y="152415"/>
                </a:cubicBezTo>
                <a:cubicBezTo>
                  <a:pt x="4551383" y="152415"/>
                  <a:pt x="4539551" y="157365"/>
                  <a:pt x="4530665" y="167263"/>
                </a:cubicBezTo>
                <a:cubicBezTo>
                  <a:pt x="4521778" y="177162"/>
                  <a:pt x="4517335" y="191721"/>
                  <a:pt x="4517335" y="210942"/>
                </a:cubicBezTo>
                <a:lnTo>
                  <a:pt x="4517335" y="423283"/>
                </a:lnTo>
                <a:cubicBezTo>
                  <a:pt x="4517335" y="458505"/>
                  <a:pt x="4510829" y="484476"/>
                  <a:pt x="4497815" y="501194"/>
                </a:cubicBezTo>
                <a:cubicBezTo>
                  <a:pt x="4484802" y="517912"/>
                  <a:pt x="4462334" y="526272"/>
                  <a:pt x="4430410" y="526272"/>
                </a:cubicBezTo>
                <a:cubicBezTo>
                  <a:pt x="4407041" y="526272"/>
                  <a:pt x="4389127" y="522222"/>
                  <a:pt x="4376667" y="514124"/>
                </a:cubicBezTo>
                <a:cubicBezTo>
                  <a:pt x="4364207" y="506025"/>
                  <a:pt x="4355466" y="494440"/>
                  <a:pt x="4350443" y="479370"/>
                </a:cubicBezTo>
                <a:cubicBezTo>
                  <a:pt x="4345420" y="464299"/>
                  <a:pt x="4342909" y="445019"/>
                  <a:pt x="4342909" y="421529"/>
                </a:cubicBezTo>
                <a:lnTo>
                  <a:pt x="4342909" y="210942"/>
                </a:lnTo>
                <a:cubicBezTo>
                  <a:pt x="4342909" y="192044"/>
                  <a:pt x="4338388" y="177565"/>
                  <a:pt x="4329349" y="167505"/>
                </a:cubicBezTo>
                <a:cubicBezTo>
                  <a:pt x="4320309" y="157445"/>
                  <a:pt x="4308163" y="152415"/>
                  <a:pt x="4292912" y="152415"/>
                </a:cubicBezTo>
                <a:close/>
                <a:moveTo>
                  <a:pt x="3711886" y="152415"/>
                </a:moveTo>
                <a:cubicBezTo>
                  <a:pt x="3696824" y="152415"/>
                  <a:pt x="3684921" y="157401"/>
                  <a:pt x="3676177" y="167373"/>
                </a:cubicBezTo>
                <a:cubicBezTo>
                  <a:pt x="3667433" y="177344"/>
                  <a:pt x="3663062" y="191861"/>
                  <a:pt x="3663062" y="210923"/>
                </a:cubicBezTo>
                <a:lnTo>
                  <a:pt x="3663062" y="529160"/>
                </a:lnTo>
                <a:cubicBezTo>
                  <a:pt x="3663062" y="543165"/>
                  <a:pt x="3663369" y="553971"/>
                  <a:pt x="3663985" y="561576"/>
                </a:cubicBezTo>
                <a:cubicBezTo>
                  <a:pt x="3664600" y="569182"/>
                  <a:pt x="3666344" y="575859"/>
                  <a:pt x="3669215" y="581608"/>
                </a:cubicBezTo>
                <a:cubicBezTo>
                  <a:pt x="3673714" y="589657"/>
                  <a:pt x="3679824" y="595891"/>
                  <a:pt x="3687546" y="600309"/>
                </a:cubicBezTo>
                <a:cubicBezTo>
                  <a:pt x="3695268" y="604727"/>
                  <a:pt x="3703381" y="606937"/>
                  <a:pt x="3711886" y="606937"/>
                </a:cubicBezTo>
                <a:cubicBezTo>
                  <a:pt x="3726546" y="606937"/>
                  <a:pt x="3738544" y="601986"/>
                  <a:pt x="3747880" y="592086"/>
                </a:cubicBezTo>
                <a:cubicBezTo>
                  <a:pt x="3757215" y="582186"/>
                  <a:pt x="3761883" y="567544"/>
                  <a:pt x="3761883" y="548159"/>
                </a:cubicBezTo>
                <a:lnTo>
                  <a:pt x="3761883" y="462229"/>
                </a:lnTo>
                <a:lnTo>
                  <a:pt x="3825559" y="397684"/>
                </a:lnTo>
                <a:lnTo>
                  <a:pt x="3923194" y="551396"/>
                </a:lnTo>
                <a:cubicBezTo>
                  <a:pt x="3927191" y="558242"/>
                  <a:pt x="3932050" y="566329"/>
                  <a:pt x="3937773" y="575657"/>
                </a:cubicBezTo>
                <a:cubicBezTo>
                  <a:pt x="3943495" y="584985"/>
                  <a:pt x="3950597" y="592530"/>
                  <a:pt x="3959078" y="598293"/>
                </a:cubicBezTo>
                <a:cubicBezTo>
                  <a:pt x="3967560" y="604055"/>
                  <a:pt x="3978445" y="606937"/>
                  <a:pt x="3991734" y="606937"/>
                </a:cubicBezTo>
                <a:cubicBezTo>
                  <a:pt x="4006251" y="606937"/>
                  <a:pt x="4017878" y="602849"/>
                  <a:pt x="4026614" y="594674"/>
                </a:cubicBezTo>
                <a:cubicBezTo>
                  <a:pt x="4035350" y="586500"/>
                  <a:pt x="4039718" y="576827"/>
                  <a:pt x="4039718" y="565655"/>
                </a:cubicBezTo>
                <a:cubicBezTo>
                  <a:pt x="4039718" y="556385"/>
                  <a:pt x="4037406" y="546861"/>
                  <a:pt x="4032783" y="537085"/>
                </a:cubicBezTo>
                <a:cubicBezTo>
                  <a:pt x="4028160" y="527309"/>
                  <a:pt x="4020218" y="515482"/>
                  <a:pt x="4008957" y="501603"/>
                </a:cubicBezTo>
                <a:lnTo>
                  <a:pt x="3892629" y="334400"/>
                </a:lnTo>
                <a:lnTo>
                  <a:pt x="3996032" y="238066"/>
                </a:lnTo>
                <a:cubicBezTo>
                  <a:pt x="4010369" y="224364"/>
                  <a:pt x="4017538" y="210353"/>
                  <a:pt x="4017538" y="196031"/>
                </a:cubicBezTo>
                <a:cubicBezTo>
                  <a:pt x="4017538" y="183905"/>
                  <a:pt x="4013076" y="173604"/>
                  <a:pt x="4004152" y="165129"/>
                </a:cubicBezTo>
                <a:cubicBezTo>
                  <a:pt x="3995229" y="156653"/>
                  <a:pt x="3983696" y="152415"/>
                  <a:pt x="3969554" y="152415"/>
                </a:cubicBezTo>
                <a:cubicBezTo>
                  <a:pt x="3958705" y="152415"/>
                  <a:pt x="3950086" y="154693"/>
                  <a:pt x="3943696" y="159247"/>
                </a:cubicBezTo>
                <a:cubicBezTo>
                  <a:pt x="3937305" y="163802"/>
                  <a:pt x="3929876" y="170518"/>
                  <a:pt x="3921409" y="179395"/>
                </a:cubicBezTo>
                <a:lnTo>
                  <a:pt x="3761883" y="355119"/>
                </a:lnTo>
                <a:lnTo>
                  <a:pt x="3761883" y="210942"/>
                </a:lnTo>
                <a:cubicBezTo>
                  <a:pt x="3761883" y="191815"/>
                  <a:pt x="3757253" y="177278"/>
                  <a:pt x="3747991" y="167333"/>
                </a:cubicBezTo>
                <a:cubicBezTo>
                  <a:pt x="3738730" y="157388"/>
                  <a:pt x="3726695" y="152415"/>
                  <a:pt x="3711886" y="152415"/>
                </a:cubicBezTo>
                <a:close/>
                <a:moveTo>
                  <a:pt x="3407742" y="152415"/>
                </a:moveTo>
                <a:cubicBezTo>
                  <a:pt x="3378612" y="152415"/>
                  <a:pt x="3351090" y="157643"/>
                  <a:pt x="3325175" y="168098"/>
                </a:cubicBezTo>
                <a:cubicBezTo>
                  <a:pt x="3299260" y="178553"/>
                  <a:pt x="3276680" y="193766"/>
                  <a:pt x="3257435" y="213737"/>
                </a:cubicBezTo>
                <a:cubicBezTo>
                  <a:pt x="3238190" y="233708"/>
                  <a:pt x="3223443" y="257637"/>
                  <a:pt x="3213196" y="285524"/>
                </a:cubicBezTo>
                <a:cubicBezTo>
                  <a:pt x="3202949" y="313410"/>
                  <a:pt x="3197825" y="345014"/>
                  <a:pt x="3197825" y="380336"/>
                </a:cubicBezTo>
                <a:cubicBezTo>
                  <a:pt x="3197825" y="402133"/>
                  <a:pt x="3199855" y="422648"/>
                  <a:pt x="3203915" y="441879"/>
                </a:cubicBezTo>
                <a:cubicBezTo>
                  <a:pt x="3207975" y="461110"/>
                  <a:pt x="3214126" y="479330"/>
                  <a:pt x="3222367" y="496536"/>
                </a:cubicBezTo>
                <a:cubicBezTo>
                  <a:pt x="3230609" y="513743"/>
                  <a:pt x="3240028" y="527309"/>
                  <a:pt x="3250626" y="537234"/>
                </a:cubicBezTo>
                <a:cubicBezTo>
                  <a:pt x="3264570" y="556163"/>
                  <a:pt x="3279397" y="570333"/>
                  <a:pt x="3295107" y="579745"/>
                </a:cubicBezTo>
                <a:cubicBezTo>
                  <a:pt x="3310818" y="589157"/>
                  <a:pt x="3328100" y="596042"/>
                  <a:pt x="3346953" y="600400"/>
                </a:cubicBezTo>
                <a:cubicBezTo>
                  <a:pt x="3365806" y="604758"/>
                  <a:pt x="3386848" y="606937"/>
                  <a:pt x="3410077" y="606937"/>
                </a:cubicBezTo>
                <a:cubicBezTo>
                  <a:pt x="3440748" y="606937"/>
                  <a:pt x="3467656" y="602005"/>
                  <a:pt x="3490802" y="592142"/>
                </a:cubicBezTo>
                <a:cubicBezTo>
                  <a:pt x="3513948" y="582279"/>
                  <a:pt x="3532985" y="569432"/>
                  <a:pt x="3547913" y="553600"/>
                </a:cubicBezTo>
                <a:cubicBezTo>
                  <a:pt x="3562840" y="537769"/>
                  <a:pt x="3573826" y="521535"/>
                  <a:pt x="3580869" y="504901"/>
                </a:cubicBezTo>
                <a:cubicBezTo>
                  <a:pt x="3587912" y="488266"/>
                  <a:pt x="3591433" y="472827"/>
                  <a:pt x="3591433" y="458583"/>
                </a:cubicBezTo>
                <a:cubicBezTo>
                  <a:pt x="3591433" y="446348"/>
                  <a:pt x="3587109" y="436014"/>
                  <a:pt x="3578460" y="427580"/>
                </a:cubicBezTo>
                <a:cubicBezTo>
                  <a:pt x="3569811" y="419146"/>
                  <a:pt x="3559502" y="414930"/>
                  <a:pt x="3547534" y="414930"/>
                </a:cubicBezTo>
                <a:cubicBezTo>
                  <a:pt x="3533544" y="414930"/>
                  <a:pt x="3523413" y="419022"/>
                  <a:pt x="3517143" y="427208"/>
                </a:cubicBezTo>
                <a:cubicBezTo>
                  <a:pt x="3510871" y="435393"/>
                  <a:pt x="3505984" y="444842"/>
                  <a:pt x="3502481" y="455555"/>
                </a:cubicBezTo>
                <a:cubicBezTo>
                  <a:pt x="3493740" y="479488"/>
                  <a:pt x="3481294" y="497258"/>
                  <a:pt x="3465141" y="508863"/>
                </a:cubicBezTo>
                <a:cubicBezTo>
                  <a:pt x="3448989" y="520469"/>
                  <a:pt x="3429078" y="526272"/>
                  <a:pt x="3405407" y="526272"/>
                </a:cubicBezTo>
                <a:cubicBezTo>
                  <a:pt x="3383592" y="526272"/>
                  <a:pt x="3364665" y="521162"/>
                  <a:pt x="3348627" y="510942"/>
                </a:cubicBezTo>
                <a:cubicBezTo>
                  <a:pt x="3332590" y="500723"/>
                  <a:pt x="3320115" y="485062"/>
                  <a:pt x="3311204" y="463961"/>
                </a:cubicBezTo>
                <a:cubicBezTo>
                  <a:pt x="3302293" y="442860"/>
                  <a:pt x="3297837" y="415934"/>
                  <a:pt x="3297837" y="383183"/>
                </a:cubicBezTo>
                <a:cubicBezTo>
                  <a:pt x="3297837" y="334618"/>
                  <a:pt x="3307874" y="297460"/>
                  <a:pt x="3327949" y="271708"/>
                </a:cubicBezTo>
                <a:cubicBezTo>
                  <a:pt x="3348024" y="245956"/>
                  <a:pt x="3374815" y="233080"/>
                  <a:pt x="3408324" y="233080"/>
                </a:cubicBezTo>
                <a:cubicBezTo>
                  <a:pt x="3429395" y="233080"/>
                  <a:pt x="3447117" y="238030"/>
                  <a:pt x="3461488" y="247930"/>
                </a:cubicBezTo>
                <a:cubicBezTo>
                  <a:pt x="3475859" y="257831"/>
                  <a:pt x="3488474" y="272980"/>
                  <a:pt x="3499332" y="293379"/>
                </a:cubicBezTo>
                <a:cubicBezTo>
                  <a:pt x="3506510" y="306904"/>
                  <a:pt x="3513243" y="316649"/>
                  <a:pt x="3519531" y="322614"/>
                </a:cubicBezTo>
                <a:cubicBezTo>
                  <a:pt x="3525819" y="328580"/>
                  <a:pt x="3535348" y="331563"/>
                  <a:pt x="3548120" y="331563"/>
                </a:cubicBezTo>
                <a:cubicBezTo>
                  <a:pt x="3559958" y="331563"/>
                  <a:pt x="3569942" y="327158"/>
                  <a:pt x="3578071" y="318349"/>
                </a:cubicBezTo>
                <a:cubicBezTo>
                  <a:pt x="3586201" y="309541"/>
                  <a:pt x="3590266" y="299411"/>
                  <a:pt x="3590266" y="287961"/>
                </a:cubicBezTo>
                <a:cubicBezTo>
                  <a:pt x="3590266" y="268734"/>
                  <a:pt x="3582740" y="248492"/>
                  <a:pt x="3567688" y="227234"/>
                </a:cubicBezTo>
                <a:cubicBezTo>
                  <a:pt x="3552637" y="205976"/>
                  <a:pt x="3531103" y="188192"/>
                  <a:pt x="3503088" y="173881"/>
                </a:cubicBezTo>
                <a:cubicBezTo>
                  <a:pt x="3475072" y="159571"/>
                  <a:pt x="3443290" y="152415"/>
                  <a:pt x="3407742" y="152415"/>
                </a:cubicBezTo>
                <a:close/>
                <a:moveTo>
                  <a:pt x="2967625" y="152415"/>
                </a:moveTo>
                <a:cubicBezTo>
                  <a:pt x="2954757" y="152415"/>
                  <a:pt x="2943828" y="154963"/>
                  <a:pt x="2934836" y="160059"/>
                </a:cubicBezTo>
                <a:cubicBezTo>
                  <a:pt x="2925845" y="165155"/>
                  <a:pt x="2918694" y="171661"/>
                  <a:pt x="2913384" y="179579"/>
                </a:cubicBezTo>
                <a:cubicBezTo>
                  <a:pt x="2908074" y="187496"/>
                  <a:pt x="2903187" y="197165"/>
                  <a:pt x="2898722" y="208586"/>
                </a:cubicBezTo>
                <a:cubicBezTo>
                  <a:pt x="2894258" y="220007"/>
                  <a:pt x="2890468" y="229707"/>
                  <a:pt x="2887355" y="237685"/>
                </a:cubicBezTo>
                <a:lnTo>
                  <a:pt x="2777948" y="515635"/>
                </a:lnTo>
                <a:cubicBezTo>
                  <a:pt x="2773269" y="527244"/>
                  <a:pt x="2769947" y="536195"/>
                  <a:pt x="2767981" y="542489"/>
                </a:cubicBezTo>
                <a:cubicBezTo>
                  <a:pt x="2766016" y="548783"/>
                  <a:pt x="2765033" y="555240"/>
                  <a:pt x="2765033" y="561860"/>
                </a:cubicBezTo>
                <a:cubicBezTo>
                  <a:pt x="2765033" y="573770"/>
                  <a:pt x="2769785" y="584260"/>
                  <a:pt x="2779290" y="593330"/>
                </a:cubicBezTo>
                <a:cubicBezTo>
                  <a:pt x="2788795" y="602401"/>
                  <a:pt x="2799837" y="606937"/>
                  <a:pt x="2812416" y="606937"/>
                </a:cubicBezTo>
                <a:cubicBezTo>
                  <a:pt x="2827407" y="606937"/>
                  <a:pt x="2838089" y="602700"/>
                  <a:pt x="2844463" y="594228"/>
                </a:cubicBezTo>
                <a:cubicBezTo>
                  <a:pt x="2850836" y="585756"/>
                  <a:pt x="2858120" y="570512"/>
                  <a:pt x="2866315" y="548498"/>
                </a:cubicBezTo>
                <a:lnTo>
                  <a:pt x="2885318" y="497399"/>
                </a:lnTo>
                <a:lnTo>
                  <a:pt x="3050727" y="497399"/>
                </a:lnTo>
                <a:lnTo>
                  <a:pt x="3070609" y="549726"/>
                </a:lnTo>
                <a:cubicBezTo>
                  <a:pt x="3072476" y="553599"/>
                  <a:pt x="3075442" y="560336"/>
                  <a:pt x="3079506" y="569939"/>
                </a:cubicBezTo>
                <a:cubicBezTo>
                  <a:pt x="3083571" y="579541"/>
                  <a:pt x="3087464" y="586699"/>
                  <a:pt x="3091185" y="591412"/>
                </a:cubicBezTo>
                <a:cubicBezTo>
                  <a:pt x="3094906" y="596125"/>
                  <a:pt x="3099583" y="599890"/>
                  <a:pt x="3105217" y="602709"/>
                </a:cubicBezTo>
                <a:cubicBezTo>
                  <a:pt x="3110850" y="605527"/>
                  <a:pt x="3117597" y="606937"/>
                  <a:pt x="3125457" y="606937"/>
                </a:cubicBezTo>
                <a:cubicBezTo>
                  <a:pt x="3138941" y="606937"/>
                  <a:pt x="3150405" y="602212"/>
                  <a:pt x="3159848" y="592763"/>
                </a:cubicBezTo>
                <a:cubicBezTo>
                  <a:pt x="3169291" y="583314"/>
                  <a:pt x="3174012" y="572819"/>
                  <a:pt x="3174012" y="561279"/>
                </a:cubicBezTo>
                <a:cubicBezTo>
                  <a:pt x="3174012" y="551031"/>
                  <a:pt x="3169473" y="535008"/>
                  <a:pt x="3160395" y="513207"/>
                </a:cubicBezTo>
                <a:lnTo>
                  <a:pt x="3047504" y="234159"/>
                </a:lnTo>
                <a:cubicBezTo>
                  <a:pt x="3042416" y="220774"/>
                  <a:pt x="3038301" y="210261"/>
                  <a:pt x="3035158" y="202622"/>
                </a:cubicBezTo>
                <a:cubicBezTo>
                  <a:pt x="3032015" y="194982"/>
                  <a:pt x="3027757" y="187260"/>
                  <a:pt x="3022382" y="179456"/>
                </a:cubicBezTo>
                <a:cubicBezTo>
                  <a:pt x="3017007" y="171651"/>
                  <a:pt x="3009810" y="165194"/>
                  <a:pt x="3000790" y="160082"/>
                </a:cubicBezTo>
                <a:cubicBezTo>
                  <a:pt x="2991771" y="154971"/>
                  <a:pt x="2980716" y="152415"/>
                  <a:pt x="2967625" y="152415"/>
                </a:cubicBezTo>
                <a:close/>
                <a:moveTo>
                  <a:pt x="2203313" y="152415"/>
                </a:moveTo>
                <a:cubicBezTo>
                  <a:pt x="2169737" y="152415"/>
                  <a:pt x="2140327" y="157520"/>
                  <a:pt x="2115082" y="167728"/>
                </a:cubicBezTo>
                <a:cubicBezTo>
                  <a:pt x="2089837" y="177937"/>
                  <a:pt x="2070456" y="192676"/>
                  <a:pt x="2056941" y="211944"/>
                </a:cubicBezTo>
                <a:cubicBezTo>
                  <a:pt x="2043426" y="231213"/>
                  <a:pt x="2036668" y="253251"/>
                  <a:pt x="2036668" y="278059"/>
                </a:cubicBezTo>
                <a:cubicBezTo>
                  <a:pt x="2036668" y="304116"/>
                  <a:pt x="2043095" y="325950"/>
                  <a:pt x="2055951" y="343559"/>
                </a:cubicBezTo>
                <a:cubicBezTo>
                  <a:pt x="2068805" y="361169"/>
                  <a:pt x="2085848" y="374916"/>
                  <a:pt x="2107077" y="384799"/>
                </a:cubicBezTo>
                <a:cubicBezTo>
                  <a:pt x="2128307" y="394682"/>
                  <a:pt x="2154551" y="403288"/>
                  <a:pt x="2185808" y="410618"/>
                </a:cubicBezTo>
                <a:cubicBezTo>
                  <a:pt x="2208743" y="415868"/>
                  <a:pt x="2226766" y="420724"/>
                  <a:pt x="2239879" y="425187"/>
                </a:cubicBezTo>
                <a:cubicBezTo>
                  <a:pt x="2252991" y="429650"/>
                  <a:pt x="2263427" y="435850"/>
                  <a:pt x="2271188" y="443786"/>
                </a:cubicBezTo>
                <a:cubicBezTo>
                  <a:pt x="2278949" y="451722"/>
                  <a:pt x="2282829" y="461969"/>
                  <a:pt x="2282829" y="474526"/>
                </a:cubicBezTo>
                <a:cubicBezTo>
                  <a:pt x="2282829" y="490423"/>
                  <a:pt x="2275462" y="503864"/>
                  <a:pt x="2260726" y="514851"/>
                </a:cubicBezTo>
                <a:cubicBezTo>
                  <a:pt x="2245991" y="525838"/>
                  <a:pt x="2226448" y="531332"/>
                  <a:pt x="2202100" y="531332"/>
                </a:cubicBezTo>
                <a:cubicBezTo>
                  <a:pt x="2184352" y="531332"/>
                  <a:pt x="2170226" y="528616"/>
                  <a:pt x="2159723" y="523186"/>
                </a:cubicBezTo>
                <a:cubicBezTo>
                  <a:pt x="2149220" y="517755"/>
                  <a:pt x="2141011" y="510763"/>
                  <a:pt x="2135097" y="502208"/>
                </a:cubicBezTo>
                <a:cubicBezTo>
                  <a:pt x="2129182" y="493653"/>
                  <a:pt x="2123571" y="482739"/>
                  <a:pt x="2118263" y="469466"/>
                </a:cubicBezTo>
                <a:cubicBezTo>
                  <a:pt x="2113519" y="457262"/>
                  <a:pt x="2107499" y="447786"/>
                  <a:pt x="2100203" y="441037"/>
                </a:cubicBezTo>
                <a:cubicBezTo>
                  <a:pt x="2092908" y="434289"/>
                  <a:pt x="2083901" y="430915"/>
                  <a:pt x="2073182" y="430915"/>
                </a:cubicBezTo>
                <a:cubicBezTo>
                  <a:pt x="2060274" y="430915"/>
                  <a:pt x="2049600" y="435259"/>
                  <a:pt x="2041158" y="443949"/>
                </a:cubicBezTo>
                <a:cubicBezTo>
                  <a:pt x="2032717" y="452638"/>
                  <a:pt x="2028496" y="463027"/>
                  <a:pt x="2028496" y="475117"/>
                </a:cubicBezTo>
                <a:cubicBezTo>
                  <a:pt x="2028496" y="494508"/>
                  <a:pt x="2034829" y="514210"/>
                  <a:pt x="2047495" y="534222"/>
                </a:cubicBezTo>
                <a:cubicBezTo>
                  <a:pt x="2060161" y="554235"/>
                  <a:pt x="2076633" y="570238"/>
                  <a:pt x="2096911" y="582231"/>
                </a:cubicBezTo>
                <a:cubicBezTo>
                  <a:pt x="2125185" y="598701"/>
                  <a:pt x="2161022" y="606937"/>
                  <a:pt x="2204421" y="606937"/>
                </a:cubicBezTo>
                <a:cubicBezTo>
                  <a:pt x="2240632" y="606937"/>
                  <a:pt x="2272027" y="600890"/>
                  <a:pt x="2298605" y="588796"/>
                </a:cubicBezTo>
                <a:cubicBezTo>
                  <a:pt x="2325183" y="576702"/>
                  <a:pt x="2345471" y="559815"/>
                  <a:pt x="2359467" y="538136"/>
                </a:cubicBezTo>
                <a:cubicBezTo>
                  <a:pt x="2373463" y="516457"/>
                  <a:pt x="2380461" y="492139"/>
                  <a:pt x="2380461" y="465182"/>
                </a:cubicBezTo>
                <a:cubicBezTo>
                  <a:pt x="2380461" y="442793"/>
                  <a:pt x="2376378" y="423686"/>
                  <a:pt x="2368213" y="407863"/>
                </a:cubicBezTo>
                <a:cubicBezTo>
                  <a:pt x="2360047" y="392039"/>
                  <a:pt x="2348819" y="379056"/>
                  <a:pt x="2334529" y="368914"/>
                </a:cubicBezTo>
                <a:cubicBezTo>
                  <a:pt x="2320238" y="358772"/>
                  <a:pt x="2303112" y="350223"/>
                  <a:pt x="2283150" y="343266"/>
                </a:cubicBezTo>
                <a:cubicBezTo>
                  <a:pt x="2263189" y="336310"/>
                  <a:pt x="2241421" y="330074"/>
                  <a:pt x="2217847" y="324558"/>
                </a:cubicBezTo>
                <a:cubicBezTo>
                  <a:pt x="2197746" y="319483"/>
                  <a:pt x="2183697" y="315736"/>
                  <a:pt x="2175699" y="313317"/>
                </a:cubicBezTo>
                <a:cubicBezTo>
                  <a:pt x="2167701" y="310899"/>
                  <a:pt x="2159915" y="307616"/>
                  <a:pt x="2152342" y="303469"/>
                </a:cubicBezTo>
                <a:cubicBezTo>
                  <a:pt x="2144769" y="299322"/>
                  <a:pt x="2138976" y="294573"/>
                  <a:pt x="2134962" y="289221"/>
                </a:cubicBezTo>
                <a:cubicBezTo>
                  <a:pt x="2130948" y="283869"/>
                  <a:pt x="2128941" y="277526"/>
                  <a:pt x="2128941" y="270190"/>
                </a:cubicBezTo>
                <a:cubicBezTo>
                  <a:pt x="2128941" y="258401"/>
                  <a:pt x="2135124" y="248079"/>
                  <a:pt x="2147489" y="239222"/>
                </a:cubicBezTo>
                <a:cubicBezTo>
                  <a:pt x="2159854" y="230365"/>
                  <a:pt x="2176496" y="225936"/>
                  <a:pt x="2197416" y="225936"/>
                </a:cubicBezTo>
                <a:cubicBezTo>
                  <a:pt x="2220048" y="225936"/>
                  <a:pt x="2236386" y="230117"/>
                  <a:pt x="2246432" y="238478"/>
                </a:cubicBezTo>
                <a:cubicBezTo>
                  <a:pt x="2256478" y="246838"/>
                  <a:pt x="2265359" y="259044"/>
                  <a:pt x="2273077" y="275096"/>
                </a:cubicBezTo>
                <a:cubicBezTo>
                  <a:pt x="2279147" y="286426"/>
                  <a:pt x="2285143" y="294931"/>
                  <a:pt x="2291062" y="300611"/>
                </a:cubicBezTo>
                <a:cubicBezTo>
                  <a:pt x="2296981" y="306291"/>
                  <a:pt x="2305743" y="309131"/>
                  <a:pt x="2317348" y="309131"/>
                </a:cubicBezTo>
                <a:cubicBezTo>
                  <a:pt x="2330216" y="309131"/>
                  <a:pt x="2340842" y="304374"/>
                  <a:pt x="2349225" y="294860"/>
                </a:cubicBezTo>
                <a:cubicBezTo>
                  <a:pt x="2357610" y="285346"/>
                  <a:pt x="2361801" y="274689"/>
                  <a:pt x="2361801" y="262888"/>
                </a:cubicBezTo>
                <a:cubicBezTo>
                  <a:pt x="2361801" y="250789"/>
                  <a:pt x="2358697" y="238421"/>
                  <a:pt x="2352488" y="225783"/>
                </a:cubicBezTo>
                <a:cubicBezTo>
                  <a:pt x="2346279" y="213145"/>
                  <a:pt x="2336534" y="201150"/>
                  <a:pt x="2323253" y="189797"/>
                </a:cubicBezTo>
                <a:cubicBezTo>
                  <a:pt x="2309971" y="178444"/>
                  <a:pt x="2293367" y="169376"/>
                  <a:pt x="2273439" y="162591"/>
                </a:cubicBezTo>
                <a:cubicBezTo>
                  <a:pt x="2253512" y="155807"/>
                  <a:pt x="2230137" y="152415"/>
                  <a:pt x="2203313" y="152415"/>
                </a:cubicBezTo>
                <a:close/>
                <a:moveTo>
                  <a:pt x="1425887" y="152415"/>
                </a:moveTo>
                <a:cubicBezTo>
                  <a:pt x="1410824" y="152415"/>
                  <a:pt x="1398921" y="157401"/>
                  <a:pt x="1390177" y="167373"/>
                </a:cubicBezTo>
                <a:cubicBezTo>
                  <a:pt x="1381434" y="177344"/>
                  <a:pt x="1377062" y="191861"/>
                  <a:pt x="1377062" y="210923"/>
                </a:cubicBezTo>
                <a:lnTo>
                  <a:pt x="1377062" y="548140"/>
                </a:lnTo>
                <a:cubicBezTo>
                  <a:pt x="1377062" y="567261"/>
                  <a:pt x="1381469" y="581841"/>
                  <a:pt x="1390284" y="591879"/>
                </a:cubicBezTo>
                <a:cubicBezTo>
                  <a:pt x="1399099" y="601917"/>
                  <a:pt x="1410966" y="606937"/>
                  <a:pt x="1425887" y="606937"/>
                </a:cubicBezTo>
                <a:cubicBezTo>
                  <a:pt x="1440559" y="606937"/>
                  <a:pt x="1452559" y="601934"/>
                  <a:pt x="1461889" y="591928"/>
                </a:cubicBezTo>
                <a:cubicBezTo>
                  <a:pt x="1471219" y="581923"/>
                  <a:pt x="1475883" y="567328"/>
                  <a:pt x="1475883" y="548145"/>
                </a:cubicBezTo>
                <a:lnTo>
                  <a:pt x="1475883" y="410186"/>
                </a:lnTo>
                <a:lnTo>
                  <a:pt x="1650905" y="410186"/>
                </a:lnTo>
                <a:lnTo>
                  <a:pt x="1650905" y="548145"/>
                </a:lnTo>
                <a:cubicBezTo>
                  <a:pt x="1650905" y="567266"/>
                  <a:pt x="1655313" y="581845"/>
                  <a:pt x="1664128" y="591882"/>
                </a:cubicBezTo>
                <a:cubicBezTo>
                  <a:pt x="1672943" y="601918"/>
                  <a:pt x="1684810" y="606937"/>
                  <a:pt x="1699730" y="606937"/>
                </a:cubicBezTo>
                <a:cubicBezTo>
                  <a:pt x="1714402" y="606937"/>
                  <a:pt x="1726403" y="601933"/>
                  <a:pt x="1735733" y="591926"/>
                </a:cubicBezTo>
                <a:cubicBezTo>
                  <a:pt x="1745063" y="581919"/>
                  <a:pt x="1749727" y="567323"/>
                  <a:pt x="1749727" y="548140"/>
                </a:cubicBezTo>
                <a:lnTo>
                  <a:pt x="1749727" y="210923"/>
                </a:lnTo>
                <a:cubicBezTo>
                  <a:pt x="1749727" y="191802"/>
                  <a:pt x="1745097" y="177270"/>
                  <a:pt x="1735835" y="167328"/>
                </a:cubicBezTo>
                <a:cubicBezTo>
                  <a:pt x="1726574" y="157386"/>
                  <a:pt x="1714539" y="152415"/>
                  <a:pt x="1699730" y="152415"/>
                </a:cubicBezTo>
                <a:cubicBezTo>
                  <a:pt x="1685145" y="152415"/>
                  <a:pt x="1673362" y="157415"/>
                  <a:pt x="1664379" y="167414"/>
                </a:cubicBezTo>
                <a:cubicBezTo>
                  <a:pt x="1655396" y="177414"/>
                  <a:pt x="1650905" y="191931"/>
                  <a:pt x="1650905" y="210965"/>
                </a:cubicBezTo>
                <a:lnTo>
                  <a:pt x="1650905" y="327735"/>
                </a:lnTo>
                <a:lnTo>
                  <a:pt x="1475883" y="327735"/>
                </a:lnTo>
                <a:lnTo>
                  <a:pt x="1475883" y="210965"/>
                </a:lnTo>
                <a:cubicBezTo>
                  <a:pt x="1475883" y="191835"/>
                  <a:pt x="1471253" y="177294"/>
                  <a:pt x="1461991" y="167342"/>
                </a:cubicBezTo>
                <a:cubicBezTo>
                  <a:pt x="1452730" y="157391"/>
                  <a:pt x="1440695" y="152415"/>
                  <a:pt x="1425887" y="152415"/>
                </a:cubicBezTo>
                <a:close/>
                <a:moveTo>
                  <a:pt x="1112217" y="152415"/>
                </a:moveTo>
                <a:cubicBezTo>
                  <a:pt x="1083087" y="152415"/>
                  <a:pt x="1055565" y="157643"/>
                  <a:pt x="1029650" y="168098"/>
                </a:cubicBezTo>
                <a:cubicBezTo>
                  <a:pt x="1003735" y="178553"/>
                  <a:pt x="981155" y="193766"/>
                  <a:pt x="961910" y="213737"/>
                </a:cubicBezTo>
                <a:cubicBezTo>
                  <a:pt x="942665" y="233708"/>
                  <a:pt x="927919" y="257637"/>
                  <a:pt x="917671" y="285524"/>
                </a:cubicBezTo>
                <a:cubicBezTo>
                  <a:pt x="907424" y="313410"/>
                  <a:pt x="902300" y="345014"/>
                  <a:pt x="902300" y="380336"/>
                </a:cubicBezTo>
                <a:cubicBezTo>
                  <a:pt x="902300" y="402133"/>
                  <a:pt x="904330" y="422648"/>
                  <a:pt x="908390" y="441879"/>
                </a:cubicBezTo>
                <a:cubicBezTo>
                  <a:pt x="912450" y="461110"/>
                  <a:pt x="918601" y="479330"/>
                  <a:pt x="926842" y="496536"/>
                </a:cubicBezTo>
                <a:cubicBezTo>
                  <a:pt x="935084" y="513743"/>
                  <a:pt x="944504" y="527309"/>
                  <a:pt x="955101" y="537234"/>
                </a:cubicBezTo>
                <a:cubicBezTo>
                  <a:pt x="969045" y="556163"/>
                  <a:pt x="983872" y="570333"/>
                  <a:pt x="999582" y="579745"/>
                </a:cubicBezTo>
                <a:cubicBezTo>
                  <a:pt x="1015293" y="589157"/>
                  <a:pt x="1032575" y="596042"/>
                  <a:pt x="1051428" y="600400"/>
                </a:cubicBezTo>
                <a:cubicBezTo>
                  <a:pt x="1070281" y="604758"/>
                  <a:pt x="1091322" y="606937"/>
                  <a:pt x="1114552" y="606937"/>
                </a:cubicBezTo>
                <a:cubicBezTo>
                  <a:pt x="1145223" y="606937"/>
                  <a:pt x="1172131" y="602005"/>
                  <a:pt x="1195277" y="592142"/>
                </a:cubicBezTo>
                <a:cubicBezTo>
                  <a:pt x="1218423" y="582279"/>
                  <a:pt x="1237460" y="569432"/>
                  <a:pt x="1252388" y="553600"/>
                </a:cubicBezTo>
                <a:cubicBezTo>
                  <a:pt x="1267316" y="537769"/>
                  <a:pt x="1278301" y="521535"/>
                  <a:pt x="1285344" y="504901"/>
                </a:cubicBezTo>
                <a:cubicBezTo>
                  <a:pt x="1292387" y="488266"/>
                  <a:pt x="1295908" y="472827"/>
                  <a:pt x="1295908" y="458583"/>
                </a:cubicBezTo>
                <a:cubicBezTo>
                  <a:pt x="1295908" y="446348"/>
                  <a:pt x="1291584" y="436014"/>
                  <a:pt x="1282935" y="427580"/>
                </a:cubicBezTo>
                <a:cubicBezTo>
                  <a:pt x="1274286" y="419146"/>
                  <a:pt x="1263977" y="414930"/>
                  <a:pt x="1252009" y="414930"/>
                </a:cubicBezTo>
                <a:cubicBezTo>
                  <a:pt x="1238019" y="414930"/>
                  <a:pt x="1227888" y="419022"/>
                  <a:pt x="1221618" y="427208"/>
                </a:cubicBezTo>
                <a:cubicBezTo>
                  <a:pt x="1215347" y="435393"/>
                  <a:pt x="1210459" y="444842"/>
                  <a:pt x="1206956" y="455555"/>
                </a:cubicBezTo>
                <a:cubicBezTo>
                  <a:pt x="1198215" y="479488"/>
                  <a:pt x="1185768" y="497258"/>
                  <a:pt x="1169616" y="508863"/>
                </a:cubicBezTo>
                <a:cubicBezTo>
                  <a:pt x="1153464" y="520469"/>
                  <a:pt x="1133552" y="526272"/>
                  <a:pt x="1109883" y="526272"/>
                </a:cubicBezTo>
                <a:cubicBezTo>
                  <a:pt x="1088067" y="526272"/>
                  <a:pt x="1069140" y="521162"/>
                  <a:pt x="1053102" y="510942"/>
                </a:cubicBezTo>
                <a:cubicBezTo>
                  <a:pt x="1037064" y="500723"/>
                  <a:pt x="1024590" y="485062"/>
                  <a:pt x="1015679" y="463961"/>
                </a:cubicBezTo>
                <a:cubicBezTo>
                  <a:pt x="1006768" y="442860"/>
                  <a:pt x="1002312" y="415934"/>
                  <a:pt x="1002312" y="383183"/>
                </a:cubicBezTo>
                <a:cubicBezTo>
                  <a:pt x="1002312" y="334618"/>
                  <a:pt x="1012350" y="297460"/>
                  <a:pt x="1032425" y="271708"/>
                </a:cubicBezTo>
                <a:cubicBezTo>
                  <a:pt x="1052499" y="245956"/>
                  <a:pt x="1079291" y="233080"/>
                  <a:pt x="1112799" y="233080"/>
                </a:cubicBezTo>
                <a:cubicBezTo>
                  <a:pt x="1133870" y="233080"/>
                  <a:pt x="1151592" y="238030"/>
                  <a:pt x="1165963" y="247930"/>
                </a:cubicBezTo>
                <a:cubicBezTo>
                  <a:pt x="1180334" y="257831"/>
                  <a:pt x="1192949" y="272980"/>
                  <a:pt x="1203807" y="293379"/>
                </a:cubicBezTo>
                <a:cubicBezTo>
                  <a:pt x="1210985" y="306904"/>
                  <a:pt x="1217718" y="316649"/>
                  <a:pt x="1224006" y="322614"/>
                </a:cubicBezTo>
                <a:cubicBezTo>
                  <a:pt x="1230294" y="328580"/>
                  <a:pt x="1239824" y="331563"/>
                  <a:pt x="1252595" y="331563"/>
                </a:cubicBezTo>
                <a:cubicBezTo>
                  <a:pt x="1264433" y="331563"/>
                  <a:pt x="1274417" y="327158"/>
                  <a:pt x="1282546" y="318349"/>
                </a:cubicBezTo>
                <a:cubicBezTo>
                  <a:pt x="1290676" y="309541"/>
                  <a:pt x="1294741" y="299411"/>
                  <a:pt x="1294741" y="287961"/>
                </a:cubicBezTo>
                <a:cubicBezTo>
                  <a:pt x="1294741" y="268734"/>
                  <a:pt x="1287215" y="248492"/>
                  <a:pt x="1272163" y="227234"/>
                </a:cubicBezTo>
                <a:cubicBezTo>
                  <a:pt x="1257112" y="205976"/>
                  <a:pt x="1235578" y="188192"/>
                  <a:pt x="1207563" y="173881"/>
                </a:cubicBezTo>
                <a:cubicBezTo>
                  <a:pt x="1179547" y="159571"/>
                  <a:pt x="1147766" y="152415"/>
                  <a:pt x="1112217" y="152415"/>
                </a:cubicBezTo>
                <a:close/>
                <a:moveTo>
                  <a:pt x="120002" y="0"/>
                </a:moveTo>
                <a:lnTo>
                  <a:pt x="5917885" y="0"/>
                </a:lnTo>
                <a:cubicBezTo>
                  <a:pt x="5984160" y="0"/>
                  <a:pt x="6037887" y="53727"/>
                  <a:pt x="6037887" y="120002"/>
                </a:cubicBezTo>
                <a:lnTo>
                  <a:pt x="6037887" y="599998"/>
                </a:lnTo>
                <a:cubicBezTo>
                  <a:pt x="6037887" y="666273"/>
                  <a:pt x="5984160" y="720000"/>
                  <a:pt x="5917885" y="720000"/>
                </a:cubicBez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254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AFD7FD-305F-2CDA-E47E-0DB15D20ECF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394154" y="1739109"/>
            <a:ext cx="7489434" cy="907846"/>
            <a:chOff x="-1394154" y="2213669"/>
            <a:chExt cx="7489434" cy="90784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F07783-6A6C-88BC-99B3-2E366B4DAF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394154" y="2213669"/>
              <a:ext cx="7489434" cy="907846"/>
            </a:xfrm>
            <a:prstGeom prst="roundRect">
              <a:avLst>
                <a:gd name="adj" fmla="val 228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C496D2-7001-32DB-4466-ECD09153935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044" y="2388461"/>
              <a:ext cx="5756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200" dirty="0">
                  <a:latin typeface="Berlin Sans FB" panose="020E0602020502020306" pitchFamily="34" charset="0"/>
                </a:rPr>
                <a:t>MS EXCEL(Microsoft 365 version)</a:t>
              </a:r>
              <a:endParaRPr lang="en-IN" sz="3200" dirty="0">
                <a:latin typeface="Berlin Sans FB" panose="020E0602020502020306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/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F93FC55-AC95-78AD-8AE9-E5674BC023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14" y="2884365"/>
            <a:ext cx="3687762" cy="34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94BE16-172C-51BE-B13F-031E00EA2C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58" y="62340"/>
            <a:ext cx="3209242" cy="24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D31AD3F-7B6B-A900-568F-8E518E8C381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52" y="3252486"/>
            <a:ext cx="7029255" cy="40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7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AFD7FD-305F-2CDA-E47E-0DB15D20ECF8}"/>
              </a:ext>
            </a:extLst>
          </p:cNvPr>
          <p:cNvGrpSpPr>
            <a:grpSpLocks/>
          </p:cNvGrpSpPr>
          <p:nvPr/>
        </p:nvGrpSpPr>
        <p:grpSpPr>
          <a:xfrm>
            <a:off x="-1420876" y="1990659"/>
            <a:ext cx="10055583" cy="6736654"/>
            <a:chOff x="-1394154" y="2213669"/>
            <a:chExt cx="7489434" cy="90784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F07783-6A6C-88BC-99B3-2E366B4DAF6D}"/>
                </a:ext>
              </a:extLst>
            </p:cNvPr>
            <p:cNvSpPr>
              <a:spLocks/>
            </p:cNvSpPr>
            <p:nvPr/>
          </p:nvSpPr>
          <p:spPr>
            <a:xfrm>
              <a:off x="-1394154" y="2213669"/>
              <a:ext cx="7489434" cy="907846"/>
            </a:xfrm>
            <a:prstGeom prst="roundRect">
              <a:avLst>
                <a:gd name="adj" fmla="val 228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C496D2-7001-32DB-4466-ECD091539350}"/>
                </a:ext>
              </a:extLst>
            </p:cNvPr>
            <p:cNvSpPr txBox="1">
              <a:spLocks/>
            </p:cNvSpPr>
            <p:nvPr/>
          </p:nvSpPr>
          <p:spPr>
            <a:xfrm>
              <a:off x="-64968" y="2268559"/>
              <a:ext cx="5979214" cy="543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IN" sz="3200" dirty="0">
                  <a:latin typeface="Berlin Sans FB" panose="020E0602020502020306" pitchFamily="34" charset="0"/>
                </a:rPr>
                <a:t>There are </a:t>
              </a:r>
              <a:r>
                <a:rPr lang="en-IN" sz="3200" dirty="0">
                  <a:solidFill>
                    <a:schemeClr val="accent1"/>
                  </a:solidFill>
                  <a:latin typeface="Berlin Sans FB" panose="020E0602020502020306" pitchFamily="34" charset="0"/>
                </a:rPr>
                <a:t>54 duplicate</a:t>
              </a:r>
              <a:r>
                <a:rPr lang="en-IN" sz="3200" dirty="0">
                  <a:latin typeface="Berlin Sans FB" panose="020E0602020502020306" pitchFamily="34" charset="0"/>
                </a:rPr>
                <a:t> application IDs.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IN" sz="3200" dirty="0">
                  <a:latin typeface="Berlin Sans FB" panose="020E0602020502020306" pitchFamily="34" charset="0"/>
                </a:rPr>
                <a:t>There is one post in the Post name that is not defined(</a:t>
              </a:r>
              <a:r>
                <a:rPr lang="en-IN" sz="3200" dirty="0">
                  <a:solidFill>
                    <a:schemeClr val="accent1"/>
                  </a:solidFill>
                  <a:latin typeface="Berlin Sans FB" panose="020E0602020502020306" pitchFamily="34" charset="0"/>
                </a:rPr>
                <a:t>application ID – 289907</a:t>
              </a:r>
              <a:r>
                <a:rPr lang="en-IN" sz="3200" dirty="0">
                  <a:latin typeface="Berlin Sans FB" panose="020E0602020502020306" pitchFamily="34" charset="0"/>
                </a:rPr>
                <a:t>).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IN" sz="3200" dirty="0">
                  <a:latin typeface="Berlin Sans FB" panose="020E0602020502020306" pitchFamily="34" charset="0"/>
                </a:rPr>
                <a:t>There are </a:t>
              </a:r>
              <a:r>
                <a:rPr lang="en-IN" sz="3200" dirty="0">
                  <a:solidFill>
                    <a:schemeClr val="accent1"/>
                  </a:solidFill>
                  <a:latin typeface="Berlin Sans FB" panose="020E0602020502020306" pitchFamily="34" charset="0"/>
                </a:rPr>
                <a:t>15 people</a:t>
              </a:r>
              <a:r>
                <a:rPr lang="en-IN" sz="3200" dirty="0">
                  <a:latin typeface="Berlin Sans FB" panose="020E0602020502020306" pitchFamily="34" charset="0"/>
                </a:rPr>
                <a:t> who haven’t defined(Don’t want to say not included) their gender.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IN" sz="3200" dirty="0">
                  <a:latin typeface="Berlin Sans FB" panose="020E0602020502020306" pitchFamily="34" charset="0"/>
                </a:rPr>
                <a:t>There are </a:t>
              </a:r>
              <a:r>
                <a:rPr lang="en-IN" sz="3200" dirty="0">
                  <a:solidFill>
                    <a:schemeClr val="accent1"/>
                  </a:solidFill>
                  <a:latin typeface="Berlin Sans FB" panose="020E0602020502020306" pitchFamily="34" charset="0"/>
                </a:rPr>
                <a:t>3 people who are earning more than 2 lakhs</a:t>
              </a:r>
              <a:r>
                <a:rPr lang="en-IN" sz="3200" dirty="0">
                  <a:latin typeface="Berlin Sans FB" panose="020E0602020502020306" pitchFamily="34" charset="0"/>
                </a:rPr>
                <a:t>, but the average is nearly 50k.</a:t>
              </a: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/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70E18F6-B9EE-B693-F580-5FF7875608CC}"/>
              </a:ext>
            </a:extLst>
          </p:cNvPr>
          <p:cNvSpPr txBox="1"/>
          <p:nvPr/>
        </p:nvSpPr>
        <p:spPr>
          <a:xfrm>
            <a:off x="324095" y="243070"/>
            <a:ext cx="4536000" cy="1363085"/>
          </a:xfrm>
          <a:custGeom>
            <a:avLst/>
            <a:gdLst/>
            <a:ahLst/>
            <a:cxnLst/>
            <a:rect l="l" t="t" r="r" b="b"/>
            <a:pathLst>
              <a:path w="4536000" h="1363085">
                <a:moveTo>
                  <a:pt x="2440962" y="889032"/>
                </a:moveTo>
                <a:lnTo>
                  <a:pt x="2522520" y="889032"/>
                </a:lnTo>
                <a:cubicBezTo>
                  <a:pt x="2552881" y="889032"/>
                  <a:pt x="2573220" y="891215"/>
                  <a:pt x="2583539" y="895581"/>
                </a:cubicBezTo>
                <a:cubicBezTo>
                  <a:pt x="2594453" y="900145"/>
                  <a:pt x="2602986" y="907041"/>
                  <a:pt x="2609138" y="916268"/>
                </a:cubicBezTo>
                <a:cubicBezTo>
                  <a:pt x="2615289" y="925495"/>
                  <a:pt x="2618365" y="936161"/>
                  <a:pt x="2618365" y="948266"/>
                </a:cubicBezTo>
                <a:cubicBezTo>
                  <a:pt x="2618365" y="963744"/>
                  <a:pt x="2614545" y="975898"/>
                  <a:pt x="2606905" y="984729"/>
                </a:cubicBezTo>
                <a:cubicBezTo>
                  <a:pt x="2599265" y="993559"/>
                  <a:pt x="2588202" y="999810"/>
                  <a:pt x="2573716" y="1003481"/>
                </a:cubicBezTo>
                <a:cubicBezTo>
                  <a:pt x="2559230" y="1007152"/>
                  <a:pt x="2541371" y="1008988"/>
                  <a:pt x="2520138" y="1008988"/>
                </a:cubicBezTo>
                <a:lnTo>
                  <a:pt x="2440962" y="1008988"/>
                </a:lnTo>
                <a:close/>
                <a:moveTo>
                  <a:pt x="735392" y="885460"/>
                </a:moveTo>
                <a:cubicBezTo>
                  <a:pt x="760196" y="885460"/>
                  <a:pt x="782173" y="891463"/>
                  <a:pt x="801322" y="903469"/>
                </a:cubicBezTo>
                <a:cubicBezTo>
                  <a:pt x="820472" y="915474"/>
                  <a:pt x="835206" y="933185"/>
                  <a:pt x="845524" y="956600"/>
                </a:cubicBezTo>
                <a:cubicBezTo>
                  <a:pt x="855843" y="980016"/>
                  <a:pt x="861002" y="1007698"/>
                  <a:pt x="861002" y="1039646"/>
                </a:cubicBezTo>
                <a:cubicBezTo>
                  <a:pt x="861002" y="1074175"/>
                  <a:pt x="855397" y="1103246"/>
                  <a:pt x="844185" y="1126860"/>
                </a:cubicBezTo>
                <a:cubicBezTo>
                  <a:pt x="832973" y="1150474"/>
                  <a:pt x="817892" y="1167936"/>
                  <a:pt x="798941" y="1179247"/>
                </a:cubicBezTo>
                <a:cubicBezTo>
                  <a:pt x="779990" y="1190558"/>
                  <a:pt x="759204" y="1196214"/>
                  <a:pt x="736582" y="1196214"/>
                </a:cubicBezTo>
                <a:cubicBezTo>
                  <a:pt x="718921" y="1196214"/>
                  <a:pt x="702699" y="1192939"/>
                  <a:pt x="687915" y="1186391"/>
                </a:cubicBezTo>
                <a:cubicBezTo>
                  <a:pt x="673132" y="1179843"/>
                  <a:pt x="660035" y="1169970"/>
                  <a:pt x="648625" y="1156774"/>
                </a:cubicBezTo>
                <a:cubicBezTo>
                  <a:pt x="637215" y="1143578"/>
                  <a:pt x="628384" y="1126959"/>
                  <a:pt x="622133" y="1106917"/>
                </a:cubicBezTo>
                <a:cubicBezTo>
                  <a:pt x="615883" y="1086875"/>
                  <a:pt x="612757" y="1064451"/>
                  <a:pt x="612757" y="1039646"/>
                </a:cubicBezTo>
                <a:cubicBezTo>
                  <a:pt x="612757" y="1015040"/>
                  <a:pt x="615883" y="992865"/>
                  <a:pt x="622133" y="973120"/>
                </a:cubicBezTo>
                <a:cubicBezTo>
                  <a:pt x="628384" y="953376"/>
                  <a:pt x="636917" y="937153"/>
                  <a:pt x="647732" y="924453"/>
                </a:cubicBezTo>
                <a:cubicBezTo>
                  <a:pt x="658547" y="911753"/>
                  <a:pt x="671445" y="902080"/>
                  <a:pt x="686427" y="895432"/>
                </a:cubicBezTo>
                <a:cubicBezTo>
                  <a:pt x="701409" y="888784"/>
                  <a:pt x="717731" y="885460"/>
                  <a:pt x="735392" y="885460"/>
                </a:cubicBezTo>
                <a:close/>
                <a:moveTo>
                  <a:pt x="2406731" y="822655"/>
                </a:moveTo>
                <a:cubicBezTo>
                  <a:pt x="2387681" y="822655"/>
                  <a:pt x="2373890" y="826921"/>
                  <a:pt x="2365357" y="835454"/>
                </a:cubicBezTo>
                <a:cubicBezTo>
                  <a:pt x="2356824" y="843987"/>
                  <a:pt x="2352558" y="857778"/>
                  <a:pt x="2352558" y="876828"/>
                </a:cubicBezTo>
                <a:lnTo>
                  <a:pt x="2352558" y="1212585"/>
                </a:lnTo>
                <a:cubicBezTo>
                  <a:pt x="2352558" y="1230246"/>
                  <a:pt x="2356427" y="1243640"/>
                  <a:pt x="2364166" y="1252768"/>
                </a:cubicBezTo>
                <a:cubicBezTo>
                  <a:pt x="2371906" y="1261896"/>
                  <a:pt x="2382820" y="1266461"/>
                  <a:pt x="2396909" y="1266461"/>
                </a:cubicBezTo>
                <a:cubicBezTo>
                  <a:pt x="2410006" y="1266461"/>
                  <a:pt x="2420622" y="1262095"/>
                  <a:pt x="2428758" y="1253364"/>
                </a:cubicBezTo>
                <a:cubicBezTo>
                  <a:pt x="2436894" y="1244632"/>
                  <a:pt x="2440962" y="1231039"/>
                  <a:pt x="2440962" y="1212585"/>
                </a:cubicBezTo>
                <a:lnTo>
                  <a:pt x="2440962" y="1072389"/>
                </a:lnTo>
                <a:lnTo>
                  <a:pt x="2471918" y="1072389"/>
                </a:lnTo>
                <a:cubicBezTo>
                  <a:pt x="2487595" y="1072389"/>
                  <a:pt x="2500592" y="1074472"/>
                  <a:pt x="2510911" y="1078639"/>
                </a:cubicBezTo>
                <a:cubicBezTo>
                  <a:pt x="2521230" y="1082807"/>
                  <a:pt x="2531400" y="1090546"/>
                  <a:pt x="2541421" y="1101857"/>
                </a:cubicBezTo>
                <a:cubicBezTo>
                  <a:pt x="2551442" y="1113168"/>
                  <a:pt x="2562802" y="1129638"/>
                  <a:pt x="2575502" y="1151268"/>
                </a:cubicBezTo>
                <a:lnTo>
                  <a:pt x="2610923" y="1210203"/>
                </a:lnTo>
                <a:cubicBezTo>
                  <a:pt x="2619258" y="1224094"/>
                  <a:pt x="2625856" y="1234611"/>
                  <a:pt x="2630718" y="1241755"/>
                </a:cubicBezTo>
                <a:cubicBezTo>
                  <a:pt x="2635579" y="1248899"/>
                  <a:pt x="2641384" y="1254802"/>
                  <a:pt x="2648131" y="1259466"/>
                </a:cubicBezTo>
                <a:cubicBezTo>
                  <a:pt x="2654877" y="1264129"/>
                  <a:pt x="2663212" y="1266461"/>
                  <a:pt x="2673134" y="1266461"/>
                </a:cubicBezTo>
                <a:cubicBezTo>
                  <a:pt x="2681468" y="1266461"/>
                  <a:pt x="2688810" y="1264823"/>
                  <a:pt x="2695160" y="1261549"/>
                </a:cubicBezTo>
                <a:cubicBezTo>
                  <a:pt x="2701510" y="1258275"/>
                  <a:pt x="2706521" y="1253810"/>
                  <a:pt x="2710192" y="1248155"/>
                </a:cubicBezTo>
                <a:cubicBezTo>
                  <a:pt x="2713863" y="1242499"/>
                  <a:pt x="2715698" y="1236794"/>
                  <a:pt x="2715698" y="1231039"/>
                </a:cubicBezTo>
                <a:cubicBezTo>
                  <a:pt x="2715698" y="1225483"/>
                  <a:pt x="2712573" y="1215313"/>
                  <a:pt x="2706322" y="1200530"/>
                </a:cubicBezTo>
                <a:cubicBezTo>
                  <a:pt x="2700072" y="1185746"/>
                  <a:pt x="2691340" y="1169176"/>
                  <a:pt x="2680129" y="1150821"/>
                </a:cubicBezTo>
                <a:cubicBezTo>
                  <a:pt x="2668917" y="1132465"/>
                  <a:pt x="2656167" y="1115152"/>
                  <a:pt x="2641880" y="1098880"/>
                </a:cubicBezTo>
                <a:cubicBezTo>
                  <a:pt x="2627592" y="1082608"/>
                  <a:pt x="2612610" y="1070305"/>
                  <a:pt x="2596934" y="1061971"/>
                </a:cubicBezTo>
                <a:cubicBezTo>
                  <a:pt x="2634240" y="1053835"/>
                  <a:pt x="2662071" y="1040043"/>
                  <a:pt x="2680426" y="1020596"/>
                </a:cubicBezTo>
                <a:cubicBezTo>
                  <a:pt x="2698782" y="1001150"/>
                  <a:pt x="2707959" y="975154"/>
                  <a:pt x="2707959" y="942610"/>
                </a:cubicBezTo>
                <a:cubicBezTo>
                  <a:pt x="2707959" y="926735"/>
                  <a:pt x="2705231" y="911704"/>
                  <a:pt x="2699774" y="897516"/>
                </a:cubicBezTo>
                <a:cubicBezTo>
                  <a:pt x="2694317" y="883327"/>
                  <a:pt x="2686330" y="870875"/>
                  <a:pt x="2675813" y="860160"/>
                </a:cubicBezTo>
                <a:cubicBezTo>
                  <a:pt x="2665295" y="849444"/>
                  <a:pt x="2653191" y="841209"/>
                  <a:pt x="2639498" y="835454"/>
                </a:cubicBezTo>
                <a:cubicBezTo>
                  <a:pt x="2628188" y="830295"/>
                  <a:pt x="2615487" y="826872"/>
                  <a:pt x="2601398" y="825185"/>
                </a:cubicBezTo>
                <a:cubicBezTo>
                  <a:pt x="2587310" y="823498"/>
                  <a:pt x="2570343" y="822655"/>
                  <a:pt x="2550499" y="822655"/>
                </a:cubicBezTo>
                <a:close/>
                <a:moveTo>
                  <a:pt x="1997752" y="822655"/>
                </a:moveTo>
                <a:cubicBezTo>
                  <a:pt x="1985250" y="822655"/>
                  <a:pt x="1974981" y="824491"/>
                  <a:pt x="1966944" y="828162"/>
                </a:cubicBezTo>
                <a:cubicBezTo>
                  <a:pt x="1958908" y="831833"/>
                  <a:pt x="1953004" y="837687"/>
                  <a:pt x="1949234" y="845723"/>
                </a:cubicBezTo>
                <a:cubicBezTo>
                  <a:pt x="1945463" y="853760"/>
                  <a:pt x="1943578" y="864128"/>
                  <a:pt x="1943578" y="876828"/>
                </a:cubicBezTo>
                <a:lnTo>
                  <a:pt x="1943578" y="1204846"/>
                </a:lnTo>
                <a:cubicBezTo>
                  <a:pt x="1943578" y="1223896"/>
                  <a:pt x="1947795" y="1237687"/>
                  <a:pt x="1956229" y="1246220"/>
                </a:cubicBezTo>
                <a:cubicBezTo>
                  <a:pt x="1964662" y="1254753"/>
                  <a:pt x="1978503" y="1259019"/>
                  <a:pt x="1997752" y="1259019"/>
                </a:cubicBezTo>
                <a:lnTo>
                  <a:pt x="2237960" y="1259019"/>
                </a:lnTo>
                <a:cubicBezTo>
                  <a:pt x="2251851" y="1259019"/>
                  <a:pt x="2262318" y="1255794"/>
                  <a:pt x="2269363" y="1249345"/>
                </a:cubicBezTo>
                <a:cubicBezTo>
                  <a:pt x="2276407" y="1242896"/>
                  <a:pt x="2279930" y="1234512"/>
                  <a:pt x="2279930" y="1224193"/>
                </a:cubicBezTo>
                <a:cubicBezTo>
                  <a:pt x="2279930" y="1213478"/>
                  <a:pt x="2276407" y="1204895"/>
                  <a:pt x="2269363" y="1198446"/>
                </a:cubicBezTo>
                <a:cubicBezTo>
                  <a:pt x="2262318" y="1191997"/>
                  <a:pt x="2251851" y="1188772"/>
                  <a:pt x="2237960" y="1188772"/>
                </a:cubicBezTo>
                <a:lnTo>
                  <a:pt x="2031982" y="1188772"/>
                </a:lnTo>
                <a:lnTo>
                  <a:pt x="2031982" y="1064650"/>
                </a:lnTo>
                <a:lnTo>
                  <a:pt x="2215338" y="1064650"/>
                </a:lnTo>
                <a:cubicBezTo>
                  <a:pt x="2229031" y="1064650"/>
                  <a:pt x="2239151" y="1061524"/>
                  <a:pt x="2245699" y="1055273"/>
                </a:cubicBezTo>
                <a:cubicBezTo>
                  <a:pt x="2252248" y="1049023"/>
                  <a:pt x="2255522" y="1040936"/>
                  <a:pt x="2255522" y="1031014"/>
                </a:cubicBezTo>
                <a:cubicBezTo>
                  <a:pt x="2255522" y="1021092"/>
                  <a:pt x="2252198" y="1013105"/>
                  <a:pt x="2245550" y="1007053"/>
                </a:cubicBezTo>
                <a:cubicBezTo>
                  <a:pt x="2238903" y="1001001"/>
                  <a:pt x="2228832" y="997975"/>
                  <a:pt x="2215338" y="997975"/>
                </a:cubicBezTo>
                <a:lnTo>
                  <a:pt x="2031982" y="997975"/>
                </a:lnTo>
                <a:lnTo>
                  <a:pt x="2031982" y="890818"/>
                </a:lnTo>
                <a:lnTo>
                  <a:pt x="2231114" y="890818"/>
                </a:lnTo>
                <a:cubicBezTo>
                  <a:pt x="2245203" y="890818"/>
                  <a:pt x="2255671" y="887693"/>
                  <a:pt x="2262517" y="881442"/>
                </a:cubicBezTo>
                <a:cubicBezTo>
                  <a:pt x="2269363" y="875191"/>
                  <a:pt x="2272786" y="866907"/>
                  <a:pt x="2272786" y="856588"/>
                </a:cubicBezTo>
                <a:cubicBezTo>
                  <a:pt x="2272786" y="846467"/>
                  <a:pt x="2269363" y="838282"/>
                  <a:pt x="2262517" y="832031"/>
                </a:cubicBezTo>
                <a:cubicBezTo>
                  <a:pt x="2255671" y="825780"/>
                  <a:pt x="2245203" y="822655"/>
                  <a:pt x="2231114" y="822655"/>
                </a:cubicBezTo>
                <a:close/>
                <a:moveTo>
                  <a:pt x="3415191" y="815214"/>
                </a:moveTo>
                <a:cubicBezTo>
                  <a:pt x="3381655" y="815214"/>
                  <a:pt x="3352484" y="820224"/>
                  <a:pt x="3327680" y="830245"/>
                </a:cubicBezTo>
                <a:cubicBezTo>
                  <a:pt x="3302875" y="840266"/>
                  <a:pt x="3283924" y="854603"/>
                  <a:pt x="3270827" y="873257"/>
                </a:cubicBezTo>
                <a:cubicBezTo>
                  <a:pt x="3257731" y="891910"/>
                  <a:pt x="3251182" y="913242"/>
                  <a:pt x="3251182" y="937253"/>
                </a:cubicBezTo>
                <a:cubicBezTo>
                  <a:pt x="3251182" y="962454"/>
                  <a:pt x="3257383" y="983538"/>
                  <a:pt x="3269786" y="1000505"/>
                </a:cubicBezTo>
                <a:cubicBezTo>
                  <a:pt x="3282188" y="1017471"/>
                  <a:pt x="3298956" y="1030866"/>
                  <a:pt x="3320090" y="1040688"/>
                </a:cubicBezTo>
                <a:cubicBezTo>
                  <a:pt x="3341223" y="1050511"/>
                  <a:pt x="3367467" y="1059093"/>
                  <a:pt x="3398820" y="1066436"/>
                </a:cubicBezTo>
                <a:cubicBezTo>
                  <a:pt x="3422235" y="1071793"/>
                  <a:pt x="3440938" y="1076853"/>
                  <a:pt x="3454928" y="1081616"/>
                </a:cubicBezTo>
                <a:cubicBezTo>
                  <a:pt x="3468918" y="1086378"/>
                  <a:pt x="3480328" y="1093274"/>
                  <a:pt x="3489158" y="1102303"/>
                </a:cubicBezTo>
                <a:cubicBezTo>
                  <a:pt x="3497989" y="1111332"/>
                  <a:pt x="3502404" y="1123089"/>
                  <a:pt x="3502404" y="1137575"/>
                </a:cubicBezTo>
                <a:cubicBezTo>
                  <a:pt x="3502404" y="1155832"/>
                  <a:pt x="3494218" y="1171062"/>
                  <a:pt x="3477847" y="1183266"/>
                </a:cubicBezTo>
                <a:cubicBezTo>
                  <a:pt x="3461476" y="1195469"/>
                  <a:pt x="3440194" y="1201571"/>
                  <a:pt x="3414000" y="1201571"/>
                </a:cubicBezTo>
                <a:cubicBezTo>
                  <a:pt x="3394950" y="1201571"/>
                  <a:pt x="3379571" y="1198545"/>
                  <a:pt x="3367863" y="1192493"/>
                </a:cubicBezTo>
                <a:cubicBezTo>
                  <a:pt x="3356156" y="1186441"/>
                  <a:pt x="3347077" y="1178751"/>
                  <a:pt x="3340628" y="1169425"/>
                </a:cubicBezTo>
                <a:cubicBezTo>
                  <a:pt x="3334178" y="1160098"/>
                  <a:pt x="3328176" y="1148489"/>
                  <a:pt x="3322620" y="1134599"/>
                </a:cubicBezTo>
                <a:cubicBezTo>
                  <a:pt x="3318056" y="1122891"/>
                  <a:pt x="3312549" y="1114061"/>
                  <a:pt x="3306100" y="1108107"/>
                </a:cubicBezTo>
                <a:cubicBezTo>
                  <a:pt x="3299650" y="1102154"/>
                  <a:pt x="3291762" y="1099178"/>
                  <a:pt x="3282436" y="1099178"/>
                </a:cubicBezTo>
                <a:cubicBezTo>
                  <a:pt x="3270927" y="1099178"/>
                  <a:pt x="3261451" y="1102998"/>
                  <a:pt x="3254010" y="1110637"/>
                </a:cubicBezTo>
                <a:cubicBezTo>
                  <a:pt x="3246568" y="1118277"/>
                  <a:pt x="3242848" y="1127455"/>
                  <a:pt x="3242848" y="1138171"/>
                </a:cubicBezTo>
                <a:cubicBezTo>
                  <a:pt x="3242848" y="1156625"/>
                  <a:pt x="3249049" y="1175626"/>
                  <a:pt x="3261451" y="1195172"/>
                </a:cubicBezTo>
                <a:cubicBezTo>
                  <a:pt x="3273854" y="1214718"/>
                  <a:pt x="3289977" y="1230345"/>
                  <a:pt x="3309820" y="1242053"/>
                </a:cubicBezTo>
                <a:cubicBezTo>
                  <a:pt x="3337800" y="1258325"/>
                  <a:pt x="3373320" y="1266461"/>
                  <a:pt x="3416381" y="1266461"/>
                </a:cubicBezTo>
                <a:cubicBezTo>
                  <a:pt x="3452299" y="1266461"/>
                  <a:pt x="3483354" y="1260507"/>
                  <a:pt x="3509548" y="1248601"/>
                </a:cubicBezTo>
                <a:cubicBezTo>
                  <a:pt x="3535741" y="1236695"/>
                  <a:pt x="3555635" y="1220225"/>
                  <a:pt x="3569228" y="1199190"/>
                </a:cubicBezTo>
                <a:cubicBezTo>
                  <a:pt x="3582821" y="1178156"/>
                  <a:pt x="3589617" y="1154442"/>
                  <a:pt x="3589617" y="1128050"/>
                </a:cubicBezTo>
                <a:cubicBezTo>
                  <a:pt x="3589617" y="1106024"/>
                  <a:pt x="3585698" y="1087420"/>
                  <a:pt x="3577860" y="1072240"/>
                </a:cubicBezTo>
                <a:cubicBezTo>
                  <a:pt x="3570022" y="1057059"/>
                  <a:pt x="3559107" y="1044508"/>
                  <a:pt x="3545118" y="1034586"/>
                </a:cubicBezTo>
                <a:cubicBezTo>
                  <a:pt x="3531128" y="1024664"/>
                  <a:pt x="3514161" y="1016231"/>
                  <a:pt x="3494218" y="1009286"/>
                </a:cubicBezTo>
                <a:cubicBezTo>
                  <a:pt x="3474275" y="1002340"/>
                  <a:pt x="3452001" y="995990"/>
                  <a:pt x="3427395" y="990236"/>
                </a:cubicBezTo>
                <a:cubicBezTo>
                  <a:pt x="3407749" y="985274"/>
                  <a:pt x="3393660" y="981504"/>
                  <a:pt x="3385127" y="978924"/>
                </a:cubicBezTo>
                <a:cubicBezTo>
                  <a:pt x="3376594" y="976345"/>
                  <a:pt x="3368161" y="972773"/>
                  <a:pt x="3359827" y="968209"/>
                </a:cubicBezTo>
                <a:cubicBezTo>
                  <a:pt x="3351492" y="963645"/>
                  <a:pt x="3344944" y="958188"/>
                  <a:pt x="3340181" y="951838"/>
                </a:cubicBezTo>
                <a:cubicBezTo>
                  <a:pt x="3335419" y="945488"/>
                  <a:pt x="3333038" y="937947"/>
                  <a:pt x="3333038" y="929216"/>
                </a:cubicBezTo>
                <a:cubicBezTo>
                  <a:pt x="3333038" y="915127"/>
                  <a:pt x="3340032" y="903072"/>
                  <a:pt x="3354022" y="893051"/>
                </a:cubicBezTo>
                <a:cubicBezTo>
                  <a:pt x="3368012" y="883030"/>
                  <a:pt x="3386417" y="878019"/>
                  <a:pt x="3409238" y="878019"/>
                </a:cubicBezTo>
                <a:cubicBezTo>
                  <a:pt x="3433844" y="878019"/>
                  <a:pt x="3451703" y="882633"/>
                  <a:pt x="3462816" y="891860"/>
                </a:cubicBezTo>
                <a:cubicBezTo>
                  <a:pt x="3473928" y="901087"/>
                  <a:pt x="3483453" y="913936"/>
                  <a:pt x="3491391" y="930407"/>
                </a:cubicBezTo>
                <a:cubicBezTo>
                  <a:pt x="3497542" y="941916"/>
                  <a:pt x="3503247" y="950201"/>
                  <a:pt x="3508506" y="955261"/>
                </a:cubicBezTo>
                <a:cubicBezTo>
                  <a:pt x="3513765" y="960321"/>
                  <a:pt x="3521454" y="962851"/>
                  <a:pt x="3531574" y="962851"/>
                </a:cubicBezTo>
                <a:cubicBezTo>
                  <a:pt x="3542687" y="962851"/>
                  <a:pt x="3551964" y="958634"/>
                  <a:pt x="3559405" y="950201"/>
                </a:cubicBezTo>
                <a:cubicBezTo>
                  <a:pt x="3566847" y="941767"/>
                  <a:pt x="3570567" y="932292"/>
                  <a:pt x="3570567" y="921774"/>
                </a:cubicBezTo>
                <a:cubicBezTo>
                  <a:pt x="3570567" y="910265"/>
                  <a:pt x="3567591" y="898458"/>
                  <a:pt x="3561638" y="886353"/>
                </a:cubicBezTo>
                <a:cubicBezTo>
                  <a:pt x="3555684" y="874249"/>
                  <a:pt x="3546259" y="862690"/>
                  <a:pt x="3533360" y="851676"/>
                </a:cubicBezTo>
                <a:cubicBezTo>
                  <a:pt x="3520462" y="840663"/>
                  <a:pt x="3504240" y="831833"/>
                  <a:pt x="3484693" y="825185"/>
                </a:cubicBezTo>
                <a:cubicBezTo>
                  <a:pt x="3465147" y="818537"/>
                  <a:pt x="3441980" y="815214"/>
                  <a:pt x="3415191" y="815214"/>
                </a:cubicBezTo>
                <a:close/>
                <a:moveTo>
                  <a:pt x="2844286" y="815214"/>
                </a:moveTo>
                <a:cubicBezTo>
                  <a:pt x="2834166" y="815214"/>
                  <a:pt x="2824740" y="818041"/>
                  <a:pt x="2816009" y="823697"/>
                </a:cubicBezTo>
                <a:cubicBezTo>
                  <a:pt x="2807277" y="829352"/>
                  <a:pt x="2801027" y="836645"/>
                  <a:pt x="2797256" y="845574"/>
                </a:cubicBezTo>
                <a:cubicBezTo>
                  <a:pt x="2794081" y="853710"/>
                  <a:pt x="2792494" y="864922"/>
                  <a:pt x="2792494" y="879210"/>
                </a:cubicBezTo>
                <a:lnTo>
                  <a:pt x="2792494" y="1215859"/>
                </a:lnTo>
                <a:cubicBezTo>
                  <a:pt x="2792494" y="1232329"/>
                  <a:pt x="2796264" y="1244880"/>
                  <a:pt x="2803805" y="1253512"/>
                </a:cubicBezTo>
                <a:cubicBezTo>
                  <a:pt x="2811345" y="1262144"/>
                  <a:pt x="2821366" y="1266461"/>
                  <a:pt x="2833868" y="1266461"/>
                </a:cubicBezTo>
                <a:cubicBezTo>
                  <a:pt x="2845973" y="1266461"/>
                  <a:pt x="2855895" y="1262194"/>
                  <a:pt x="2863634" y="1253661"/>
                </a:cubicBezTo>
                <a:cubicBezTo>
                  <a:pt x="2871373" y="1245128"/>
                  <a:pt x="2875242" y="1232528"/>
                  <a:pt x="2875242" y="1215859"/>
                </a:cubicBezTo>
                <a:lnTo>
                  <a:pt x="2875242" y="960172"/>
                </a:lnTo>
                <a:lnTo>
                  <a:pt x="3041037" y="1214371"/>
                </a:lnTo>
                <a:cubicBezTo>
                  <a:pt x="3045799" y="1221316"/>
                  <a:pt x="3050562" y="1228112"/>
                  <a:pt x="3055324" y="1234760"/>
                </a:cubicBezTo>
                <a:cubicBezTo>
                  <a:pt x="3060087" y="1241408"/>
                  <a:pt x="3065246" y="1247212"/>
                  <a:pt x="3070802" y="1252173"/>
                </a:cubicBezTo>
                <a:cubicBezTo>
                  <a:pt x="3076359" y="1257134"/>
                  <a:pt x="3082312" y="1260755"/>
                  <a:pt x="3088662" y="1263037"/>
                </a:cubicBezTo>
                <a:cubicBezTo>
                  <a:pt x="3095012" y="1265319"/>
                  <a:pt x="3102155" y="1266461"/>
                  <a:pt x="3110093" y="1266461"/>
                </a:cubicBezTo>
                <a:cubicBezTo>
                  <a:pt x="3141843" y="1266461"/>
                  <a:pt x="3157718" y="1247311"/>
                  <a:pt x="3157718" y="1209013"/>
                </a:cubicBezTo>
                <a:lnTo>
                  <a:pt x="3157718" y="865815"/>
                </a:lnTo>
                <a:cubicBezTo>
                  <a:pt x="3157718" y="848948"/>
                  <a:pt x="3154047" y="836298"/>
                  <a:pt x="3146705" y="827864"/>
                </a:cubicBezTo>
                <a:cubicBezTo>
                  <a:pt x="3139362" y="819430"/>
                  <a:pt x="3129342" y="815214"/>
                  <a:pt x="3116641" y="815214"/>
                </a:cubicBezTo>
                <a:cubicBezTo>
                  <a:pt x="3104338" y="815214"/>
                  <a:pt x="3094565" y="819430"/>
                  <a:pt x="3087322" y="827864"/>
                </a:cubicBezTo>
                <a:cubicBezTo>
                  <a:pt x="3080079" y="836298"/>
                  <a:pt x="3076458" y="848948"/>
                  <a:pt x="3076458" y="865815"/>
                </a:cubicBezTo>
                <a:lnTo>
                  <a:pt x="3076458" y="1125371"/>
                </a:lnTo>
                <a:lnTo>
                  <a:pt x="2906496" y="868196"/>
                </a:lnTo>
                <a:cubicBezTo>
                  <a:pt x="2901734" y="860656"/>
                  <a:pt x="2897120" y="853413"/>
                  <a:pt x="2892655" y="846467"/>
                </a:cubicBezTo>
                <a:cubicBezTo>
                  <a:pt x="2888190" y="839522"/>
                  <a:pt x="2883825" y="833867"/>
                  <a:pt x="2879558" y="829501"/>
                </a:cubicBezTo>
                <a:cubicBezTo>
                  <a:pt x="2875292" y="825135"/>
                  <a:pt x="2870331" y="821663"/>
                  <a:pt x="2864675" y="819083"/>
                </a:cubicBezTo>
                <a:cubicBezTo>
                  <a:pt x="2859020" y="816503"/>
                  <a:pt x="2852224" y="815214"/>
                  <a:pt x="2844286" y="815214"/>
                </a:cubicBezTo>
                <a:close/>
                <a:moveTo>
                  <a:pt x="1686701" y="815214"/>
                </a:moveTo>
                <a:cubicBezTo>
                  <a:pt x="1657729" y="815214"/>
                  <a:pt x="1630444" y="820373"/>
                  <a:pt x="1604846" y="830692"/>
                </a:cubicBezTo>
                <a:cubicBezTo>
                  <a:pt x="1579247" y="841010"/>
                  <a:pt x="1556923" y="856042"/>
                  <a:pt x="1537873" y="875787"/>
                </a:cubicBezTo>
                <a:cubicBezTo>
                  <a:pt x="1518823" y="895531"/>
                  <a:pt x="1504188" y="919294"/>
                  <a:pt x="1493968" y="947075"/>
                </a:cubicBezTo>
                <a:cubicBezTo>
                  <a:pt x="1483749" y="974857"/>
                  <a:pt x="1478639" y="1006309"/>
                  <a:pt x="1478639" y="1041432"/>
                </a:cubicBezTo>
                <a:cubicBezTo>
                  <a:pt x="1478639" y="1063062"/>
                  <a:pt x="1480673" y="1083501"/>
                  <a:pt x="1484741" y="1102750"/>
                </a:cubicBezTo>
                <a:cubicBezTo>
                  <a:pt x="1488809" y="1121998"/>
                  <a:pt x="1494911" y="1140105"/>
                  <a:pt x="1503047" y="1157072"/>
                </a:cubicBezTo>
                <a:cubicBezTo>
                  <a:pt x="1511183" y="1174038"/>
                  <a:pt x="1521006" y="1189368"/>
                  <a:pt x="1532515" y="1203060"/>
                </a:cubicBezTo>
                <a:cubicBezTo>
                  <a:pt x="1545414" y="1218141"/>
                  <a:pt x="1559552" y="1230295"/>
                  <a:pt x="1574931" y="1239523"/>
                </a:cubicBezTo>
                <a:cubicBezTo>
                  <a:pt x="1590310" y="1248750"/>
                  <a:pt x="1607425" y="1255546"/>
                  <a:pt x="1626277" y="1259912"/>
                </a:cubicBezTo>
                <a:cubicBezTo>
                  <a:pt x="1645128" y="1264278"/>
                  <a:pt x="1666063" y="1266461"/>
                  <a:pt x="1689082" y="1266461"/>
                </a:cubicBezTo>
                <a:cubicBezTo>
                  <a:pt x="1719443" y="1266461"/>
                  <a:pt x="1746034" y="1261599"/>
                  <a:pt x="1768854" y="1251875"/>
                </a:cubicBezTo>
                <a:cubicBezTo>
                  <a:pt x="1791674" y="1242152"/>
                  <a:pt x="1810427" y="1229501"/>
                  <a:pt x="1825111" y="1213924"/>
                </a:cubicBezTo>
                <a:cubicBezTo>
                  <a:pt x="1839796" y="1198347"/>
                  <a:pt x="1850561" y="1182472"/>
                  <a:pt x="1857407" y="1166299"/>
                </a:cubicBezTo>
                <a:cubicBezTo>
                  <a:pt x="1864253" y="1150126"/>
                  <a:pt x="1867676" y="1135095"/>
                  <a:pt x="1867676" y="1121204"/>
                </a:cubicBezTo>
                <a:cubicBezTo>
                  <a:pt x="1867676" y="1110290"/>
                  <a:pt x="1863906" y="1101162"/>
                  <a:pt x="1856365" y="1093820"/>
                </a:cubicBezTo>
                <a:cubicBezTo>
                  <a:pt x="1848824" y="1086478"/>
                  <a:pt x="1839796" y="1082807"/>
                  <a:pt x="1829278" y="1082807"/>
                </a:cubicBezTo>
                <a:cubicBezTo>
                  <a:pt x="1816975" y="1082807"/>
                  <a:pt x="1808046" y="1086428"/>
                  <a:pt x="1802489" y="1093671"/>
                </a:cubicBezTo>
                <a:cubicBezTo>
                  <a:pt x="1796933" y="1100914"/>
                  <a:pt x="1792270" y="1110290"/>
                  <a:pt x="1788499" y="1121800"/>
                </a:cubicBezTo>
                <a:cubicBezTo>
                  <a:pt x="1779570" y="1146207"/>
                  <a:pt x="1766324" y="1164712"/>
                  <a:pt x="1748762" y="1177312"/>
                </a:cubicBezTo>
                <a:cubicBezTo>
                  <a:pt x="1731201" y="1189913"/>
                  <a:pt x="1709720" y="1196214"/>
                  <a:pt x="1684320" y="1196214"/>
                </a:cubicBezTo>
                <a:cubicBezTo>
                  <a:pt x="1660904" y="1196214"/>
                  <a:pt x="1640465" y="1190657"/>
                  <a:pt x="1623003" y="1179545"/>
                </a:cubicBezTo>
                <a:cubicBezTo>
                  <a:pt x="1605540" y="1168432"/>
                  <a:pt x="1592046" y="1151615"/>
                  <a:pt x="1582521" y="1129092"/>
                </a:cubicBezTo>
                <a:cubicBezTo>
                  <a:pt x="1572996" y="1106569"/>
                  <a:pt x="1568234" y="1078342"/>
                  <a:pt x="1568234" y="1044409"/>
                </a:cubicBezTo>
                <a:cubicBezTo>
                  <a:pt x="1568234" y="993609"/>
                  <a:pt x="1578999" y="954417"/>
                  <a:pt x="1600530" y="926835"/>
                </a:cubicBezTo>
                <a:cubicBezTo>
                  <a:pt x="1622060" y="899252"/>
                  <a:pt x="1650982" y="885460"/>
                  <a:pt x="1687296" y="885460"/>
                </a:cubicBezTo>
                <a:cubicBezTo>
                  <a:pt x="1710116" y="885460"/>
                  <a:pt x="1729315" y="890818"/>
                  <a:pt x="1744893" y="901534"/>
                </a:cubicBezTo>
                <a:cubicBezTo>
                  <a:pt x="1760470" y="912249"/>
                  <a:pt x="1774014" y="928422"/>
                  <a:pt x="1785523" y="950052"/>
                </a:cubicBezTo>
                <a:cubicBezTo>
                  <a:pt x="1792468" y="963149"/>
                  <a:pt x="1798769" y="972376"/>
                  <a:pt x="1804424" y="977734"/>
                </a:cubicBezTo>
                <a:cubicBezTo>
                  <a:pt x="1810080" y="983092"/>
                  <a:pt x="1818563" y="985771"/>
                  <a:pt x="1829874" y="985771"/>
                </a:cubicBezTo>
                <a:cubicBezTo>
                  <a:pt x="1839994" y="985771"/>
                  <a:pt x="1848626" y="981901"/>
                  <a:pt x="1855770" y="974162"/>
                </a:cubicBezTo>
                <a:cubicBezTo>
                  <a:pt x="1862913" y="966423"/>
                  <a:pt x="1866485" y="957493"/>
                  <a:pt x="1866485" y="947373"/>
                </a:cubicBezTo>
                <a:cubicBezTo>
                  <a:pt x="1866485" y="928918"/>
                  <a:pt x="1859143" y="909323"/>
                  <a:pt x="1844459" y="888586"/>
                </a:cubicBezTo>
                <a:cubicBezTo>
                  <a:pt x="1829774" y="867849"/>
                  <a:pt x="1808641" y="850436"/>
                  <a:pt x="1781058" y="836347"/>
                </a:cubicBezTo>
                <a:cubicBezTo>
                  <a:pt x="1753475" y="822258"/>
                  <a:pt x="1722023" y="815214"/>
                  <a:pt x="1686701" y="815214"/>
                </a:cubicBezTo>
                <a:close/>
                <a:moveTo>
                  <a:pt x="1082161" y="815214"/>
                </a:moveTo>
                <a:cubicBezTo>
                  <a:pt x="1072041" y="815214"/>
                  <a:pt x="1062615" y="818041"/>
                  <a:pt x="1053884" y="823697"/>
                </a:cubicBezTo>
                <a:cubicBezTo>
                  <a:pt x="1045153" y="829352"/>
                  <a:pt x="1038902" y="836645"/>
                  <a:pt x="1035132" y="845574"/>
                </a:cubicBezTo>
                <a:cubicBezTo>
                  <a:pt x="1031956" y="853710"/>
                  <a:pt x="1030369" y="864922"/>
                  <a:pt x="1030369" y="879210"/>
                </a:cubicBezTo>
                <a:lnTo>
                  <a:pt x="1030369" y="1215859"/>
                </a:lnTo>
                <a:cubicBezTo>
                  <a:pt x="1030369" y="1232329"/>
                  <a:pt x="1034139" y="1244880"/>
                  <a:pt x="1041680" y="1253512"/>
                </a:cubicBezTo>
                <a:cubicBezTo>
                  <a:pt x="1049221" y="1262144"/>
                  <a:pt x="1059242" y="1266461"/>
                  <a:pt x="1071743" y="1266461"/>
                </a:cubicBezTo>
                <a:cubicBezTo>
                  <a:pt x="1083848" y="1266461"/>
                  <a:pt x="1093770" y="1262194"/>
                  <a:pt x="1101509" y="1253661"/>
                </a:cubicBezTo>
                <a:cubicBezTo>
                  <a:pt x="1109248" y="1245128"/>
                  <a:pt x="1113117" y="1232528"/>
                  <a:pt x="1113117" y="1215859"/>
                </a:cubicBezTo>
                <a:lnTo>
                  <a:pt x="1113117" y="960172"/>
                </a:lnTo>
                <a:lnTo>
                  <a:pt x="1278912" y="1214371"/>
                </a:lnTo>
                <a:cubicBezTo>
                  <a:pt x="1283675" y="1221316"/>
                  <a:pt x="1288437" y="1228112"/>
                  <a:pt x="1293200" y="1234760"/>
                </a:cubicBezTo>
                <a:cubicBezTo>
                  <a:pt x="1297962" y="1241408"/>
                  <a:pt x="1303121" y="1247212"/>
                  <a:pt x="1308678" y="1252173"/>
                </a:cubicBezTo>
                <a:cubicBezTo>
                  <a:pt x="1314234" y="1257134"/>
                  <a:pt x="1320187" y="1260755"/>
                  <a:pt x="1326537" y="1263037"/>
                </a:cubicBezTo>
                <a:cubicBezTo>
                  <a:pt x="1332887" y="1265319"/>
                  <a:pt x="1340031" y="1266461"/>
                  <a:pt x="1347968" y="1266461"/>
                </a:cubicBezTo>
                <a:cubicBezTo>
                  <a:pt x="1379718" y="1266461"/>
                  <a:pt x="1395593" y="1247311"/>
                  <a:pt x="1395593" y="1209013"/>
                </a:cubicBezTo>
                <a:lnTo>
                  <a:pt x="1395593" y="865815"/>
                </a:lnTo>
                <a:cubicBezTo>
                  <a:pt x="1395593" y="848948"/>
                  <a:pt x="1391922" y="836298"/>
                  <a:pt x="1384580" y="827864"/>
                </a:cubicBezTo>
                <a:cubicBezTo>
                  <a:pt x="1377238" y="819430"/>
                  <a:pt x="1367216" y="815214"/>
                  <a:pt x="1354517" y="815214"/>
                </a:cubicBezTo>
                <a:cubicBezTo>
                  <a:pt x="1342213" y="815214"/>
                  <a:pt x="1332440" y="819430"/>
                  <a:pt x="1325197" y="827864"/>
                </a:cubicBezTo>
                <a:cubicBezTo>
                  <a:pt x="1317954" y="836298"/>
                  <a:pt x="1314333" y="848948"/>
                  <a:pt x="1314333" y="865815"/>
                </a:cubicBezTo>
                <a:lnTo>
                  <a:pt x="1314333" y="1125371"/>
                </a:lnTo>
                <a:lnTo>
                  <a:pt x="1144371" y="868196"/>
                </a:lnTo>
                <a:cubicBezTo>
                  <a:pt x="1139609" y="860656"/>
                  <a:pt x="1134995" y="853413"/>
                  <a:pt x="1130530" y="846467"/>
                </a:cubicBezTo>
                <a:cubicBezTo>
                  <a:pt x="1126065" y="839522"/>
                  <a:pt x="1121700" y="833867"/>
                  <a:pt x="1117433" y="829501"/>
                </a:cubicBezTo>
                <a:cubicBezTo>
                  <a:pt x="1113167" y="825135"/>
                  <a:pt x="1108206" y="821663"/>
                  <a:pt x="1102551" y="819083"/>
                </a:cubicBezTo>
                <a:cubicBezTo>
                  <a:pt x="1096895" y="816503"/>
                  <a:pt x="1090099" y="815214"/>
                  <a:pt x="1082161" y="815214"/>
                </a:cubicBezTo>
                <a:close/>
                <a:moveTo>
                  <a:pt x="735392" y="815214"/>
                </a:moveTo>
                <a:cubicBezTo>
                  <a:pt x="702054" y="815214"/>
                  <a:pt x="672288" y="820423"/>
                  <a:pt x="646095" y="830841"/>
                </a:cubicBezTo>
                <a:cubicBezTo>
                  <a:pt x="619901" y="841258"/>
                  <a:pt x="597676" y="856290"/>
                  <a:pt x="579420" y="875935"/>
                </a:cubicBezTo>
                <a:cubicBezTo>
                  <a:pt x="561163" y="895581"/>
                  <a:pt x="547223" y="919393"/>
                  <a:pt x="537599" y="947373"/>
                </a:cubicBezTo>
                <a:cubicBezTo>
                  <a:pt x="527975" y="975353"/>
                  <a:pt x="523163" y="1006110"/>
                  <a:pt x="523163" y="1039646"/>
                </a:cubicBezTo>
                <a:cubicBezTo>
                  <a:pt x="523163" y="1072389"/>
                  <a:pt x="527776" y="1102849"/>
                  <a:pt x="537004" y="1131027"/>
                </a:cubicBezTo>
                <a:cubicBezTo>
                  <a:pt x="546231" y="1159205"/>
                  <a:pt x="559874" y="1183315"/>
                  <a:pt x="577931" y="1203357"/>
                </a:cubicBezTo>
                <a:cubicBezTo>
                  <a:pt x="595989" y="1223399"/>
                  <a:pt x="618512" y="1238927"/>
                  <a:pt x="645499" y="1249941"/>
                </a:cubicBezTo>
                <a:cubicBezTo>
                  <a:pt x="672487" y="1260954"/>
                  <a:pt x="703046" y="1266461"/>
                  <a:pt x="737177" y="1266461"/>
                </a:cubicBezTo>
                <a:cubicBezTo>
                  <a:pt x="771507" y="1266461"/>
                  <a:pt x="801967" y="1261103"/>
                  <a:pt x="828558" y="1250387"/>
                </a:cubicBezTo>
                <a:cubicBezTo>
                  <a:pt x="855149" y="1239671"/>
                  <a:pt x="877572" y="1224193"/>
                  <a:pt x="895828" y="1203953"/>
                </a:cubicBezTo>
                <a:cubicBezTo>
                  <a:pt x="914084" y="1183712"/>
                  <a:pt x="927777" y="1159800"/>
                  <a:pt x="936905" y="1132218"/>
                </a:cubicBezTo>
                <a:cubicBezTo>
                  <a:pt x="946033" y="1104635"/>
                  <a:pt x="950597" y="1073976"/>
                  <a:pt x="950597" y="1040242"/>
                </a:cubicBezTo>
                <a:cubicBezTo>
                  <a:pt x="950597" y="994601"/>
                  <a:pt x="942263" y="954864"/>
                  <a:pt x="925594" y="921030"/>
                </a:cubicBezTo>
                <a:cubicBezTo>
                  <a:pt x="908925" y="887197"/>
                  <a:pt x="884369" y="861102"/>
                  <a:pt x="851924" y="842747"/>
                </a:cubicBezTo>
                <a:cubicBezTo>
                  <a:pt x="819479" y="824391"/>
                  <a:pt x="780635" y="815214"/>
                  <a:pt x="735392" y="815214"/>
                </a:cubicBezTo>
                <a:close/>
                <a:moveTo>
                  <a:pt x="286526" y="815214"/>
                </a:moveTo>
                <a:cubicBezTo>
                  <a:pt x="257554" y="815214"/>
                  <a:pt x="230269" y="820373"/>
                  <a:pt x="204670" y="830692"/>
                </a:cubicBezTo>
                <a:cubicBezTo>
                  <a:pt x="179072" y="841010"/>
                  <a:pt x="156748" y="856042"/>
                  <a:pt x="137698" y="875787"/>
                </a:cubicBezTo>
                <a:cubicBezTo>
                  <a:pt x="118648" y="895531"/>
                  <a:pt x="104013" y="919294"/>
                  <a:pt x="93793" y="947075"/>
                </a:cubicBezTo>
                <a:cubicBezTo>
                  <a:pt x="83574" y="974857"/>
                  <a:pt x="78464" y="1006309"/>
                  <a:pt x="78464" y="1041432"/>
                </a:cubicBezTo>
                <a:cubicBezTo>
                  <a:pt x="78464" y="1063062"/>
                  <a:pt x="80498" y="1083501"/>
                  <a:pt x="84566" y="1102750"/>
                </a:cubicBezTo>
                <a:cubicBezTo>
                  <a:pt x="88634" y="1121998"/>
                  <a:pt x="94736" y="1140105"/>
                  <a:pt x="102872" y="1157072"/>
                </a:cubicBezTo>
                <a:cubicBezTo>
                  <a:pt x="111008" y="1174038"/>
                  <a:pt x="120831" y="1189368"/>
                  <a:pt x="132340" y="1203060"/>
                </a:cubicBezTo>
                <a:cubicBezTo>
                  <a:pt x="145238" y="1218141"/>
                  <a:pt x="159377" y="1230295"/>
                  <a:pt x="174756" y="1239523"/>
                </a:cubicBezTo>
                <a:cubicBezTo>
                  <a:pt x="190135" y="1248750"/>
                  <a:pt x="207250" y="1255546"/>
                  <a:pt x="226102" y="1259912"/>
                </a:cubicBezTo>
                <a:cubicBezTo>
                  <a:pt x="244953" y="1264278"/>
                  <a:pt x="265888" y="1266461"/>
                  <a:pt x="288907" y="1266461"/>
                </a:cubicBezTo>
                <a:cubicBezTo>
                  <a:pt x="319268" y="1266461"/>
                  <a:pt x="345859" y="1261599"/>
                  <a:pt x="368679" y="1251875"/>
                </a:cubicBezTo>
                <a:cubicBezTo>
                  <a:pt x="391499" y="1242152"/>
                  <a:pt x="410252" y="1229501"/>
                  <a:pt x="424936" y="1213924"/>
                </a:cubicBezTo>
                <a:cubicBezTo>
                  <a:pt x="439620" y="1198347"/>
                  <a:pt x="450386" y="1182472"/>
                  <a:pt x="457232" y="1166299"/>
                </a:cubicBezTo>
                <a:cubicBezTo>
                  <a:pt x="464078" y="1150126"/>
                  <a:pt x="467501" y="1135095"/>
                  <a:pt x="467501" y="1121204"/>
                </a:cubicBezTo>
                <a:cubicBezTo>
                  <a:pt x="467501" y="1110290"/>
                  <a:pt x="463731" y="1101162"/>
                  <a:pt x="456190" y="1093820"/>
                </a:cubicBezTo>
                <a:cubicBezTo>
                  <a:pt x="448649" y="1086478"/>
                  <a:pt x="439620" y="1082807"/>
                  <a:pt x="429103" y="1082807"/>
                </a:cubicBezTo>
                <a:cubicBezTo>
                  <a:pt x="416800" y="1082807"/>
                  <a:pt x="407870" y="1086428"/>
                  <a:pt x="402314" y="1093671"/>
                </a:cubicBezTo>
                <a:cubicBezTo>
                  <a:pt x="396758" y="1100914"/>
                  <a:pt x="392095" y="1110290"/>
                  <a:pt x="388324" y="1121800"/>
                </a:cubicBezTo>
                <a:cubicBezTo>
                  <a:pt x="379395" y="1146207"/>
                  <a:pt x="366149" y="1164712"/>
                  <a:pt x="348587" y="1177312"/>
                </a:cubicBezTo>
                <a:cubicBezTo>
                  <a:pt x="331025" y="1189913"/>
                  <a:pt x="309545" y="1196214"/>
                  <a:pt x="284145" y="1196214"/>
                </a:cubicBezTo>
                <a:cubicBezTo>
                  <a:pt x="260729" y="1196214"/>
                  <a:pt x="240290" y="1190657"/>
                  <a:pt x="222827" y="1179545"/>
                </a:cubicBezTo>
                <a:cubicBezTo>
                  <a:pt x="205365" y="1168432"/>
                  <a:pt x="191871" y="1151615"/>
                  <a:pt x="182346" y="1129092"/>
                </a:cubicBezTo>
                <a:cubicBezTo>
                  <a:pt x="172821" y="1106569"/>
                  <a:pt x="168059" y="1078342"/>
                  <a:pt x="168059" y="1044409"/>
                </a:cubicBezTo>
                <a:cubicBezTo>
                  <a:pt x="168059" y="993609"/>
                  <a:pt x="178824" y="954417"/>
                  <a:pt x="200354" y="926835"/>
                </a:cubicBezTo>
                <a:cubicBezTo>
                  <a:pt x="221885" y="899252"/>
                  <a:pt x="250807" y="885460"/>
                  <a:pt x="287121" y="885460"/>
                </a:cubicBezTo>
                <a:cubicBezTo>
                  <a:pt x="309942" y="885460"/>
                  <a:pt x="329140" y="890818"/>
                  <a:pt x="344718" y="901534"/>
                </a:cubicBezTo>
                <a:cubicBezTo>
                  <a:pt x="360295" y="912249"/>
                  <a:pt x="373838" y="928422"/>
                  <a:pt x="385348" y="950052"/>
                </a:cubicBezTo>
                <a:cubicBezTo>
                  <a:pt x="392293" y="963149"/>
                  <a:pt x="398594" y="972376"/>
                  <a:pt x="404249" y="977734"/>
                </a:cubicBezTo>
                <a:cubicBezTo>
                  <a:pt x="409904" y="983092"/>
                  <a:pt x="418388" y="985771"/>
                  <a:pt x="429699" y="985771"/>
                </a:cubicBezTo>
                <a:cubicBezTo>
                  <a:pt x="439819" y="985771"/>
                  <a:pt x="448451" y="981901"/>
                  <a:pt x="455595" y="974162"/>
                </a:cubicBezTo>
                <a:cubicBezTo>
                  <a:pt x="462739" y="966423"/>
                  <a:pt x="466310" y="957493"/>
                  <a:pt x="466310" y="947373"/>
                </a:cubicBezTo>
                <a:cubicBezTo>
                  <a:pt x="466310" y="928918"/>
                  <a:pt x="458968" y="909323"/>
                  <a:pt x="444284" y="888586"/>
                </a:cubicBezTo>
                <a:cubicBezTo>
                  <a:pt x="429599" y="867849"/>
                  <a:pt x="408466" y="850436"/>
                  <a:pt x="380883" y="836347"/>
                </a:cubicBezTo>
                <a:cubicBezTo>
                  <a:pt x="353300" y="822258"/>
                  <a:pt x="321848" y="815214"/>
                  <a:pt x="286526" y="815214"/>
                </a:cubicBezTo>
                <a:close/>
                <a:moveTo>
                  <a:pt x="120643" y="715085"/>
                </a:moveTo>
                <a:lnTo>
                  <a:pt x="3540639" y="715085"/>
                </a:lnTo>
                <a:cubicBezTo>
                  <a:pt x="3600287" y="715085"/>
                  <a:pt x="3648641" y="763439"/>
                  <a:pt x="3648641" y="823087"/>
                </a:cubicBezTo>
                <a:lnTo>
                  <a:pt x="3648641" y="1255083"/>
                </a:lnTo>
                <a:cubicBezTo>
                  <a:pt x="3648641" y="1314731"/>
                  <a:pt x="3600287" y="1363085"/>
                  <a:pt x="3540639" y="1363085"/>
                </a:cubicBezTo>
                <a:lnTo>
                  <a:pt x="120643" y="1363085"/>
                </a:lnTo>
                <a:cubicBezTo>
                  <a:pt x="60995" y="1363085"/>
                  <a:pt x="12641" y="1314731"/>
                  <a:pt x="12641" y="1255083"/>
                </a:cubicBezTo>
                <a:lnTo>
                  <a:pt x="12641" y="823087"/>
                </a:lnTo>
                <a:cubicBezTo>
                  <a:pt x="12641" y="763439"/>
                  <a:pt x="60995" y="715085"/>
                  <a:pt x="120643" y="715085"/>
                </a:cubicBezTo>
                <a:close/>
                <a:moveTo>
                  <a:pt x="2931499" y="174955"/>
                </a:moveTo>
                <a:lnTo>
                  <a:pt x="2997281" y="355037"/>
                </a:lnTo>
                <a:lnTo>
                  <a:pt x="2866908" y="355037"/>
                </a:lnTo>
                <a:close/>
                <a:moveTo>
                  <a:pt x="1417024" y="174955"/>
                </a:moveTo>
                <a:lnTo>
                  <a:pt x="1482807" y="355037"/>
                </a:lnTo>
                <a:lnTo>
                  <a:pt x="1352433" y="355037"/>
                </a:lnTo>
                <a:close/>
                <a:moveTo>
                  <a:pt x="693124" y="174955"/>
                </a:moveTo>
                <a:lnTo>
                  <a:pt x="758906" y="355037"/>
                </a:lnTo>
                <a:lnTo>
                  <a:pt x="628533" y="355037"/>
                </a:lnTo>
                <a:close/>
                <a:moveTo>
                  <a:pt x="184728" y="159179"/>
                </a:moveTo>
                <a:lnTo>
                  <a:pt x="243068" y="159179"/>
                </a:lnTo>
                <a:cubicBezTo>
                  <a:pt x="270056" y="159179"/>
                  <a:pt x="293074" y="162106"/>
                  <a:pt x="312124" y="167960"/>
                </a:cubicBezTo>
                <a:cubicBezTo>
                  <a:pt x="331174" y="173814"/>
                  <a:pt x="347198" y="187457"/>
                  <a:pt x="360196" y="208888"/>
                </a:cubicBezTo>
                <a:cubicBezTo>
                  <a:pt x="373194" y="230319"/>
                  <a:pt x="379692" y="262565"/>
                  <a:pt x="379692" y="305626"/>
                </a:cubicBezTo>
                <a:cubicBezTo>
                  <a:pt x="379692" y="366745"/>
                  <a:pt x="364909" y="409806"/>
                  <a:pt x="335342" y="434809"/>
                </a:cubicBezTo>
                <a:cubicBezTo>
                  <a:pt x="328793" y="440564"/>
                  <a:pt x="321054" y="445028"/>
                  <a:pt x="312124" y="448203"/>
                </a:cubicBezTo>
                <a:cubicBezTo>
                  <a:pt x="303195" y="451378"/>
                  <a:pt x="294563" y="453363"/>
                  <a:pt x="286228" y="454157"/>
                </a:cubicBezTo>
                <a:cubicBezTo>
                  <a:pt x="277894" y="454950"/>
                  <a:pt x="266385" y="455347"/>
                  <a:pt x="251700" y="455347"/>
                </a:cubicBezTo>
                <a:lnTo>
                  <a:pt x="184728" y="455347"/>
                </a:lnTo>
                <a:close/>
                <a:moveTo>
                  <a:pt x="2030792" y="152035"/>
                </a:moveTo>
                <a:cubicBezTo>
                  <a:pt x="2055596" y="152035"/>
                  <a:pt x="2077573" y="158038"/>
                  <a:pt x="2096722" y="170044"/>
                </a:cubicBezTo>
                <a:cubicBezTo>
                  <a:pt x="2115872" y="182049"/>
                  <a:pt x="2130606" y="199760"/>
                  <a:pt x="2140924" y="223175"/>
                </a:cubicBezTo>
                <a:cubicBezTo>
                  <a:pt x="2151243" y="246591"/>
                  <a:pt x="2156402" y="274273"/>
                  <a:pt x="2156402" y="306221"/>
                </a:cubicBezTo>
                <a:cubicBezTo>
                  <a:pt x="2156402" y="331621"/>
                  <a:pt x="2153475" y="353946"/>
                  <a:pt x="2147622" y="373194"/>
                </a:cubicBezTo>
                <a:cubicBezTo>
                  <a:pt x="2141768" y="392442"/>
                  <a:pt x="2132689" y="409111"/>
                  <a:pt x="2120386" y="423200"/>
                </a:cubicBezTo>
                <a:cubicBezTo>
                  <a:pt x="2077920" y="393038"/>
                  <a:pt x="2047659" y="377956"/>
                  <a:pt x="2029601" y="377956"/>
                </a:cubicBezTo>
                <a:cubicBezTo>
                  <a:pt x="2023648" y="377956"/>
                  <a:pt x="2018191" y="380239"/>
                  <a:pt x="2013230" y="384803"/>
                </a:cubicBezTo>
                <a:cubicBezTo>
                  <a:pt x="2008269" y="389367"/>
                  <a:pt x="2005788" y="394625"/>
                  <a:pt x="2005788" y="400578"/>
                </a:cubicBezTo>
                <a:cubicBezTo>
                  <a:pt x="2005788" y="407524"/>
                  <a:pt x="2008368" y="412882"/>
                  <a:pt x="2013528" y="416652"/>
                </a:cubicBezTo>
                <a:cubicBezTo>
                  <a:pt x="2018687" y="420422"/>
                  <a:pt x="2028261" y="425780"/>
                  <a:pt x="2042251" y="432725"/>
                </a:cubicBezTo>
                <a:cubicBezTo>
                  <a:pt x="2056241" y="439671"/>
                  <a:pt x="2067899" y="446616"/>
                  <a:pt x="2077226" y="453561"/>
                </a:cubicBezTo>
                <a:cubicBezTo>
                  <a:pt x="2061748" y="459713"/>
                  <a:pt x="2046667" y="462789"/>
                  <a:pt x="2031982" y="462789"/>
                </a:cubicBezTo>
                <a:cubicBezTo>
                  <a:pt x="1996263" y="462789"/>
                  <a:pt x="1966696" y="449245"/>
                  <a:pt x="1943281" y="422158"/>
                </a:cubicBezTo>
                <a:cubicBezTo>
                  <a:pt x="1919865" y="395072"/>
                  <a:pt x="1908157" y="356426"/>
                  <a:pt x="1908157" y="306221"/>
                </a:cubicBezTo>
                <a:cubicBezTo>
                  <a:pt x="1908157" y="281615"/>
                  <a:pt x="1911283" y="259440"/>
                  <a:pt x="1917533" y="239695"/>
                </a:cubicBezTo>
                <a:cubicBezTo>
                  <a:pt x="1923784" y="219951"/>
                  <a:pt x="1932317" y="203728"/>
                  <a:pt x="1943132" y="191028"/>
                </a:cubicBezTo>
                <a:cubicBezTo>
                  <a:pt x="1953947" y="178328"/>
                  <a:pt x="1966845" y="168655"/>
                  <a:pt x="1981827" y="162007"/>
                </a:cubicBezTo>
                <a:cubicBezTo>
                  <a:pt x="1996809" y="155359"/>
                  <a:pt x="2013131" y="152035"/>
                  <a:pt x="2030792" y="152035"/>
                </a:cubicBezTo>
                <a:close/>
                <a:moveTo>
                  <a:pt x="3765234" y="89230"/>
                </a:moveTo>
                <a:cubicBezTo>
                  <a:pt x="3750748" y="89230"/>
                  <a:pt x="3739686" y="92504"/>
                  <a:pt x="3732046" y="99053"/>
                </a:cubicBezTo>
                <a:cubicBezTo>
                  <a:pt x="3724406" y="105601"/>
                  <a:pt x="3720586" y="114531"/>
                  <a:pt x="3720586" y="125842"/>
                </a:cubicBezTo>
                <a:cubicBezTo>
                  <a:pt x="3720586" y="136756"/>
                  <a:pt x="3724257" y="145537"/>
                  <a:pt x="3731599" y="152184"/>
                </a:cubicBezTo>
                <a:cubicBezTo>
                  <a:pt x="3738942" y="158832"/>
                  <a:pt x="3750153" y="162156"/>
                  <a:pt x="3765234" y="162156"/>
                </a:cubicBezTo>
                <a:lnTo>
                  <a:pt x="3861675" y="162156"/>
                </a:lnTo>
                <a:lnTo>
                  <a:pt x="3861675" y="479160"/>
                </a:lnTo>
                <a:cubicBezTo>
                  <a:pt x="3861675" y="497217"/>
                  <a:pt x="3865793" y="510711"/>
                  <a:pt x="3874028" y="519641"/>
                </a:cubicBezTo>
                <a:cubicBezTo>
                  <a:pt x="3882263" y="528571"/>
                  <a:pt x="3892929" y="533035"/>
                  <a:pt x="3906026" y="533035"/>
                </a:cubicBezTo>
                <a:cubicBezTo>
                  <a:pt x="3918924" y="533035"/>
                  <a:pt x="3929442" y="528620"/>
                  <a:pt x="3937577" y="519790"/>
                </a:cubicBezTo>
                <a:cubicBezTo>
                  <a:pt x="3945713" y="510959"/>
                  <a:pt x="3949781" y="497416"/>
                  <a:pt x="3949781" y="479160"/>
                </a:cubicBezTo>
                <a:lnTo>
                  <a:pt x="3949781" y="162156"/>
                </a:lnTo>
                <a:lnTo>
                  <a:pt x="4046222" y="162156"/>
                </a:lnTo>
                <a:cubicBezTo>
                  <a:pt x="4061303" y="162156"/>
                  <a:pt x="4072614" y="158832"/>
                  <a:pt x="4080155" y="152184"/>
                </a:cubicBezTo>
                <a:cubicBezTo>
                  <a:pt x="4087695" y="145537"/>
                  <a:pt x="4091466" y="136756"/>
                  <a:pt x="4091466" y="125842"/>
                </a:cubicBezTo>
                <a:cubicBezTo>
                  <a:pt x="4091466" y="114928"/>
                  <a:pt x="4087745" y="106097"/>
                  <a:pt x="4080304" y="99350"/>
                </a:cubicBezTo>
                <a:cubicBezTo>
                  <a:pt x="4072862" y="92604"/>
                  <a:pt x="4061502" y="89230"/>
                  <a:pt x="4046222" y="89230"/>
                </a:cubicBezTo>
                <a:close/>
                <a:moveTo>
                  <a:pt x="907734" y="89230"/>
                </a:moveTo>
                <a:cubicBezTo>
                  <a:pt x="893249" y="89230"/>
                  <a:pt x="882186" y="92504"/>
                  <a:pt x="874546" y="99053"/>
                </a:cubicBezTo>
                <a:cubicBezTo>
                  <a:pt x="866906" y="105601"/>
                  <a:pt x="863086" y="114531"/>
                  <a:pt x="863086" y="125842"/>
                </a:cubicBezTo>
                <a:cubicBezTo>
                  <a:pt x="863086" y="136756"/>
                  <a:pt x="866757" y="145537"/>
                  <a:pt x="874099" y="152184"/>
                </a:cubicBezTo>
                <a:cubicBezTo>
                  <a:pt x="881442" y="158832"/>
                  <a:pt x="892653" y="162156"/>
                  <a:pt x="907734" y="162156"/>
                </a:cubicBezTo>
                <a:lnTo>
                  <a:pt x="1004175" y="162156"/>
                </a:lnTo>
                <a:lnTo>
                  <a:pt x="1004175" y="479160"/>
                </a:lnTo>
                <a:cubicBezTo>
                  <a:pt x="1004175" y="497217"/>
                  <a:pt x="1008293" y="510711"/>
                  <a:pt x="1016528" y="519641"/>
                </a:cubicBezTo>
                <a:cubicBezTo>
                  <a:pt x="1024763" y="528571"/>
                  <a:pt x="1035429" y="533035"/>
                  <a:pt x="1048526" y="533035"/>
                </a:cubicBezTo>
                <a:cubicBezTo>
                  <a:pt x="1061425" y="533035"/>
                  <a:pt x="1071942" y="528620"/>
                  <a:pt x="1080078" y="519790"/>
                </a:cubicBezTo>
                <a:cubicBezTo>
                  <a:pt x="1088214" y="510959"/>
                  <a:pt x="1092281" y="497416"/>
                  <a:pt x="1092281" y="479160"/>
                </a:cubicBezTo>
                <a:lnTo>
                  <a:pt x="1092281" y="162156"/>
                </a:lnTo>
                <a:lnTo>
                  <a:pt x="1188722" y="162156"/>
                </a:lnTo>
                <a:cubicBezTo>
                  <a:pt x="1203803" y="162156"/>
                  <a:pt x="1215114" y="158832"/>
                  <a:pt x="1222655" y="152184"/>
                </a:cubicBezTo>
                <a:cubicBezTo>
                  <a:pt x="1230195" y="145537"/>
                  <a:pt x="1233966" y="136756"/>
                  <a:pt x="1233966" y="125842"/>
                </a:cubicBezTo>
                <a:cubicBezTo>
                  <a:pt x="1233966" y="114928"/>
                  <a:pt x="1230245" y="106097"/>
                  <a:pt x="1222804" y="99350"/>
                </a:cubicBezTo>
                <a:cubicBezTo>
                  <a:pt x="1215362" y="92604"/>
                  <a:pt x="1204002" y="89230"/>
                  <a:pt x="1188722" y="89230"/>
                </a:cubicBezTo>
                <a:close/>
                <a:moveTo>
                  <a:pt x="150497" y="89230"/>
                </a:moveTo>
                <a:cubicBezTo>
                  <a:pt x="131447" y="89230"/>
                  <a:pt x="117656" y="93496"/>
                  <a:pt x="109123" y="102029"/>
                </a:cubicBezTo>
                <a:cubicBezTo>
                  <a:pt x="100590" y="110562"/>
                  <a:pt x="96324" y="124353"/>
                  <a:pt x="96324" y="143403"/>
                </a:cubicBezTo>
                <a:lnTo>
                  <a:pt x="96324" y="463384"/>
                </a:lnTo>
                <a:cubicBezTo>
                  <a:pt x="96324" y="477473"/>
                  <a:pt x="97564" y="488933"/>
                  <a:pt x="100044" y="497763"/>
                </a:cubicBezTo>
                <a:cubicBezTo>
                  <a:pt x="102525" y="506594"/>
                  <a:pt x="107833" y="513440"/>
                  <a:pt x="115969" y="518301"/>
                </a:cubicBezTo>
                <a:cubicBezTo>
                  <a:pt x="124105" y="523163"/>
                  <a:pt x="136209" y="525594"/>
                  <a:pt x="152283" y="525594"/>
                </a:cubicBezTo>
                <a:lnTo>
                  <a:pt x="267476" y="525594"/>
                </a:lnTo>
                <a:cubicBezTo>
                  <a:pt x="287518" y="525594"/>
                  <a:pt x="305526" y="524304"/>
                  <a:pt x="321501" y="521724"/>
                </a:cubicBezTo>
                <a:cubicBezTo>
                  <a:pt x="337475" y="519145"/>
                  <a:pt x="352407" y="514680"/>
                  <a:pt x="366298" y="508330"/>
                </a:cubicBezTo>
                <a:cubicBezTo>
                  <a:pt x="380188" y="501980"/>
                  <a:pt x="392988" y="493546"/>
                  <a:pt x="404695" y="483029"/>
                </a:cubicBezTo>
                <a:cubicBezTo>
                  <a:pt x="419578" y="469337"/>
                  <a:pt x="431782" y="453809"/>
                  <a:pt x="441307" y="436446"/>
                </a:cubicBezTo>
                <a:cubicBezTo>
                  <a:pt x="450832" y="419083"/>
                  <a:pt x="457877" y="399586"/>
                  <a:pt x="462441" y="377956"/>
                </a:cubicBezTo>
                <a:cubicBezTo>
                  <a:pt x="467005" y="356327"/>
                  <a:pt x="469287" y="332415"/>
                  <a:pt x="469287" y="306221"/>
                </a:cubicBezTo>
                <a:cubicBezTo>
                  <a:pt x="469287" y="226846"/>
                  <a:pt x="446566" y="167712"/>
                  <a:pt x="401124" y="128818"/>
                </a:cubicBezTo>
                <a:cubicBezTo>
                  <a:pt x="383661" y="113539"/>
                  <a:pt x="364214" y="103121"/>
                  <a:pt x="342783" y="97564"/>
                </a:cubicBezTo>
                <a:cubicBezTo>
                  <a:pt x="321352" y="92008"/>
                  <a:pt x="295654" y="89230"/>
                  <a:pt x="265690" y="89230"/>
                </a:cubicBezTo>
                <a:close/>
                <a:moveTo>
                  <a:pt x="4149806" y="81789"/>
                </a:moveTo>
                <a:cubicBezTo>
                  <a:pt x="4138297" y="81789"/>
                  <a:pt x="4128623" y="85460"/>
                  <a:pt x="4120785" y="92802"/>
                </a:cubicBezTo>
                <a:cubicBezTo>
                  <a:pt x="4112947" y="100144"/>
                  <a:pt x="4109027" y="108875"/>
                  <a:pt x="4109027" y="118996"/>
                </a:cubicBezTo>
                <a:cubicBezTo>
                  <a:pt x="4109027" y="125147"/>
                  <a:pt x="4110962" y="132390"/>
                  <a:pt x="4114832" y="140725"/>
                </a:cubicBezTo>
                <a:cubicBezTo>
                  <a:pt x="4118701" y="149059"/>
                  <a:pt x="4125299" y="160668"/>
                  <a:pt x="4134626" y="175550"/>
                </a:cubicBezTo>
                <a:lnTo>
                  <a:pt x="4241187" y="340750"/>
                </a:lnTo>
                <a:lnTo>
                  <a:pt x="4241187" y="479160"/>
                </a:lnTo>
                <a:cubicBezTo>
                  <a:pt x="4241187" y="497416"/>
                  <a:pt x="4245255" y="510959"/>
                  <a:pt x="4253391" y="519790"/>
                </a:cubicBezTo>
                <a:cubicBezTo>
                  <a:pt x="4261527" y="528620"/>
                  <a:pt x="4272143" y="533035"/>
                  <a:pt x="4285240" y="533035"/>
                </a:cubicBezTo>
                <a:cubicBezTo>
                  <a:pt x="4298138" y="533035"/>
                  <a:pt x="4308755" y="528571"/>
                  <a:pt x="4317089" y="519641"/>
                </a:cubicBezTo>
                <a:cubicBezTo>
                  <a:pt x="4325424" y="510711"/>
                  <a:pt x="4329591" y="497217"/>
                  <a:pt x="4329591" y="479160"/>
                </a:cubicBezTo>
                <a:lnTo>
                  <a:pt x="4329591" y="340750"/>
                </a:lnTo>
                <a:lnTo>
                  <a:pt x="4438831" y="173169"/>
                </a:lnTo>
                <a:cubicBezTo>
                  <a:pt x="4447959" y="159477"/>
                  <a:pt x="4454408" y="148761"/>
                  <a:pt x="4458178" y="141022"/>
                </a:cubicBezTo>
                <a:cubicBezTo>
                  <a:pt x="4461949" y="133283"/>
                  <a:pt x="4463834" y="125544"/>
                  <a:pt x="4463834" y="117805"/>
                </a:cubicBezTo>
                <a:cubicBezTo>
                  <a:pt x="4463834" y="108280"/>
                  <a:pt x="4460113" y="99896"/>
                  <a:pt x="4452672" y="92653"/>
                </a:cubicBezTo>
                <a:cubicBezTo>
                  <a:pt x="4445230" y="85410"/>
                  <a:pt x="4435953" y="81789"/>
                  <a:pt x="4424841" y="81789"/>
                </a:cubicBezTo>
                <a:cubicBezTo>
                  <a:pt x="4417697" y="81789"/>
                  <a:pt x="4411645" y="83079"/>
                  <a:pt x="4406684" y="85658"/>
                </a:cubicBezTo>
                <a:cubicBezTo>
                  <a:pt x="4401723" y="88238"/>
                  <a:pt x="4397208" y="91959"/>
                  <a:pt x="4393140" y="96820"/>
                </a:cubicBezTo>
                <a:cubicBezTo>
                  <a:pt x="4389072" y="101682"/>
                  <a:pt x="4385352" y="106891"/>
                  <a:pt x="4381978" y="112447"/>
                </a:cubicBezTo>
                <a:cubicBezTo>
                  <a:pt x="4378605" y="118003"/>
                  <a:pt x="4374438" y="124850"/>
                  <a:pt x="4369477" y="132985"/>
                </a:cubicBezTo>
                <a:lnTo>
                  <a:pt x="4287026" y="265443"/>
                </a:lnTo>
                <a:lnTo>
                  <a:pt x="4205468" y="132985"/>
                </a:lnTo>
                <a:cubicBezTo>
                  <a:pt x="4192967" y="112546"/>
                  <a:pt x="4183590" y="98904"/>
                  <a:pt x="4177340" y="92058"/>
                </a:cubicBezTo>
                <a:cubicBezTo>
                  <a:pt x="4171089" y="85212"/>
                  <a:pt x="4161911" y="81789"/>
                  <a:pt x="4149806" y="81789"/>
                </a:cubicBezTo>
                <a:close/>
                <a:moveTo>
                  <a:pt x="3619681" y="81789"/>
                </a:moveTo>
                <a:cubicBezTo>
                  <a:pt x="3606782" y="81789"/>
                  <a:pt x="3596265" y="86253"/>
                  <a:pt x="3588129" y="95183"/>
                </a:cubicBezTo>
                <a:cubicBezTo>
                  <a:pt x="3579993" y="104113"/>
                  <a:pt x="3575925" y="117507"/>
                  <a:pt x="3575925" y="135367"/>
                </a:cubicBezTo>
                <a:lnTo>
                  <a:pt x="3575925" y="479160"/>
                </a:lnTo>
                <a:cubicBezTo>
                  <a:pt x="3575925" y="497019"/>
                  <a:pt x="3580043" y="510463"/>
                  <a:pt x="3588278" y="519492"/>
                </a:cubicBezTo>
                <a:cubicBezTo>
                  <a:pt x="3596513" y="528521"/>
                  <a:pt x="3606980" y="533035"/>
                  <a:pt x="3619681" y="533035"/>
                </a:cubicBezTo>
                <a:cubicBezTo>
                  <a:pt x="3632976" y="533035"/>
                  <a:pt x="3643741" y="528571"/>
                  <a:pt x="3651976" y="519641"/>
                </a:cubicBezTo>
                <a:cubicBezTo>
                  <a:pt x="3660211" y="510711"/>
                  <a:pt x="3664329" y="497217"/>
                  <a:pt x="3664329" y="479160"/>
                </a:cubicBezTo>
                <a:lnTo>
                  <a:pt x="3664329" y="135367"/>
                </a:lnTo>
                <a:cubicBezTo>
                  <a:pt x="3664329" y="117309"/>
                  <a:pt x="3660211" y="103865"/>
                  <a:pt x="3651976" y="95034"/>
                </a:cubicBezTo>
                <a:cubicBezTo>
                  <a:pt x="3643741" y="86204"/>
                  <a:pt x="3632976" y="81789"/>
                  <a:pt x="3619681" y="81789"/>
                </a:cubicBezTo>
                <a:close/>
                <a:moveTo>
                  <a:pt x="3242848" y="81789"/>
                </a:moveTo>
                <a:cubicBezTo>
                  <a:pt x="3229751" y="81789"/>
                  <a:pt x="3219184" y="86253"/>
                  <a:pt x="3211147" y="95183"/>
                </a:cubicBezTo>
                <a:cubicBezTo>
                  <a:pt x="3203111" y="104113"/>
                  <a:pt x="3199092" y="117507"/>
                  <a:pt x="3199092" y="135367"/>
                </a:cubicBezTo>
                <a:lnTo>
                  <a:pt x="3199092" y="471421"/>
                </a:lnTo>
                <a:cubicBezTo>
                  <a:pt x="3199092" y="490471"/>
                  <a:pt x="3203309" y="504262"/>
                  <a:pt x="3211743" y="512795"/>
                </a:cubicBezTo>
                <a:cubicBezTo>
                  <a:pt x="3220176" y="521328"/>
                  <a:pt x="3234017" y="525594"/>
                  <a:pt x="3253266" y="525594"/>
                </a:cubicBezTo>
                <a:lnTo>
                  <a:pt x="3466685" y="525594"/>
                </a:lnTo>
                <a:cubicBezTo>
                  <a:pt x="3481171" y="525594"/>
                  <a:pt x="3492185" y="522270"/>
                  <a:pt x="3499725" y="515623"/>
                </a:cubicBezTo>
                <a:cubicBezTo>
                  <a:pt x="3507266" y="508975"/>
                  <a:pt x="3511036" y="500293"/>
                  <a:pt x="3511036" y="489578"/>
                </a:cubicBezTo>
                <a:cubicBezTo>
                  <a:pt x="3511036" y="479060"/>
                  <a:pt x="3507216" y="470329"/>
                  <a:pt x="3499576" y="463384"/>
                </a:cubicBezTo>
                <a:cubicBezTo>
                  <a:pt x="3491936" y="456439"/>
                  <a:pt x="3480973" y="452966"/>
                  <a:pt x="3466685" y="452966"/>
                </a:cubicBezTo>
                <a:lnTo>
                  <a:pt x="3287496" y="452966"/>
                </a:lnTo>
                <a:lnTo>
                  <a:pt x="3287496" y="135367"/>
                </a:lnTo>
                <a:cubicBezTo>
                  <a:pt x="3287496" y="117309"/>
                  <a:pt x="3283379" y="103865"/>
                  <a:pt x="3275143" y="95034"/>
                </a:cubicBezTo>
                <a:cubicBezTo>
                  <a:pt x="3266908" y="86204"/>
                  <a:pt x="3256143" y="81789"/>
                  <a:pt x="3242848" y="81789"/>
                </a:cubicBezTo>
                <a:close/>
                <a:moveTo>
                  <a:pt x="2932095" y="81789"/>
                </a:moveTo>
                <a:cubicBezTo>
                  <a:pt x="2919990" y="81789"/>
                  <a:pt x="2909820" y="84120"/>
                  <a:pt x="2901585" y="88784"/>
                </a:cubicBezTo>
                <a:cubicBezTo>
                  <a:pt x="2893350" y="93447"/>
                  <a:pt x="2886702" y="99549"/>
                  <a:pt x="2881642" y="107089"/>
                </a:cubicBezTo>
                <a:cubicBezTo>
                  <a:pt x="2876582" y="114630"/>
                  <a:pt x="2871819" y="124105"/>
                  <a:pt x="2867354" y="135516"/>
                </a:cubicBezTo>
                <a:cubicBezTo>
                  <a:pt x="2862890" y="146926"/>
                  <a:pt x="2859070" y="156699"/>
                  <a:pt x="2855895" y="164835"/>
                </a:cubicBezTo>
                <a:lnTo>
                  <a:pt x="2744273" y="448203"/>
                </a:lnTo>
                <a:cubicBezTo>
                  <a:pt x="2739710" y="459514"/>
                  <a:pt x="2736435" y="468345"/>
                  <a:pt x="2734451" y="474695"/>
                </a:cubicBezTo>
                <a:cubicBezTo>
                  <a:pt x="2732466" y="481045"/>
                  <a:pt x="2731474" y="487196"/>
                  <a:pt x="2731474" y="493149"/>
                </a:cubicBezTo>
                <a:cubicBezTo>
                  <a:pt x="2731474" y="503468"/>
                  <a:pt x="2735741" y="512696"/>
                  <a:pt x="2744273" y="520831"/>
                </a:cubicBezTo>
                <a:cubicBezTo>
                  <a:pt x="2752806" y="528967"/>
                  <a:pt x="2762629" y="533035"/>
                  <a:pt x="2773741" y="533035"/>
                </a:cubicBezTo>
                <a:cubicBezTo>
                  <a:pt x="2786838" y="533035"/>
                  <a:pt x="2796264" y="529216"/>
                  <a:pt x="2802019" y="521576"/>
                </a:cubicBezTo>
                <a:cubicBezTo>
                  <a:pt x="2807773" y="513936"/>
                  <a:pt x="2814719" y="499202"/>
                  <a:pt x="2822855" y="477374"/>
                </a:cubicBezTo>
                <a:lnTo>
                  <a:pt x="2843691" y="421414"/>
                </a:lnTo>
                <a:lnTo>
                  <a:pt x="3021094" y="421414"/>
                </a:lnTo>
                <a:lnTo>
                  <a:pt x="3041930" y="476183"/>
                </a:lnTo>
                <a:cubicBezTo>
                  <a:pt x="3044708" y="482930"/>
                  <a:pt x="3048032" y="490719"/>
                  <a:pt x="3051901" y="499549"/>
                </a:cubicBezTo>
                <a:cubicBezTo>
                  <a:pt x="3055771" y="508380"/>
                  <a:pt x="3059392" y="514928"/>
                  <a:pt x="3062766" y="519194"/>
                </a:cubicBezTo>
                <a:cubicBezTo>
                  <a:pt x="3066139" y="523461"/>
                  <a:pt x="3070306" y="526834"/>
                  <a:pt x="3075267" y="529315"/>
                </a:cubicBezTo>
                <a:cubicBezTo>
                  <a:pt x="3080228" y="531795"/>
                  <a:pt x="3086181" y="533035"/>
                  <a:pt x="3093127" y="533035"/>
                </a:cubicBezTo>
                <a:cubicBezTo>
                  <a:pt x="3105033" y="533035"/>
                  <a:pt x="3115203" y="528819"/>
                  <a:pt x="3123636" y="520385"/>
                </a:cubicBezTo>
                <a:cubicBezTo>
                  <a:pt x="3132070" y="511951"/>
                  <a:pt x="3136287" y="502674"/>
                  <a:pt x="3136287" y="492554"/>
                </a:cubicBezTo>
                <a:cubicBezTo>
                  <a:pt x="3136287" y="482831"/>
                  <a:pt x="3131822" y="467253"/>
                  <a:pt x="3122892" y="445822"/>
                </a:cubicBezTo>
                <a:lnTo>
                  <a:pt x="3008890" y="164239"/>
                </a:lnTo>
                <a:cubicBezTo>
                  <a:pt x="3003532" y="150150"/>
                  <a:pt x="2999117" y="138889"/>
                  <a:pt x="2995644" y="130455"/>
                </a:cubicBezTo>
                <a:cubicBezTo>
                  <a:pt x="2992171" y="122022"/>
                  <a:pt x="2987905" y="114134"/>
                  <a:pt x="2982845" y="106792"/>
                </a:cubicBezTo>
                <a:cubicBezTo>
                  <a:pt x="2977785" y="99450"/>
                  <a:pt x="2971137" y="93447"/>
                  <a:pt x="2962902" y="88784"/>
                </a:cubicBezTo>
                <a:cubicBezTo>
                  <a:pt x="2954667" y="84120"/>
                  <a:pt x="2944398" y="81789"/>
                  <a:pt x="2932095" y="81789"/>
                </a:cubicBezTo>
                <a:close/>
                <a:moveTo>
                  <a:pt x="2368929" y="81789"/>
                </a:moveTo>
                <a:cubicBezTo>
                  <a:pt x="2355832" y="81789"/>
                  <a:pt x="2345265" y="86253"/>
                  <a:pt x="2337229" y="95183"/>
                </a:cubicBezTo>
                <a:cubicBezTo>
                  <a:pt x="2329192" y="104113"/>
                  <a:pt x="2325173" y="117507"/>
                  <a:pt x="2325173" y="135367"/>
                </a:cubicBezTo>
                <a:lnTo>
                  <a:pt x="2325173" y="345214"/>
                </a:lnTo>
                <a:cubicBezTo>
                  <a:pt x="2325173" y="378155"/>
                  <a:pt x="2328745" y="406482"/>
                  <a:pt x="2335889" y="430195"/>
                </a:cubicBezTo>
                <a:cubicBezTo>
                  <a:pt x="2343033" y="453908"/>
                  <a:pt x="2354245" y="473355"/>
                  <a:pt x="2369524" y="488536"/>
                </a:cubicBezTo>
                <a:cubicBezTo>
                  <a:pt x="2384804" y="503716"/>
                  <a:pt x="2404548" y="514928"/>
                  <a:pt x="2428758" y="522171"/>
                </a:cubicBezTo>
                <a:cubicBezTo>
                  <a:pt x="2452967" y="529414"/>
                  <a:pt x="2481840" y="533035"/>
                  <a:pt x="2515376" y="533035"/>
                </a:cubicBezTo>
                <a:cubicBezTo>
                  <a:pt x="2543554" y="533035"/>
                  <a:pt x="2568160" y="529662"/>
                  <a:pt x="2589195" y="522915"/>
                </a:cubicBezTo>
                <a:cubicBezTo>
                  <a:pt x="2610229" y="516168"/>
                  <a:pt x="2628684" y="505453"/>
                  <a:pt x="2644559" y="490768"/>
                </a:cubicBezTo>
                <a:cubicBezTo>
                  <a:pt x="2663013" y="473504"/>
                  <a:pt x="2675565" y="453462"/>
                  <a:pt x="2682212" y="430642"/>
                </a:cubicBezTo>
                <a:cubicBezTo>
                  <a:pt x="2688860" y="407821"/>
                  <a:pt x="2692184" y="379346"/>
                  <a:pt x="2692184" y="345214"/>
                </a:cubicBezTo>
                <a:lnTo>
                  <a:pt x="2692184" y="135367"/>
                </a:lnTo>
                <a:cubicBezTo>
                  <a:pt x="2692184" y="117309"/>
                  <a:pt x="2688066" y="103865"/>
                  <a:pt x="2679831" y="95034"/>
                </a:cubicBezTo>
                <a:cubicBezTo>
                  <a:pt x="2671596" y="86204"/>
                  <a:pt x="2660831" y="81789"/>
                  <a:pt x="2647535" y="81789"/>
                </a:cubicBezTo>
                <a:cubicBezTo>
                  <a:pt x="2634240" y="81789"/>
                  <a:pt x="2623624" y="86204"/>
                  <a:pt x="2615686" y="95034"/>
                </a:cubicBezTo>
                <a:cubicBezTo>
                  <a:pt x="2607748" y="103865"/>
                  <a:pt x="2603780" y="117309"/>
                  <a:pt x="2603780" y="135367"/>
                </a:cubicBezTo>
                <a:lnTo>
                  <a:pt x="2603780" y="351763"/>
                </a:lnTo>
                <a:cubicBezTo>
                  <a:pt x="2603780" y="389069"/>
                  <a:pt x="2596636" y="416900"/>
                  <a:pt x="2582348" y="435255"/>
                </a:cubicBezTo>
                <a:cubicBezTo>
                  <a:pt x="2568061" y="453611"/>
                  <a:pt x="2543653" y="462789"/>
                  <a:pt x="2509125" y="462789"/>
                </a:cubicBezTo>
                <a:cubicBezTo>
                  <a:pt x="2484122" y="462789"/>
                  <a:pt x="2464675" y="458274"/>
                  <a:pt x="2450784" y="449245"/>
                </a:cubicBezTo>
                <a:cubicBezTo>
                  <a:pt x="2436894" y="440216"/>
                  <a:pt x="2427220" y="427516"/>
                  <a:pt x="2421763" y="411145"/>
                </a:cubicBezTo>
                <a:cubicBezTo>
                  <a:pt x="2416306" y="394774"/>
                  <a:pt x="2413577" y="374385"/>
                  <a:pt x="2413577" y="349977"/>
                </a:cubicBezTo>
                <a:lnTo>
                  <a:pt x="2413577" y="135367"/>
                </a:lnTo>
                <a:cubicBezTo>
                  <a:pt x="2413577" y="117507"/>
                  <a:pt x="2409559" y="104113"/>
                  <a:pt x="2401522" y="95183"/>
                </a:cubicBezTo>
                <a:cubicBezTo>
                  <a:pt x="2393486" y="86253"/>
                  <a:pt x="2382621" y="81789"/>
                  <a:pt x="2368929" y="81789"/>
                </a:cubicBezTo>
                <a:close/>
                <a:moveTo>
                  <a:pt x="2030792" y="81789"/>
                </a:moveTo>
                <a:cubicBezTo>
                  <a:pt x="1997454" y="81789"/>
                  <a:pt x="1967688" y="86998"/>
                  <a:pt x="1941495" y="97416"/>
                </a:cubicBezTo>
                <a:cubicBezTo>
                  <a:pt x="1915301" y="107834"/>
                  <a:pt x="1893076" y="122865"/>
                  <a:pt x="1874820" y="142510"/>
                </a:cubicBezTo>
                <a:cubicBezTo>
                  <a:pt x="1856564" y="162156"/>
                  <a:pt x="1842623" y="185968"/>
                  <a:pt x="1832999" y="213948"/>
                </a:cubicBezTo>
                <a:cubicBezTo>
                  <a:pt x="1823375" y="241928"/>
                  <a:pt x="1818563" y="272685"/>
                  <a:pt x="1818563" y="306221"/>
                </a:cubicBezTo>
                <a:cubicBezTo>
                  <a:pt x="1818563" y="339162"/>
                  <a:pt x="1823177" y="369622"/>
                  <a:pt x="1832404" y="397602"/>
                </a:cubicBezTo>
                <a:cubicBezTo>
                  <a:pt x="1841631" y="425581"/>
                  <a:pt x="1855373" y="449741"/>
                  <a:pt x="1873629" y="470081"/>
                </a:cubicBezTo>
                <a:cubicBezTo>
                  <a:pt x="1891886" y="490421"/>
                  <a:pt x="1914458" y="505998"/>
                  <a:pt x="1941346" y="516813"/>
                </a:cubicBezTo>
                <a:cubicBezTo>
                  <a:pt x="1968234" y="527628"/>
                  <a:pt x="1998645" y="533035"/>
                  <a:pt x="2032577" y="533035"/>
                </a:cubicBezTo>
                <a:cubicBezTo>
                  <a:pt x="2074448" y="533035"/>
                  <a:pt x="2109770" y="525693"/>
                  <a:pt x="2138543" y="511009"/>
                </a:cubicBezTo>
                <a:cubicBezTo>
                  <a:pt x="2154021" y="522121"/>
                  <a:pt x="2168259" y="531845"/>
                  <a:pt x="2181257" y="540179"/>
                </a:cubicBezTo>
                <a:cubicBezTo>
                  <a:pt x="2194254" y="548514"/>
                  <a:pt x="2205565" y="554864"/>
                  <a:pt x="2215190" y="559229"/>
                </a:cubicBezTo>
                <a:cubicBezTo>
                  <a:pt x="2224814" y="563595"/>
                  <a:pt x="2232999" y="565778"/>
                  <a:pt x="2239746" y="565778"/>
                </a:cubicBezTo>
                <a:cubicBezTo>
                  <a:pt x="2248081" y="565778"/>
                  <a:pt x="2255175" y="562603"/>
                  <a:pt x="2261029" y="556253"/>
                </a:cubicBezTo>
                <a:cubicBezTo>
                  <a:pt x="2266882" y="549903"/>
                  <a:pt x="2269810" y="543553"/>
                  <a:pt x="2269810" y="537203"/>
                </a:cubicBezTo>
                <a:cubicBezTo>
                  <a:pt x="2269810" y="528273"/>
                  <a:pt x="2267329" y="521377"/>
                  <a:pt x="2262368" y="516515"/>
                </a:cubicBezTo>
                <a:cubicBezTo>
                  <a:pt x="2257407" y="511654"/>
                  <a:pt x="2247287" y="505105"/>
                  <a:pt x="2232007" y="496870"/>
                </a:cubicBezTo>
                <a:cubicBezTo>
                  <a:pt x="2216727" y="488635"/>
                  <a:pt x="2202639" y="480152"/>
                  <a:pt x="2189740" y="471421"/>
                </a:cubicBezTo>
                <a:cubicBezTo>
                  <a:pt x="2227245" y="430939"/>
                  <a:pt x="2245997" y="376071"/>
                  <a:pt x="2245997" y="306817"/>
                </a:cubicBezTo>
                <a:cubicBezTo>
                  <a:pt x="2245997" y="261176"/>
                  <a:pt x="2237663" y="221439"/>
                  <a:pt x="2220994" y="187605"/>
                </a:cubicBezTo>
                <a:cubicBezTo>
                  <a:pt x="2204325" y="153772"/>
                  <a:pt x="2179769" y="127677"/>
                  <a:pt x="2147324" y="109322"/>
                </a:cubicBezTo>
                <a:cubicBezTo>
                  <a:pt x="2114880" y="90966"/>
                  <a:pt x="2076035" y="81789"/>
                  <a:pt x="2030792" y="81789"/>
                </a:cubicBezTo>
                <a:close/>
                <a:moveTo>
                  <a:pt x="1417620" y="81789"/>
                </a:moveTo>
                <a:cubicBezTo>
                  <a:pt x="1405515" y="81789"/>
                  <a:pt x="1395345" y="84120"/>
                  <a:pt x="1387110" y="88784"/>
                </a:cubicBezTo>
                <a:cubicBezTo>
                  <a:pt x="1378875" y="93447"/>
                  <a:pt x="1372227" y="99549"/>
                  <a:pt x="1367167" y="107089"/>
                </a:cubicBezTo>
                <a:cubicBezTo>
                  <a:pt x="1362107" y="114630"/>
                  <a:pt x="1357344" y="124105"/>
                  <a:pt x="1352880" y="135516"/>
                </a:cubicBezTo>
                <a:cubicBezTo>
                  <a:pt x="1348415" y="146926"/>
                  <a:pt x="1344594" y="156699"/>
                  <a:pt x="1341420" y="164835"/>
                </a:cubicBezTo>
                <a:lnTo>
                  <a:pt x="1229799" y="448203"/>
                </a:lnTo>
                <a:cubicBezTo>
                  <a:pt x="1225235" y="459514"/>
                  <a:pt x="1221960" y="468345"/>
                  <a:pt x="1219976" y="474695"/>
                </a:cubicBezTo>
                <a:cubicBezTo>
                  <a:pt x="1217992" y="481045"/>
                  <a:pt x="1216999" y="487196"/>
                  <a:pt x="1216999" y="493149"/>
                </a:cubicBezTo>
                <a:cubicBezTo>
                  <a:pt x="1216999" y="503468"/>
                  <a:pt x="1221266" y="512696"/>
                  <a:pt x="1229799" y="520831"/>
                </a:cubicBezTo>
                <a:cubicBezTo>
                  <a:pt x="1238331" y="528967"/>
                  <a:pt x="1248154" y="533035"/>
                  <a:pt x="1259267" y="533035"/>
                </a:cubicBezTo>
                <a:cubicBezTo>
                  <a:pt x="1272364" y="533035"/>
                  <a:pt x="1281789" y="529216"/>
                  <a:pt x="1287544" y="521576"/>
                </a:cubicBezTo>
                <a:cubicBezTo>
                  <a:pt x="1293299" y="513936"/>
                  <a:pt x="1300244" y="499202"/>
                  <a:pt x="1308380" y="477374"/>
                </a:cubicBezTo>
                <a:lnTo>
                  <a:pt x="1329216" y="421414"/>
                </a:lnTo>
                <a:lnTo>
                  <a:pt x="1506619" y="421414"/>
                </a:lnTo>
                <a:lnTo>
                  <a:pt x="1527455" y="476183"/>
                </a:lnTo>
                <a:cubicBezTo>
                  <a:pt x="1530233" y="482930"/>
                  <a:pt x="1533557" y="490719"/>
                  <a:pt x="1537427" y="499549"/>
                </a:cubicBezTo>
                <a:cubicBezTo>
                  <a:pt x="1541296" y="508380"/>
                  <a:pt x="1544918" y="514928"/>
                  <a:pt x="1548291" y="519194"/>
                </a:cubicBezTo>
                <a:cubicBezTo>
                  <a:pt x="1551664" y="523461"/>
                  <a:pt x="1555832" y="526834"/>
                  <a:pt x="1560793" y="529315"/>
                </a:cubicBezTo>
                <a:cubicBezTo>
                  <a:pt x="1565753" y="531795"/>
                  <a:pt x="1571707" y="533035"/>
                  <a:pt x="1578652" y="533035"/>
                </a:cubicBezTo>
                <a:cubicBezTo>
                  <a:pt x="1590558" y="533035"/>
                  <a:pt x="1600728" y="528819"/>
                  <a:pt x="1609161" y="520385"/>
                </a:cubicBezTo>
                <a:cubicBezTo>
                  <a:pt x="1617595" y="511951"/>
                  <a:pt x="1621812" y="502674"/>
                  <a:pt x="1621812" y="492554"/>
                </a:cubicBezTo>
                <a:cubicBezTo>
                  <a:pt x="1621812" y="482831"/>
                  <a:pt x="1617347" y="467253"/>
                  <a:pt x="1608417" y="445822"/>
                </a:cubicBezTo>
                <a:lnTo>
                  <a:pt x="1494415" y="164239"/>
                </a:lnTo>
                <a:cubicBezTo>
                  <a:pt x="1489057" y="150150"/>
                  <a:pt x="1484642" y="138889"/>
                  <a:pt x="1481170" y="130455"/>
                </a:cubicBezTo>
                <a:cubicBezTo>
                  <a:pt x="1477697" y="122022"/>
                  <a:pt x="1473430" y="114134"/>
                  <a:pt x="1468370" y="106792"/>
                </a:cubicBezTo>
                <a:cubicBezTo>
                  <a:pt x="1463310" y="99450"/>
                  <a:pt x="1456662" y="93447"/>
                  <a:pt x="1448427" y="88784"/>
                </a:cubicBezTo>
                <a:cubicBezTo>
                  <a:pt x="1440192" y="84120"/>
                  <a:pt x="1429923" y="81789"/>
                  <a:pt x="1417620" y="81789"/>
                </a:cubicBezTo>
                <a:close/>
                <a:moveTo>
                  <a:pt x="693720" y="81789"/>
                </a:moveTo>
                <a:cubicBezTo>
                  <a:pt x="681615" y="81789"/>
                  <a:pt x="671445" y="84120"/>
                  <a:pt x="663210" y="88784"/>
                </a:cubicBezTo>
                <a:cubicBezTo>
                  <a:pt x="654975" y="93447"/>
                  <a:pt x="648327" y="99549"/>
                  <a:pt x="643267" y="107089"/>
                </a:cubicBezTo>
                <a:cubicBezTo>
                  <a:pt x="638207" y="114630"/>
                  <a:pt x="633444" y="124105"/>
                  <a:pt x="628980" y="135516"/>
                </a:cubicBezTo>
                <a:cubicBezTo>
                  <a:pt x="624515" y="146926"/>
                  <a:pt x="620695" y="156699"/>
                  <a:pt x="617520" y="164835"/>
                </a:cubicBezTo>
                <a:lnTo>
                  <a:pt x="505899" y="448203"/>
                </a:lnTo>
                <a:cubicBezTo>
                  <a:pt x="501335" y="459514"/>
                  <a:pt x="498060" y="468345"/>
                  <a:pt x="496076" y="474695"/>
                </a:cubicBezTo>
                <a:cubicBezTo>
                  <a:pt x="494092" y="481045"/>
                  <a:pt x="493099" y="487196"/>
                  <a:pt x="493099" y="493149"/>
                </a:cubicBezTo>
                <a:cubicBezTo>
                  <a:pt x="493099" y="503468"/>
                  <a:pt x="497366" y="512696"/>
                  <a:pt x="505899" y="520831"/>
                </a:cubicBezTo>
                <a:cubicBezTo>
                  <a:pt x="514431" y="528967"/>
                  <a:pt x="524254" y="533035"/>
                  <a:pt x="535367" y="533035"/>
                </a:cubicBezTo>
                <a:cubicBezTo>
                  <a:pt x="548463" y="533035"/>
                  <a:pt x="557889" y="529216"/>
                  <a:pt x="563644" y="521576"/>
                </a:cubicBezTo>
                <a:cubicBezTo>
                  <a:pt x="569399" y="513936"/>
                  <a:pt x="576344" y="499202"/>
                  <a:pt x="584480" y="477374"/>
                </a:cubicBezTo>
                <a:lnTo>
                  <a:pt x="605316" y="421414"/>
                </a:lnTo>
                <a:lnTo>
                  <a:pt x="782719" y="421414"/>
                </a:lnTo>
                <a:lnTo>
                  <a:pt x="803555" y="476183"/>
                </a:lnTo>
                <a:cubicBezTo>
                  <a:pt x="806333" y="482930"/>
                  <a:pt x="809657" y="490719"/>
                  <a:pt x="813526" y="499549"/>
                </a:cubicBezTo>
                <a:cubicBezTo>
                  <a:pt x="817396" y="508380"/>
                  <a:pt x="821017" y="514928"/>
                  <a:pt x="824391" y="519194"/>
                </a:cubicBezTo>
                <a:cubicBezTo>
                  <a:pt x="827764" y="523461"/>
                  <a:pt x="831931" y="526834"/>
                  <a:pt x="836892" y="529315"/>
                </a:cubicBezTo>
                <a:cubicBezTo>
                  <a:pt x="841853" y="531795"/>
                  <a:pt x="847806" y="533035"/>
                  <a:pt x="854752" y="533035"/>
                </a:cubicBezTo>
                <a:cubicBezTo>
                  <a:pt x="866658" y="533035"/>
                  <a:pt x="876828" y="528819"/>
                  <a:pt x="885261" y="520385"/>
                </a:cubicBezTo>
                <a:cubicBezTo>
                  <a:pt x="893695" y="511951"/>
                  <a:pt x="897912" y="502674"/>
                  <a:pt x="897912" y="492554"/>
                </a:cubicBezTo>
                <a:cubicBezTo>
                  <a:pt x="897912" y="482831"/>
                  <a:pt x="893447" y="467253"/>
                  <a:pt x="884517" y="445822"/>
                </a:cubicBezTo>
                <a:lnTo>
                  <a:pt x="770515" y="164239"/>
                </a:lnTo>
                <a:cubicBezTo>
                  <a:pt x="765157" y="150150"/>
                  <a:pt x="760742" y="138889"/>
                  <a:pt x="757269" y="130455"/>
                </a:cubicBezTo>
                <a:cubicBezTo>
                  <a:pt x="753797" y="122022"/>
                  <a:pt x="749530" y="114134"/>
                  <a:pt x="744470" y="106792"/>
                </a:cubicBezTo>
                <a:cubicBezTo>
                  <a:pt x="739410" y="99450"/>
                  <a:pt x="732762" y="93447"/>
                  <a:pt x="724527" y="88784"/>
                </a:cubicBezTo>
                <a:cubicBezTo>
                  <a:pt x="716292" y="84120"/>
                  <a:pt x="706023" y="81789"/>
                  <a:pt x="693720" y="81789"/>
                </a:cubicBezTo>
                <a:close/>
                <a:moveTo>
                  <a:pt x="108002" y="0"/>
                </a:moveTo>
                <a:lnTo>
                  <a:pt x="4427998" y="0"/>
                </a:lnTo>
                <a:cubicBezTo>
                  <a:pt x="4487646" y="0"/>
                  <a:pt x="4536000" y="48354"/>
                  <a:pt x="4536000" y="108002"/>
                </a:cubicBezTo>
                <a:lnTo>
                  <a:pt x="4536000" y="539998"/>
                </a:lnTo>
                <a:cubicBezTo>
                  <a:pt x="4536000" y="599646"/>
                  <a:pt x="4487646" y="648000"/>
                  <a:pt x="4427998" y="648000"/>
                </a:cubicBezTo>
                <a:lnTo>
                  <a:pt x="108002" y="648000"/>
                </a:lnTo>
                <a:cubicBezTo>
                  <a:pt x="48354" y="648000"/>
                  <a:pt x="0" y="599646"/>
                  <a:pt x="0" y="539998"/>
                </a:cubicBezTo>
                <a:lnTo>
                  <a:pt x="0" y="108002"/>
                </a:lnTo>
                <a:cubicBezTo>
                  <a:pt x="0" y="48354"/>
                  <a:pt x="48354" y="0"/>
                  <a:pt x="108002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IN" sz="4800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877B25-430D-87F9-1046-C8DD9A467CFF}"/>
              </a:ext>
            </a:extLst>
          </p:cNvPr>
          <p:cNvGrpSpPr/>
          <p:nvPr/>
        </p:nvGrpSpPr>
        <p:grpSpPr>
          <a:xfrm>
            <a:off x="7808663" y="575502"/>
            <a:ext cx="1165961" cy="1533287"/>
            <a:chOff x="10991314" y="34725"/>
            <a:chExt cx="1165961" cy="153328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F8A71EF-50C1-D17A-B64B-FC0A5118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998935" y="34725"/>
              <a:ext cx="1158340" cy="89161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C3144A-F9D8-6AE2-2680-988660E6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991314" y="1209841"/>
              <a:ext cx="1165961" cy="35817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8CA4E9F-DE39-C935-7259-DFD0C0B8ED48}"/>
                </a:ext>
              </a:extLst>
            </p:cNvPr>
            <p:cNvSpPr/>
            <p:nvPr/>
          </p:nvSpPr>
          <p:spPr>
            <a:xfrm>
              <a:off x="11525443" y="960091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1BA9387-032D-7A40-54D1-A7D573F298A2}"/>
                </a:ext>
              </a:extLst>
            </p:cNvPr>
            <p:cNvSpPr/>
            <p:nvPr/>
          </p:nvSpPr>
          <p:spPr>
            <a:xfrm>
              <a:off x="11525443" y="1084966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1616B29-B4C9-5089-D643-D315E69994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0015" y="2280595"/>
            <a:ext cx="1158340" cy="2918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C99D40-2259-63E1-30C3-EBE60D66AF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03138" y="5669657"/>
            <a:ext cx="3432364" cy="6907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phic 36" descr="Arrow Right with solid fill">
            <a:extLst>
              <a:ext uri="{FF2B5EF4-FFF2-40B4-BE49-F238E27FC236}">
                <a16:creationId xmlns:a16="http://schemas.microsoft.com/office/drawing/2014/main" id="{38326F9A-732F-1A04-6580-CE99EAE74D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67110" y="4063648"/>
            <a:ext cx="978257" cy="690746"/>
          </a:xfrm>
          <a:prstGeom prst="rect">
            <a:avLst/>
          </a:prstGeom>
        </p:spPr>
      </p:pic>
      <p:pic>
        <p:nvPicPr>
          <p:cNvPr id="39" name="Graphic 38" descr="Line arrow: Counter-clockwise curve with solid fill">
            <a:extLst>
              <a:ext uri="{FF2B5EF4-FFF2-40B4-BE49-F238E27FC236}">
                <a16:creationId xmlns:a16="http://schemas.microsoft.com/office/drawing/2014/main" id="{06AECF26-C630-A71C-9155-086EABAA6F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4330219">
            <a:off x="7370164" y="2087899"/>
            <a:ext cx="877747" cy="877747"/>
          </a:xfrm>
          <a:prstGeom prst="rect">
            <a:avLst/>
          </a:prstGeom>
        </p:spPr>
      </p:pic>
      <p:pic>
        <p:nvPicPr>
          <p:cNvPr id="43" name="Graphic 42" descr="Line arrow: Rotate left with solid fill">
            <a:extLst>
              <a:ext uri="{FF2B5EF4-FFF2-40B4-BE49-F238E27FC236}">
                <a16:creationId xmlns:a16="http://schemas.microsoft.com/office/drawing/2014/main" id="{465A1897-7E5F-9212-A444-C792771EF56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 flipV="1">
            <a:off x="7809038" y="6130454"/>
            <a:ext cx="1174479" cy="8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7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C6FD83-897B-FA8C-BF63-989C0C734D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813" y="543897"/>
            <a:ext cx="3132000" cy="720000"/>
          </a:xfrm>
          <a:custGeom>
            <a:avLst/>
            <a:gdLst/>
            <a:ahLst/>
            <a:cxnLst/>
            <a:rect l="l" t="t" r="r" b="b"/>
            <a:pathLst>
              <a:path w="3132000" h="720000">
                <a:moveTo>
                  <a:pt x="2328924" y="150637"/>
                </a:moveTo>
                <a:cubicBezTo>
                  <a:pt x="2314439" y="150637"/>
                  <a:pt x="2303376" y="153911"/>
                  <a:pt x="2295736" y="160460"/>
                </a:cubicBezTo>
                <a:cubicBezTo>
                  <a:pt x="2288096" y="167008"/>
                  <a:pt x="2284276" y="175938"/>
                  <a:pt x="2284276" y="187249"/>
                </a:cubicBezTo>
                <a:cubicBezTo>
                  <a:pt x="2284276" y="198163"/>
                  <a:pt x="2287947" y="206944"/>
                  <a:pt x="2295289" y="213591"/>
                </a:cubicBezTo>
                <a:cubicBezTo>
                  <a:pt x="2302631" y="220239"/>
                  <a:pt x="2313843" y="223563"/>
                  <a:pt x="2328924" y="223563"/>
                </a:cubicBezTo>
                <a:lnTo>
                  <a:pt x="2425365" y="223563"/>
                </a:lnTo>
                <a:lnTo>
                  <a:pt x="2425365" y="540567"/>
                </a:lnTo>
                <a:cubicBezTo>
                  <a:pt x="2425365" y="558625"/>
                  <a:pt x="2429483" y="572118"/>
                  <a:pt x="2437718" y="581048"/>
                </a:cubicBezTo>
                <a:cubicBezTo>
                  <a:pt x="2445953" y="589978"/>
                  <a:pt x="2456619" y="594442"/>
                  <a:pt x="2469716" y="594442"/>
                </a:cubicBezTo>
                <a:cubicBezTo>
                  <a:pt x="2482614" y="594442"/>
                  <a:pt x="2493131" y="590027"/>
                  <a:pt x="2501267" y="581197"/>
                </a:cubicBezTo>
                <a:cubicBezTo>
                  <a:pt x="2509403" y="572366"/>
                  <a:pt x="2513471" y="558823"/>
                  <a:pt x="2513471" y="540567"/>
                </a:cubicBezTo>
                <a:lnTo>
                  <a:pt x="2513471" y="223563"/>
                </a:lnTo>
                <a:lnTo>
                  <a:pt x="2609912" y="223563"/>
                </a:lnTo>
                <a:cubicBezTo>
                  <a:pt x="2624993" y="223563"/>
                  <a:pt x="2636304" y="220239"/>
                  <a:pt x="2643845" y="213591"/>
                </a:cubicBezTo>
                <a:cubicBezTo>
                  <a:pt x="2651385" y="206944"/>
                  <a:pt x="2655156" y="198163"/>
                  <a:pt x="2655156" y="187249"/>
                </a:cubicBezTo>
                <a:cubicBezTo>
                  <a:pt x="2655156" y="176335"/>
                  <a:pt x="2651435" y="167504"/>
                  <a:pt x="2643994" y="160757"/>
                </a:cubicBezTo>
                <a:cubicBezTo>
                  <a:pt x="2636552" y="154010"/>
                  <a:pt x="2625191" y="150637"/>
                  <a:pt x="2609912" y="150637"/>
                </a:cubicBezTo>
                <a:close/>
                <a:moveTo>
                  <a:pt x="2864706" y="143196"/>
                </a:moveTo>
                <a:cubicBezTo>
                  <a:pt x="2831170" y="143196"/>
                  <a:pt x="2801999" y="148206"/>
                  <a:pt x="2777195" y="158227"/>
                </a:cubicBezTo>
                <a:cubicBezTo>
                  <a:pt x="2752390" y="168248"/>
                  <a:pt x="2733439" y="182585"/>
                  <a:pt x="2720342" y="201239"/>
                </a:cubicBezTo>
                <a:cubicBezTo>
                  <a:pt x="2707245" y="219892"/>
                  <a:pt x="2700697" y="241224"/>
                  <a:pt x="2700697" y="265235"/>
                </a:cubicBezTo>
                <a:cubicBezTo>
                  <a:pt x="2700697" y="290436"/>
                  <a:pt x="2706898" y="311520"/>
                  <a:pt x="2719301" y="328487"/>
                </a:cubicBezTo>
                <a:cubicBezTo>
                  <a:pt x="2731703" y="345453"/>
                  <a:pt x="2748471" y="358848"/>
                  <a:pt x="2769604" y="368670"/>
                </a:cubicBezTo>
                <a:cubicBezTo>
                  <a:pt x="2790738" y="378493"/>
                  <a:pt x="2816981" y="387075"/>
                  <a:pt x="2848335" y="394417"/>
                </a:cubicBezTo>
                <a:cubicBezTo>
                  <a:pt x="2871750" y="399775"/>
                  <a:pt x="2890453" y="404835"/>
                  <a:pt x="2904443" y="409598"/>
                </a:cubicBezTo>
                <a:cubicBezTo>
                  <a:pt x="2918433" y="414360"/>
                  <a:pt x="2929843" y="421256"/>
                  <a:pt x="2938673" y="430285"/>
                </a:cubicBezTo>
                <a:cubicBezTo>
                  <a:pt x="2947504" y="439314"/>
                  <a:pt x="2951919" y="451071"/>
                  <a:pt x="2951919" y="465557"/>
                </a:cubicBezTo>
                <a:cubicBezTo>
                  <a:pt x="2951919" y="483814"/>
                  <a:pt x="2943733" y="499044"/>
                  <a:pt x="2927362" y="511248"/>
                </a:cubicBezTo>
                <a:cubicBezTo>
                  <a:pt x="2910991" y="523451"/>
                  <a:pt x="2889709" y="529553"/>
                  <a:pt x="2863515" y="529553"/>
                </a:cubicBezTo>
                <a:cubicBezTo>
                  <a:pt x="2844465" y="529553"/>
                  <a:pt x="2829086" y="526527"/>
                  <a:pt x="2817378" y="520475"/>
                </a:cubicBezTo>
                <a:cubicBezTo>
                  <a:pt x="2805671" y="514423"/>
                  <a:pt x="2796592" y="506733"/>
                  <a:pt x="2790143" y="497407"/>
                </a:cubicBezTo>
                <a:cubicBezTo>
                  <a:pt x="2783693" y="488080"/>
                  <a:pt x="2777691" y="476471"/>
                  <a:pt x="2772135" y="462581"/>
                </a:cubicBezTo>
                <a:cubicBezTo>
                  <a:pt x="2767571" y="450873"/>
                  <a:pt x="2762064" y="442042"/>
                  <a:pt x="2755615" y="436089"/>
                </a:cubicBezTo>
                <a:cubicBezTo>
                  <a:pt x="2749165" y="430136"/>
                  <a:pt x="2741277" y="427160"/>
                  <a:pt x="2731951" y="427160"/>
                </a:cubicBezTo>
                <a:cubicBezTo>
                  <a:pt x="2720441" y="427160"/>
                  <a:pt x="2710966" y="430980"/>
                  <a:pt x="2703525" y="438619"/>
                </a:cubicBezTo>
                <a:cubicBezTo>
                  <a:pt x="2696083" y="446259"/>
                  <a:pt x="2692363" y="455437"/>
                  <a:pt x="2692363" y="466153"/>
                </a:cubicBezTo>
                <a:cubicBezTo>
                  <a:pt x="2692363" y="484607"/>
                  <a:pt x="2698564" y="503608"/>
                  <a:pt x="2710966" y="523154"/>
                </a:cubicBezTo>
                <a:cubicBezTo>
                  <a:pt x="2723369" y="542700"/>
                  <a:pt x="2739491" y="558327"/>
                  <a:pt x="2759335" y="570035"/>
                </a:cubicBezTo>
                <a:cubicBezTo>
                  <a:pt x="2787315" y="586307"/>
                  <a:pt x="2822835" y="594442"/>
                  <a:pt x="2865896" y="594442"/>
                </a:cubicBezTo>
                <a:cubicBezTo>
                  <a:pt x="2901814" y="594442"/>
                  <a:pt x="2932869" y="588489"/>
                  <a:pt x="2959063" y="576583"/>
                </a:cubicBezTo>
                <a:cubicBezTo>
                  <a:pt x="2985256" y="564677"/>
                  <a:pt x="3005150" y="548207"/>
                  <a:pt x="3018743" y="527172"/>
                </a:cubicBezTo>
                <a:cubicBezTo>
                  <a:pt x="3032336" y="506138"/>
                  <a:pt x="3039132" y="482424"/>
                  <a:pt x="3039132" y="456032"/>
                </a:cubicBezTo>
                <a:cubicBezTo>
                  <a:pt x="3039132" y="434006"/>
                  <a:pt x="3035213" y="415402"/>
                  <a:pt x="3027375" y="400222"/>
                </a:cubicBezTo>
                <a:cubicBezTo>
                  <a:pt x="3019537" y="385041"/>
                  <a:pt x="3008622" y="372490"/>
                  <a:pt x="2994633" y="362568"/>
                </a:cubicBezTo>
                <a:cubicBezTo>
                  <a:pt x="2980643" y="352646"/>
                  <a:pt x="2963676" y="344213"/>
                  <a:pt x="2943733" y="337267"/>
                </a:cubicBezTo>
                <a:cubicBezTo>
                  <a:pt x="2923790" y="330322"/>
                  <a:pt x="2901516" y="323972"/>
                  <a:pt x="2876910" y="318217"/>
                </a:cubicBezTo>
                <a:cubicBezTo>
                  <a:pt x="2857264" y="313257"/>
                  <a:pt x="2843175" y="309486"/>
                  <a:pt x="2834642" y="306907"/>
                </a:cubicBezTo>
                <a:cubicBezTo>
                  <a:pt x="2826109" y="304327"/>
                  <a:pt x="2817676" y="300755"/>
                  <a:pt x="2809342" y="296191"/>
                </a:cubicBezTo>
                <a:cubicBezTo>
                  <a:pt x="2801007" y="291627"/>
                  <a:pt x="2794459" y="286170"/>
                  <a:pt x="2789696" y="279820"/>
                </a:cubicBezTo>
                <a:cubicBezTo>
                  <a:pt x="2784934" y="273470"/>
                  <a:pt x="2782552" y="265929"/>
                  <a:pt x="2782552" y="257198"/>
                </a:cubicBezTo>
                <a:cubicBezTo>
                  <a:pt x="2782552" y="243109"/>
                  <a:pt x="2789547" y="231054"/>
                  <a:pt x="2803537" y="221033"/>
                </a:cubicBezTo>
                <a:cubicBezTo>
                  <a:pt x="2817527" y="211012"/>
                  <a:pt x="2835932" y="206001"/>
                  <a:pt x="2858752" y="206001"/>
                </a:cubicBezTo>
                <a:cubicBezTo>
                  <a:pt x="2883359" y="206001"/>
                  <a:pt x="2901218" y="210615"/>
                  <a:pt x="2912331" y="219842"/>
                </a:cubicBezTo>
                <a:cubicBezTo>
                  <a:pt x="2923443" y="229069"/>
                  <a:pt x="2932968" y="241918"/>
                  <a:pt x="2940906" y="258389"/>
                </a:cubicBezTo>
                <a:cubicBezTo>
                  <a:pt x="2947057" y="269898"/>
                  <a:pt x="2952762" y="278183"/>
                  <a:pt x="2958021" y="283243"/>
                </a:cubicBezTo>
                <a:cubicBezTo>
                  <a:pt x="2963280" y="288303"/>
                  <a:pt x="2970969" y="290833"/>
                  <a:pt x="2981089" y="290833"/>
                </a:cubicBezTo>
                <a:cubicBezTo>
                  <a:pt x="2992202" y="290833"/>
                  <a:pt x="3001479" y="286616"/>
                  <a:pt x="3008920" y="278183"/>
                </a:cubicBezTo>
                <a:cubicBezTo>
                  <a:pt x="3016361" y="269749"/>
                  <a:pt x="3020082" y="260274"/>
                  <a:pt x="3020082" y="249757"/>
                </a:cubicBezTo>
                <a:cubicBezTo>
                  <a:pt x="3020082" y="238247"/>
                  <a:pt x="3017106" y="226440"/>
                  <a:pt x="3011152" y="214335"/>
                </a:cubicBezTo>
                <a:cubicBezTo>
                  <a:pt x="3005199" y="202231"/>
                  <a:pt x="2995773" y="190672"/>
                  <a:pt x="2982875" y="179658"/>
                </a:cubicBezTo>
                <a:cubicBezTo>
                  <a:pt x="2969977" y="168645"/>
                  <a:pt x="2953755" y="159815"/>
                  <a:pt x="2934208" y="153167"/>
                </a:cubicBezTo>
                <a:cubicBezTo>
                  <a:pt x="2914662" y="146519"/>
                  <a:pt x="2891495" y="143196"/>
                  <a:pt x="2864706" y="143196"/>
                </a:cubicBezTo>
                <a:close/>
                <a:moveTo>
                  <a:pt x="1904169" y="143196"/>
                </a:moveTo>
                <a:cubicBezTo>
                  <a:pt x="1890675" y="143196"/>
                  <a:pt x="1880009" y="147660"/>
                  <a:pt x="1872171" y="156590"/>
                </a:cubicBezTo>
                <a:cubicBezTo>
                  <a:pt x="1864333" y="165520"/>
                  <a:pt x="1860413" y="178914"/>
                  <a:pt x="1860413" y="196774"/>
                </a:cubicBezTo>
                <a:lnTo>
                  <a:pt x="1860413" y="540567"/>
                </a:lnTo>
                <a:cubicBezTo>
                  <a:pt x="1860413" y="558426"/>
                  <a:pt x="1864382" y="571870"/>
                  <a:pt x="1872320" y="580899"/>
                </a:cubicBezTo>
                <a:cubicBezTo>
                  <a:pt x="1880257" y="589928"/>
                  <a:pt x="1890874" y="594442"/>
                  <a:pt x="1904169" y="594442"/>
                </a:cubicBezTo>
                <a:cubicBezTo>
                  <a:pt x="1917266" y="594442"/>
                  <a:pt x="1927981" y="589978"/>
                  <a:pt x="1936316" y="581048"/>
                </a:cubicBezTo>
                <a:cubicBezTo>
                  <a:pt x="1944650" y="572118"/>
                  <a:pt x="1948817" y="558625"/>
                  <a:pt x="1948817" y="540567"/>
                </a:cubicBezTo>
                <a:lnTo>
                  <a:pt x="1948817" y="393822"/>
                </a:lnTo>
                <a:lnTo>
                  <a:pt x="2139615" y="393822"/>
                </a:lnTo>
                <a:lnTo>
                  <a:pt x="2139615" y="540567"/>
                </a:lnTo>
                <a:cubicBezTo>
                  <a:pt x="2139615" y="558426"/>
                  <a:pt x="2143584" y="571870"/>
                  <a:pt x="2151521" y="580899"/>
                </a:cubicBezTo>
                <a:cubicBezTo>
                  <a:pt x="2159459" y="589928"/>
                  <a:pt x="2170075" y="594442"/>
                  <a:pt x="2183370" y="594442"/>
                </a:cubicBezTo>
                <a:cubicBezTo>
                  <a:pt x="2196467" y="594442"/>
                  <a:pt x="2207183" y="589978"/>
                  <a:pt x="2215517" y="581048"/>
                </a:cubicBezTo>
                <a:cubicBezTo>
                  <a:pt x="2223852" y="572118"/>
                  <a:pt x="2228019" y="558625"/>
                  <a:pt x="2228019" y="540567"/>
                </a:cubicBezTo>
                <a:lnTo>
                  <a:pt x="2228019" y="196774"/>
                </a:lnTo>
                <a:cubicBezTo>
                  <a:pt x="2228019" y="178716"/>
                  <a:pt x="2223901" y="165272"/>
                  <a:pt x="2215666" y="156441"/>
                </a:cubicBezTo>
                <a:cubicBezTo>
                  <a:pt x="2207431" y="147611"/>
                  <a:pt x="2196666" y="143196"/>
                  <a:pt x="2183370" y="143196"/>
                </a:cubicBezTo>
                <a:cubicBezTo>
                  <a:pt x="2170274" y="143196"/>
                  <a:pt x="2159707" y="147660"/>
                  <a:pt x="2151670" y="156590"/>
                </a:cubicBezTo>
                <a:cubicBezTo>
                  <a:pt x="2143633" y="165520"/>
                  <a:pt x="2139615" y="178914"/>
                  <a:pt x="2139615" y="196774"/>
                </a:cubicBezTo>
                <a:lnTo>
                  <a:pt x="2139615" y="321789"/>
                </a:lnTo>
                <a:lnTo>
                  <a:pt x="1948817" y="321789"/>
                </a:lnTo>
                <a:lnTo>
                  <a:pt x="1948817" y="196774"/>
                </a:lnTo>
                <a:cubicBezTo>
                  <a:pt x="1948817" y="178716"/>
                  <a:pt x="1944700" y="165272"/>
                  <a:pt x="1936465" y="156441"/>
                </a:cubicBezTo>
                <a:cubicBezTo>
                  <a:pt x="1928229" y="147611"/>
                  <a:pt x="1917464" y="143196"/>
                  <a:pt x="1904169" y="143196"/>
                </a:cubicBezTo>
                <a:close/>
                <a:moveTo>
                  <a:pt x="1583593" y="143196"/>
                </a:moveTo>
                <a:cubicBezTo>
                  <a:pt x="1547874" y="143196"/>
                  <a:pt x="1515926" y="148405"/>
                  <a:pt x="1487748" y="158823"/>
                </a:cubicBezTo>
                <a:cubicBezTo>
                  <a:pt x="1459570" y="169240"/>
                  <a:pt x="1435658" y="184272"/>
                  <a:pt x="1416013" y="203917"/>
                </a:cubicBezTo>
                <a:cubicBezTo>
                  <a:pt x="1396367" y="223563"/>
                  <a:pt x="1381484" y="247474"/>
                  <a:pt x="1371364" y="275653"/>
                </a:cubicBezTo>
                <a:cubicBezTo>
                  <a:pt x="1361244" y="303831"/>
                  <a:pt x="1356184" y="334886"/>
                  <a:pt x="1356184" y="368819"/>
                </a:cubicBezTo>
                <a:cubicBezTo>
                  <a:pt x="1356184" y="403347"/>
                  <a:pt x="1361393" y="434601"/>
                  <a:pt x="1371811" y="462581"/>
                </a:cubicBezTo>
                <a:cubicBezTo>
                  <a:pt x="1382229" y="490560"/>
                  <a:pt x="1397161" y="514373"/>
                  <a:pt x="1416608" y="534018"/>
                </a:cubicBezTo>
                <a:cubicBezTo>
                  <a:pt x="1436055" y="553664"/>
                  <a:pt x="1459570" y="568646"/>
                  <a:pt x="1487153" y="578964"/>
                </a:cubicBezTo>
                <a:cubicBezTo>
                  <a:pt x="1514735" y="589283"/>
                  <a:pt x="1545295" y="594442"/>
                  <a:pt x="1578831" y="594442"/>
                </a:cubicBezTo>
                <a:cubicBezTo>
                  <a:pt x="1607604" y="594442"/>
                  <a:pt x="1634195" y="591168"/>
                  <a:pt x="1658603" y="584620"/>
                </a:cubicBezTo>
                <a:cubicBezTo>
                  <a:pt x="1683010" y="578071"/>
                  <a:pt x="1708410" y="567653"/>
                  <a:pt x="1734802" y="553366"/>
                </a:cubicBezTo>
                <a:cubicBezTo>
                  <a:pt x="1743931" y="548405"/>
                  <a:pt x="1751422" y="543246"/>
                  <a:pt x="1757276" y="537888"/>
                </a:cubicBezTo>
                <a:cubicBezTo>
                  <a:pt x="1763129" y="532530"/>
                  <a:pt x="1767148" y="526527"/>
                  <a:pt x="1769331" y="519880"/>
                </a:cubicBezTo>
                <a:cubicBezTo>
                  <a:pt x="1771513" y="513232"/>
                  <a:pt x="1772605" y="504352"/>
                  <a:pt x="1772605" y="493239"/>
                </a:cubicBezTo>
                <a:lnTo>
                  <a:pt x="1772605" y="409598"/>
                </a:lnTo>
                <a:cubicBezTo>
                  <a:pt x="1772605" y="394517"/>
                  <a:pt x="1769975" y="383206"/>
                  <a:pt x="1764717" y="375665"/>
                </a:cubicBezTo>
                <a:cubicBezTo>
                  <a:pt x="1759458" y="368125"/>
                  <a:pt x="1752563" y="363263"/>
                  <a:pt x="1744030" y="361080"/>
                </a:cubicBezTo>
                <a:cubicBezTo>
                  <a:pt x="1735497" y="358897"/>
                  <a:pt x="1725079" y="357806"/>
                  <a:pt x="1712776" y="357806"/>
                </a:cubicBezTo>
                <a:lnTo>
                  <a:pt x="1612466" y="357806"/>
                </a:lnTo>
                <a:cubicBezTo>
                  <a:pt x="1600361" y="357806"/>
                  <a:pt x="1590786" y="360981"/>
                  <a:pt x="1583742" y="367331"/>
                </a:cubicBezTo>
                <a:cubicBezTo>
                  <a:pt x="1576698" y="373681"/>
                  <a:pt x="1573175" y="381717"/>
                  <a:pt x="1573175" y="391441"/>
                </a:cubicBezTo>
                <a:cubicBezTo>
                  <a:pt x="1573175" y="403347"/>
                  <a:pt x="1577392" y="411781"/>
                  <a:pt x="1585826" y="416742"/>
                </a:cubicBezTo>
                <a:cubicBezTo>
                  <a:pt x="1594259" y="421703"/>
                  <a:pt x="1606711" y="424183"/>
                  <a:pt x="1623181" y="424183"/>
                </a:cubicBezTo>
                <a:lnTo>
                  <a:pt x="1691642" y="424183"/>
                </a:lnTo>
                <a:lnTo>
                  <a:pt x="1691642" y="495025"/>
                </a:lnTo>
                <a:cubicBezTo>
                  <a:pt x="1673188" y="504947"/>
                  <a:pt x="1654981" y="512587"/>
                  <a:pt x="1637022" y="517945"/>
                </a:cubicBezTo>
                <a:cubicBezTo>
                  <a:pt x="1619064" y="523303"/>
                  <a:pt x="1599865" y="525982"/>
                  <a:pt x="1579426" y="525982"/>
                </a:cubicBezTo>
                <a:cubicBezTo>
                  <a:pt x="1537357" y="525982"/>
                  <a:pt x="1504565" y="512190"/>
                  <a:pt x="1481051" y="484607"/>
                </a:cubicBezTo>
                <a:cubicBezTo>
                  <a:pt x="1457536" y="457024"/>
                  <a:pt x="1445778" y="417635"/>
                  <a:pt x="1445778" y="366438"/>
                </a:cubicBezTo>
                <a:cubicBezTo>
                  <a:pt x="1445778" y="342824"/>
                  <a:pt x="1448804" y="321293"/>
                  <a:pt x="1454857" y="301846"/>
                </a:cubicBezTo>
                <a:cubicBezTo>
                  <a:pt x="1460909" y="282399"/>
                  <a:pt x="1469640" y="265979"/>
                  <a:pt x="1481051" y="252584"/>
                </a:cubicBezTo>
                <a:cubicBezTo>
                  <a:pt x="1492461" y="239190"/>
                  <a:pt x="1506203" y="228970"/>
                  <a:pt x="1522276" y="221926"/>
                </a:cubicBezTo>
                <a:cubicBezTo>
                  <a:pt x="1538349" y="214881"/>
                  <a:pt x="1556606" y="211359"/>
                  <a:pt x="1577045" y="211359"/>
                </a:cubicBezTo>
                <a:cubicBezTo>
                  <a:pt x="1596888" y="211359"/>
                  <a:pt x="1613210" y="214335"/>
                  <a:pt x="1626009" y="220289"/>
                </a:cubicBezTo>
                <a:cubicBezTo>
                  <a:pt x="1638808" y="226242"/>
                  <a:pt x="1648978" y="233584"/>
                  <a:pt x="1656519" y="242315"/>
                </a:cubicBezTo>
                <a:cubicBezTo>
                  <a:pt x="1664060" y="251046"/>
                  <a:pt x="1673287" y="263945"/>
                  <a:pt x="1684201" y="281010"/>
                </a:cubicBezTo>
                <a:cubicBezTo>
                  <a:pt x="1688170" y="286368"/>
                  <a:pt x="1693081" y="290535"/>
                  <a:pt x="1698935" y="293512"/>
                </a:cubicBezTo>
                <a:cubicBezTo>
                  <a:pt x="1704789" y="296489"/>
                  <a:pt x="1710891" y="297977"/>
                  <a:pt x="1717241" y="297977"/>
                </a:cubicBezTo>
                <a:cubicBezTo>
                  <a:pt x="1728750" y="297977"/>
                  <a:pt x="1738622" y="294058"/>
                  <a:pt x="1746858" y="286219"/>
                </a:cubicBezTo>
                <a:cubicBezTo>
                  <a:pt x="1755093" y="278381"/>
                  <a:pt x="1759210" y="268906"/>
                  <a:pt x="1759210" y="257793"/>
                </a:cubicBezTo>
                <a:cubicBezTo>
                  <a:pt x="1759210" y="247474"/>
                  <a:pt x="1755638" y="235667"/>
                  <a:pt x="1748495" y="222372"/>
                </a:cubicBezTo>
                <a:cubicBezTo>
                  <a:pt x="1741351" y="209077"/>
                  <a:pt x="1730735" y="196476"/>
                  <a:pt x="1716646" y="184570"/>
                </a:cubicBezTo>
                <a:cubicBezTo>
                  <a:pt x="1702556" y="172664"/>
                  <a:pt x="1684201" y="162791"/>
                  <a:pt x="1661579" y="154953"/>
                </a:cubicBezTo>
                <a:cubicBezTo>
                  <a:pt x="1638957" y="147115"/>
                  <a:pt x="1612962" y="143196"/>
                  <a:pt x="1583593" y="143196"/>
                </a:cubicBezTo>
                <a:close/>
                <a:moveTo>
                  <a:pt x="1230871" y="143196"/>
                </a:moveTo>
                <a:cubicBezTo>
                  <a:pt x="1217972" y="143196"/>
                  <a:pt x="1207455" y="147660"/>
                  <a:pt x="1199319" y="156590"/>
                </a:cubicBezTo>
                <a:cubicBezTo>
                  <a:pt x="1191183" y="165520"/>
                  <a:pt x="1187115" y="178914"/>
                  <a:pt x="1187115" y="196774"/>
                </a:cubicBezTo>
                <a:lnTo>
                  <a:pt x="1187115" y="540567"/>
                </a:lnTo>
                <a:cubicBezTo>
                  <a:pt x="1187115" y="558426"/>
                  <a:pt x="1191233" y="571870"/>
                  <a:pt x="1199468" y="580899"/>
                </a:cubicBezTo>
                <a:cubicBezTo>
                  <a:pt x="1207703" y="589928"/>
                  <a:pt x="1218170" y="594442"/>
                  <a:pt x="1230871" y="594442"/>
                </a:cubicBezTo>
                <a:cubicBezTo>
                  <a:pt x="1244166" y="594442"/>
                  <a:pt x="1254931" y="589978"/>
                  <a:pt x="1263166" y="581048"/>
                </a:cubicBezTo>
                <a:cubicBezTo>
                  <a:pt x="1271401" y="572118"/>
                  <a:pt x="1275519" y="558625"/>
                  <a:pt x="1275519" y="540567"/>
                </a:cubicBezTo>
                <a:lnTo>
                  <a:pt x="1275519" y="196774"/>
                </a:lnTo>
                <a:cubicBezTo>
                  <a:pt x="1275519" y="178716"/>
                  <a:pt x="1271401" y="165272"/>
                  <a:pt x="1263166" y="156441"/>
                </a:cubicBezTo>
                <a:cubicBezTo>
                  <a:pt x="1254931" y="147611"/>
                  <a:pt x="1244166" y="143196"/>
                  <a:pt x="1230871" y="143196"/>
                </a:cubicBezTo>
                <a:close/>
                <a:moveTo>
                  <a:pt x="931131" y="143196"/>
                </a:moveTo>
                <a:cubicBezTo>
                  <a:pt x="897595" y="143196"/>
                  <a:pt x="868424" y="148206"/>
                  <a:pt x="843620" y="158227"/>
                </a:cubicBezTo>
                <a:cubicBezTo>
                  <a:pt x="818815" y="168248"/>
                  <a:pt x="799864" y="182585"/>
                  <a:pt x="786767" y="201239"/>
                </a:cubicBezTo>
                <a:cubicBezTo>
                  <a:pt x="773670" y="219892"/>
                  <a:pt x="767122" y="241224"/>
                  <a:pt x="767122" y="265235"/>
                </a:cubicBezTo>
                <a:cubicBezTo>
                  <a:pt x="767122" y="290436"/>
                  <a:pt x="773323" y="311520"/>
                  <a:pt x="785725" y="328487"/>
                </a:cubicBezTo>
                <a:cubicBezTo>
                  <a:pt x="798128" y="345453"/>
                  <a:pt x="814896" y="358848"/>
                  <a:pt x="836029" y="368670"/>
                </a:cubicBezTo>
                <a:cubicBezTo>
                  <a:pt x="857163" y="378493"/>
                  <a:pt x="883406" y="387075"/>
                  <a:pt x="914760" y="394417"/>
                </a:cubicBezTo>
                <a:cubicBezTo>
                  <a:pt x="938175" y="399775"/>
                  <a:pt x="956878" y="404835"/>
                  <a:pt x="970868" y="409598"/>
                </a:cubicBezTo>
                <a:cubicBezTo>
                  <a:pt x="984858" y="414360"/>
                  <a:pt x="996268" y="421256"/>
                  <a:pt x="1005098" y="430285"/>
                </a:cubicBezTo>
                <a:cubicBezTo>
                  <a:pt x="1013929" y="439314"/>
                  <a:pt x="1018344" y="451071"/>
                  <a:pt x="1018344" y="465557"/>
                </a:cubicBezTo>
                <a:cubicBezTo>
                  <a:pt x="1018344" y="483814"/>
                  <a:pt x="1010158" y="499044"/>
                  <a:pt x="993787" y="511248"/>
                </a:cubicBezTo>
                <a:cubicBezTo>
                  <a:pt x="977416" y="523451"/>
                  <a:pt x="956134" y="529553"/>
                  <a:pt x="929940" y="529553"/>
                </a:cubicBezTo>
                <a:cubicBezTo>
                  <a:pt x="910890" y="529553"/>
                  <a:pt x="895511" y="526527"/>
                  <a:pt x="883803" y="520475"/>
                </a:cubicBezTo>
                <a:cubicBezTo>
                  <a:pt x="872095" y="514423"/>
                  <a:pt x="863017" y="506733"/>
                  <a:pt x="856568" y="497407"/>
                </a:cubicBezTo>
                <a:cubicBezTo>
                  <a:pt x="850118" y="488080"/>
                  <a:pt x="844116" y="476471"/>
                  <a:pt x="838560" y="462581"/>
                </a:cubicBezTo>
                <a:cubicBezTo>
                  <a:pt x="833996" y="450873"/>
                  <a:pt x="828489" y="442042"/>
                  <a:pt x="822040" y="436089"/>
                </a:cubicBezTo>
                <a:cubicBezTo>
                  <a:pt x="815590" y="430136"/>
                  <a:pt x="807703" y="427160"/>
                  <a:pt x="798376" y="427160"/>
                </a:cubicBezTo>
                <a:cubicBezTo>
                  <a:pt x="786867" y="427160"/>
                  <a:pt x="777391" y="430980"/>
                  <a:pt x="769950" y="438619"/>
                </a:cubicBezTo>
                <a:cubicBezTo>
                  <a:pt x="762508" y="446259"/>
                  <a:pt x="758788" y="455437"/>
                  <a:pt x="758788" y="466153"/>
                </a:cubicBezTo>
                <a:cubicBezTo>
                  <a:pt x="758788" y="484607"/>
                  <a:pt x="764989" y="503608"/>
                  <a:pt x="777391" y="523154"/>
                </a:cubicBezTo>
                <a:cubicBezTo>
                  <a:pt x="789794" y="542700"/>
                  <a:pt x="805917" y="558327"/>
                  <a:pt x="825760" y="570035"/>
                </a:cubicBezTo>
                <a:cubicBezTo>
                  <a:pt x="853740" y="586307"/>
                  <a:pt x="889260" y="594442"/>
                  <a:pt x="932321" y="594442"/>
                </a:cubicBezTo>
                <a:cubicBezTo>
                  <a:pt x="968238" y="594442"/>
                  <a:pt x="999294" y="588489"/>
                  <a:pt x="1025488" y="576583"/>
                </a:cubicBezTo>
                <a:cubicBezTo>
                  <a:pt x="1051681" y="564677"/>
                  <a:pt x="1071575" y="548207"/>
                  <a:pt x="1085168" y="527172"/>
                </a:cubicBezTo>
                <a:cubicBezTo>
                  <a:pt x="1098761" y="506138"/>
                  <a:pt x="1105557" y="482424"/>
                  <a:pt x="1105557" y="456032"/>
                </a:cubicBezTo>
                <a:cubicBezTo>
                  <a:pt x="1105557" y="434006"/>
                  <a:pt x="1101638" y="415402"/>
                  <a:pt x="1093800" y="400222"/>
                </a:cubicBezTo>
                <a:cubicBezTo>
                  <a:pt x="1085962" y="385041"/>
                  <a:pt x="1075047" y="372490"/>
                  <a:pt x="1061058" y="362568"/>
                </a:cubicBezTo>
                <a:cubicBezTo>
                  <a:pt x="1047068" y="352646"/>
                  <a:pt x="1030101" y="344213"/>
                  <a:pt x="1010158" y="337267"/>
                </a:cubicBezTo>
                <a:cubicBezTo>
                  <a:pt x="990216" y="330322"/>
                  <a:pt x="967941" y="323972"/>
                  <a:pt x="943335" y="318217"/>
                </a:cubicBezTo>
                <a:cubicBezTo>
                  <a:pt x="923689" y="313257"/>
                  <a:pt x="909600" y="309486"/>
                  <a:pt x="901068" y="306907"/>
                </a:cubicBezTo>
                <a:cubicBezTo>
                  <a:pt x="892535" y="304327"/>
                  <a:pt x="884101" y="300755"/>
                  <a:pt x="875766" y="296191"/>
                </a:cubicBezTo>
                <a:cubicBezTo>
                  <a:pt x="867432" y="291627"/>
                  <a:pt x="860884" y="286170"/>
                  <a:pt x="856121" y="279820"/>
                </a:cubicBezTo>
                <a:cubicBezTo>
                  <a:pt x="851359" y="273470"/>
                  <a:pt x="848978" y="265929"/>
                  <a:pt x="848978" y="257198"/>
                </a:cubicBezTo>
                <a:cubicBezTo>
                  <a:pt x="848978" y="243109"/>
                  <a:pt x="855972" y="231054"/>
                  <a:pt x="869962" y="221033"/>
                </a:cubicBezTo>
                <a:cubicBezTo>
                  <a:pt x="883952" y="211012"/>
                  <a:pt x="902357" y="206001"/>
                  <a:pt x="925178" y="206001"/>
                </a:cubicBezTo>
                <a:cubicBezTo>
                  <a:pt x="949784" y="206001"/>
                  <a:pt x="967643" y="210615"/>
                  <a:pt x="978756" y="219842"/>
                </a:cubicBezTo>
                <a:cubicBezTo>
                  <a:pt x="989868" y="229069"/>
                  <a:pt x="999393" y="241918"/>
                  <a:pt x="1007331" y="258389"/>
                </a:cubicBezTo>
                <a:cubicBezTo>
                  <a:pt x="1013482" y="269898"/>
                  <a:pt x="1019187" y="278183"/>
                  <a:pt x="1024446" y="283243"/>
                </a:cubicBezTo>
                <a:cubicBezTo>
                  <a:pt x="1029704" y="288303"/>
                  <a:pt x="1037394" y="290833"/>
                  <a:pt x="1047514" y="290833"/>
                </a:cubicBezTo>
                <a:cubicBezTo>
                  <a:pt x="1058627" y="290833"/>
                  <a:pt x="1067904" y="286616"/>
                  <a:pt x="1075345" y="278183"/>
                </a:cubicBezTo>
                <a:cubicBezTo>
                  <a:pt x="1082787" y="269749"/>
                  <a:pt x="1086507" y="260274"/>
                  <a:pt x="1086507" y="249757"/>
                </a:cubicBezTo>
                <a:cubicBezTo>
                  <a:pt x="1086507" y="238247"/>
                  <a:pt x="1083531" y="226440"/>
                  <a:pt x="1077577" y="214335"/>
                </a:cubicBezTo>
                <a:cubicBezTo>
                  <a:pt x="1071624" y="202231"/>
                  <a:pt x="1062199" y="190672"/>
                  <a:pt x="1049300" y="179658"/>
                </a:cubicBezTo>
                <a:cubicBezTo>
                  <a:pt x="1036402" y="168645"/>
                  <a:pt x="1020179" y="159815"/>
                  <a:pt x="1000633" y="153167"/>
                </a:cubicBezTo>
                <a:cubicBezTo>
                  <a:pt x="981087" y="146519"/>
                  <a:pt x="957920" y="143196"/>
                  <a:pt x="931131" y="143196"/>
                </a:cubicBezTo>
                <a:close/>
                <a:moveTo>
                  <a:pt x="360226" y="143196"/>
                </a:moveTo>
                <a:cubicBezTo>
                  <a:pt x="350106" y="143196"/>
                  <a:pt x="340680" y="146023"/>
                  <a:pt x="331949" y="151679"/>
                </a:cubicBezTo>
                <a:cubicBezTo>
                  <a:pt x="323217" y="157334"/>
                  <a:pt x="316967" y="164627"/>
                  <a:pt x="313196" y="173557"/>
                </a:cubicBezTo>
                <a:cubicBezTo>
                  <a:pt x="310021" y="181692"/>
                  <a:pt x="308434" y="192904"/>
                  <a:pt x="308434" y="207192"/>
                </a:cubicBezTo>
                <a:lnTo>
                  <a:pt x="308434" y="543841"/>
                </a:lnTo>
                <a:cubicBezTo>
                  <a:pt x="308434" y="560311"/>
                  <a:pt x="312204" y="572862"/>
                  <a:pt x="319745" y="581494"/>
                </a:cubicBezTo>
                <a:cubicBezTo>
                  <a:pt x="327285" y="590126"/>
                  <a:pt x="337306" y="594442"/>
                  <a:pt x="349808" y="594442"/>
                </a:cubicBezTo>
                <a:cubicBezTo>
                  <a:pt x="361913" y="594442"/>
                  <a:pt x="371834" y="590176"/>
                  <a:pt x="379574" y="581643"/>
                </a:cubicBezTo>
                <a:cubicBezTo>
                  <a:pt x="387313" y="573110"/>
                  <a:pt x="391182" y="560510"/>
                  <a:pt x="391182" y="543841"/>
                </a:cubicBezTo>
                <a:lnTo>
                  <a:pt x="391182" y="288154"/>
                </a:lnTo>
                <a:lnTo>
                  <a:pt x="556977" y="542353"/>
                </a:lnTo>
                <a:cubicBezTo>
                  <a:pt x="561739" y="549298"/>
                  <a:pt x="566502" y="556094"/>
                  <a:pt x="571264" y="562742"/>
                </a:cubicBezTo>
                <a:cubicBezTo>
                  <a:pt x="576027" y="569390"/>
                  <a:pt x="581186" y="575194"/>
                  <a:pt x="586742" y="580155"/>
                </a:cubicBezTo>
                <a:cubicBezTo>
                  <a:pt x="592299" y="585116"/>
                  <a:pt x="598252" y="588737"/>
                  <a:pt x="604602" y="591019"/>
                </a:cubicBezTo>
                <a:cubicBezTo>
                  <a:pt x="610952" y="593301"/>
                  <a:pt x="618095" y="594442"/>
                  <a:pt x="626033" y="594442"/>
                </a:cubicBezTo>
                <a:cubicBezTo>
                  <a:pt x="657783" y="594442"/>
                  <a:pt x="673658" y="575293"/>
                  <a:pt x="673658" y="536995"/>
                </a:cubicBezTo>
                <a:lnTo>
                  <a:pt x="673658" y="193797"/>
                </a:lnTo>
                <a:cubicBezTo>
                  <a:pt x="673658" y="176930"/>
                  <a:pt x="669987" y="164280"/>
                  <a:pt x="662645" y="155846"/>
                </a:cubicBezTo>
                <a:cubicBezTo>
                  <a:pt x="655303" y="147412"/>
                  <a:pt x="645281" y="143196"/>
                  <a:pt x="632581" y="143196"/>
                </a:cubicBezTo>
                <a:cubicBezTo>
                  <a:pt x="620278" y="143196"/>
                  <a:pt x="610505" y="147412"/>
                  <a:pt x="603262" y="155846"/>
                </a:cubicBezTo>
                <a:cubicBezTo>
                  <a:pt x="596019" y="164280"/>
                  <a:pt x="592398" y="176930"/>
                  <a:pt x="592398" y="193797"/>
                </a:cubicBezTo>
                <a:lnTo>
                  <a:pt x="592398" y="453353"/>
                </a:lnTo>
                <a:lnTo>
                  <a:pt x="422436" y="196178"/>
                </a:lnTo>
                <a:cubicBezTo>
                  <a:pt x="417674" y="188638"/>
                  <a:pt x="413060" y="181395"/>
                  <a:pt x="408595" y="174449"/>
                </a:cubicBezTo>
                <a:cubicBezTo>
                  <a:pt x="404130" y="167504"/>
                  <a:pt x="399765" y="161849"/>
                  <a:pt x="395498" y="157483"/>
                </a:cubicBezTo>
                <a:cubicBezTo>
                  <a:pt x="391232" y="153117"/>
                  <a:pt x="386271" y="149645"/>
                  <a:pt x="380615" y="147065"/>
                </a:cubicBezTo>
                <a:cubicBezTo>
                  <a:pt x="374960" y="144485"/>
                  <a:pt x="368163" y="143196"/>
                  <a:pt x="360226" y="143196"/>
                </a:cubicBezTo>
                <a:close/>
                <a:moveTo>
                  <a:pt x="164070" y="143196"/>
                </a:moveTo>
                <a:cubicBezTo>
                  <a:pt x="151172" y="143196"/>
                  <a:pt x="140655" y="147660"/>
                  <a:pt x="132519" y="156590"/>
                </a:cubicBezTo>
                <a:cubicBezTo>
                  <a:pt x="124383" y="165520"/>
                  <a:pt x="120315" y="178914"/>
                  <a:pt x="120315" y="196774"/>
                </a:cubicBezTo>
                <a:lnTo>
                  <a:pt x="120315" y="540567"/>
                </a:lnTo>
                <a:cubicBezTo>
                  <a:pt x="120315" y="558426"/>
                  <a:pt x="124433" y="571870"/>
                  <a:pt x="132668" y="580899"/>
                </a:cubicBezTo>
                <a:cubicBezTo>
                  <a:pt x="140903" y="589928"/>
                  <a:pt x="151371" y="594442"/>
                  <a:pt x="164070" y="594442"/>
                </a:cubicBezTo>
                <a:cubicBezTo>
                  <a:pt x="177366" y="594442"/>
                  <a:pt x="188131" y="589978"/>
                  <a:pt x="196366" y="581048"/>
                </a:cubicBezTo>
                <a:cubicBezTo>
                  <a:pt x="204601" y="572118"/>
                  <a:pt x="208719" y="558625"/>
                  <a:pt x="208719" y="540567"/>
                </a:cubicBezTo>
                <a:lnTo>
                  <a:pt x="208719" y="196774"/>
                </a:lnTo>
                <a:cubicBezTo>
                  <a:pt x="208719" y="178716"/>
                  <a:pt x="204601" y="165272"/>
                  <a:pt x="196366" y="156441"/>
                </a:cubicBezTo>
                <a:cubicBezTo>
                  <a:pt x="188131" y="147611"/>
                  <a:pt x="177366" y="143196"/>
                  <a:pt x="164070" y="143196"/>
                </a:cubicBezTo>
                <a:close/>
                <a:moveTo>
                  <a:pt x="120002" y="0"/>
                </a:moveTo>
                <a:lnTo>
                  <a:pt x="3011998" y="0"/>
                </a:lnTo>
                <a:cubicBezTo>
                  <a:pt x="3078273" y="0"/>
                  <a:pt x="3132000" y="53727"/>
                  <a:pt x="3132000" y="120002"/>
                </a:cubicBezTo>
                <a:lnTo>
                  <a:pt x="3132000" y="599998"/>
                </a:lnTo>
                <a:cubicBezTo>
                  <a:pt x="3132000" y="666273"/>
                  <a:pt x="3078273" y="720000"/>
                  <a:pt x="3011998" y="720000"/>
                </a:cubicBez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6BE1AFD-D190-85F6-0E6B-1507C2C0DB0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407923" y="1623362"/>
            <a:ext cx="7503923" cy="4934204"/>
            <a:chOff x="-1407923" y="1739109"/>
            <a:chExt cx="7503923" cy="493420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86BE6D-522A-4E31-BD68-C39C48FBFB3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1394154" y="1739109"/>
              <a:ext cx="7489434" cy="907846"/>
              <a:chOff x="-1394154" y="2213669"/>
              <a:chExt cx="7489434" cy="90784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B434642-667B-3763-3024-29B23A3579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1394154" y="2213669"/>
                <a:ext cx="7489434" cy="907846"/>
              </a:xfrm>
              <a:prstGeom prst="roundRect">
                <a:avLst>
                  <a:gd name="adj" fmla="val 2285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CCD565-6358-B545-866E-C9A96050A86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9044" y="2388461"/>
                <a:ext cx="57562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>
                    <a:latin typeface="Berlin Sans FB" panose="020E0602020502020306" pitchFamily="34" charset="0"/>
                  </a:rPr>
                  <a:t>Hiring Analysis</a:t>
                </a:r>
                <a:endParaRPr lang="en-IN" sz="3200" dirty="0">
                  <a:latin typeface="Berlin Sans FB" panose="020E0602020502020306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D075AF-56BE-8F7C-B24E-8FA86DD437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1393434" y="2738502"/>
              <a:ext cx="7489434" cy="907846"/>
              <a:chOff x="-1394154" y="2213669"/>
              <a:chExt cx="7489434" cy="907846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9357F2A-9ED8-157F-07AA-0522EDA83FF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1394154" y="2213669"/>
                <a:ext cx="7489434" cy="907846"/>
              </a:xfrm>
              <a:prstGeom prst="roundRect">
                <a:avLst>
                  <a:gd name="adj" fmla="val 2285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9676B-E893-7E2C-F9E2-3382ED08266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9044" y="2388461"/>
                <a:ext cx="57562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>
                    <a:latin typeface="Berlin Sans FB" panose="020E0602020502020306" pitchFamily="34" charset="0"/>
                  </a:rPr>
                  <a:t>Salary Analysis</a:t>
                </a:r>
                <a:endParaRPr lang="en-IN" sz="3200" dirty="0">
                  <a:latin typeface="Berlin Sans FB" panose="020E0602020502020306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B9B755-F6FF-14AB-02D9-0CC8BBC70ED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1393434" y="3757123"/>
              <a:ext cx="7489434" cy="907846"/>
              <a:chOff x="-1394154" y="2213669"/>
              <a:chExt cx="7489434" cy="907846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B2154E3-4853-C033-6F80-4B71AC1815A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1394154" y="2213669"/>
                <a:ext cx="7489434" cy="907846"/>
              </a:xfrm>
              <a:prstGeom prst="roundRect">
                <a:avLst>
                  <a:gd name="adj" fmla="val 2285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B041D7-09E0-B169-E846-AFD544F932F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9044" y="2388461"/>
                <a:ext cx="57562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>
                    <a:latin typeface="Berlin Sans FB" panose="020E0602020502020306" pitchFamily="34" charset="0"/>
                  </a:rPr>
                  <a:t>Salary Distribution</a:t>
                </a:r>
                <a:endParaRPr lang="en-IN" sz="3200" dirty="0">
                  <a:latin typeface="Berlin Sans FB" panose="020E0602020502020306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91851B-65DC-A6D5-E511-05FCC592BDE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1394155" y="4775744"/>
              <a:ext cx="7489434" cy="907846"/>
              <a:chOff x="-1394154" y="2213669"/>
              <a:chExt cx="7489434" cy="90784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A258C60-D29A-85FB-70A9-714376B4F1F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1394154" y="2213669"/>
                <a:ext cx="7489434" cy="907846"/>
              </a:xfrm>
              <a:prstGeom prst="roundRect">
                <a:avLst>
                  <a:gd name="adj" fmla="val 2285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5BDF9D-F7CB-5FB2-40C3-2B773EE9848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9044" y="2388461"/>
                <a:ext cx="57562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>
                    <a:latin typeface="Berlin Sans FB" panose="020E0602020502020306" pitchFamily="34" charset="0"/>
                  </a:rPr>
                  <a:t>Departmental Analysis</a:t>
                </a:r>
                <a:endParaRPr lang="en-IN" sz="3200" dirty="0">
                  <a:latin typeface="Berlin Sans FB" panose="020E0602020502020306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EC1B0EC-928E-0696-EDF4-6336B6F8460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-1407923" y="5765467"/>
              <a:ext cx="7489434" cy="907846"/>
              <a:chOff x="-1394154" y="2213669"/>
              <a:chExt cx="7489434" cy="907846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B11797D-8ED4-D88F-2C25-57B340A373C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-1394154" y="2213669"/>
                <a:ext cx="7489434" cy="907846"/>
              </a:xfrm>
              <a:prstGeom prst="roundRect">
                <a:avLst>
                  <a:gd name="adj" fmla="val 2285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68FAA1-F2E4-44DD-B422-DBCE4D11422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9044" y="2388461"/>
                <a:ext cx="57562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>
                    <a:latin typeface="Berlin Sans FB" panose="020E0602020502020306" pitchFamily="34" charset="0"/>
                  </a:rPr>
                  <a:t>Position Tier Analysis</a:t>
                </a:r>
                <a:endParaRPr lang="en-IN" sz="3200" dirty="0">
                  <a:latin typeface="Berlin Sans FB" panose="020E0602020502020306" pitchFamily="34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9EA477-9530-25B1-9EC7-01B0D57ABA0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966579" y="1730541"/>
            <a:ext cx="894398" cy="4746358"/>
            <a:chOff x="4654057" y="1730541"/>
            <a:chExt cx="894398" cy="4746358"/>
          </a:xfrm>
        </p:grpSpPr>
        <p:pic>
          <p:nvPicPr>
            <p:cNvPr id="4098" name="Picture 2" descr="Recruitment - Free people icons">
              <a:extLst>
                <a:ext uri="{FF2B5EF4-FFF2-40B4-BE49-F238E27FC236}">
                  <a16:creationId xmlns:a16="http://schemas.microsoft.com/office/drawing/2014/main" id="{85A80731-BE39-C2E8-615F-E34D9E388D2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057" y="1730541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Salary - Free communications icons">
              <a:extLst>
                <a:ext uri="{FF2B5EF4-FFF2-40B4-BE49-F238E27FC236}">
                  <a16:creationId xmlns:a16="http://schemas.microsoft.com/office/drawing/2014/main" id="{7A64CA7F-1040-179B-DD54-71CDC0B510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057" y="2762292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Income distribution Icon - Free PNG &amp; SVG 1141005 - Noun Project">
              <a:extLst>
                <a:ext uri="{FF2B5EF4-FFF2-40B4-BE49-F238E27FC236}">
                  <a16:creationId xmlns:a16="http://schemas.microsoft.com/office/drawing/2014/main" id="{CF678204-BC1C-92B3-F45D-9B1FF2D9D24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057" y="3739670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CFB70214-9333-39A4-FEFE-CA03B23C3D1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9" t="24363" r="14172" b="23545"/>
            <a:stretch/>
          </p:blipFill>
          <p:spPr bwMode="auto">
            <a:xfrm>
              <a:off x="4654057" y="4803176"/>
              <a:ext cx="894398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Level, recruitment, employment, organization, position icon - Free download">
              <a:extLst>
                <a:ext uri="{FF2B5EF4-FFF2-40B4-BE49-F238E27FC236}">
                  <a16:creationId xmlns:a16="http://schemas.microsoft.com/office/drawing/2014/main" id="{11908284-4A5B-C0A5-D74E-F46AA35F7AC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057" y="575689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1A147D-ABC3-59F6-A966-86AFAE7EE095}"/>
              </a:ext>
            </a:extLst>
          </p:cNvPr>
          <p:cNvGrpSpPr/>
          <p:nvPr/>
        </p:nvGrpSpPr>
        <p:grpSpPr>
          <a:xfrm>
            <a:off x="10165438" y="31592"/>
            <a:ext cx="2383174" cy="2066010"/>
            <a:chOff x="10062176" y="203329"/>
            <a:chExt cx="2383174" cy="2066010"/>
          </a:xfrm>
        </p:grpSpPr>
        <p:pic>
          <p:nvPicPr>
            <p:cNvPr id="1040" name="Picture 16" descr="aesthetic circle circles colors sticker by @ijskoffieglas">
              <a:extLst>
                <a:ext uri="{FF2B5EF4-FFF2-40B4-BE49-F238E27FC236}">
                  <a16:creationId xmlns:a16="http://schemas.microsoft.com/office/drawing/2014/main" id="{2A4A57AD-8095-6700-5693-98C8027F9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2814" y="203329"/>
              <a:ext cx="1722536" cy="1722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6" descr="aesthetic circle circles colors sticker by @ijskoffieglas">
              <a:extLst>
                <a:ext uri="{FF2B5EF4-FFF2-40B4-BE49-F238E27FC236}">
                  <a16:creationId xmlns:a16="http://schemas.microsoft.com/office/drawing/2014/main" id="{40616029-68AA-E6C0-96C9-6DD6FB927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2176" y="546803"/>
              <a:ext cx="1722536" cy="1722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>
            <a:extLst>
              <a:ext uri="{FF2B5EF4-FFF2-40B4-BE49-F238E27FC236}">
                <a16:creationId xmlns:a16="http://schemas.microsoft.com/office/drawing/2014/main" id="{A90FBE9D-E848-53AC-F9A8-6CD45D6E2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977" y="3337700"/>
            <a:ext cx="68961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1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434642-667B-3763-3024-29B23A357911}"/>
              </a:ext>
            </a:extLst>
          </p:cNvPr>
          <p:cNvSpPr>
            <a:spLocks/>
          </p:cNvSpPr>
          <p:nvPr/>
        </p:nvSpPr>
        <p:spPr>
          <a:xfrm>
            <a:off x="-1394154" y="1623362"/>
            <a:ext cx="7489434" cy="907846"/>
          </a:xfrm>
          <a:prstGeom prst="roundRect">
            <a:avLst>
              <a:gd name="adj" fmla="val 22854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2F8939-D8C2-02D4-4BF8-55DB6021573D}"/>
              </a:ext>
            </a:extLst>
          </p:cNvPr>
          <p:cNvSpPr/>
          <p:nvPr/>
        </p:nvSpPr>
        <p:spPr>
          <a:xfrm>
            <a:off x="-1612078" y="2715437"/>
            <a:ext cx="8417992" cy="6861035"/>
          </a:xfrm>
          <a:prstGeom prst="roundRect">
            <a:avLst>
              <a:gd name="adj" fmla="val 228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C6FD83-897B-FA8C-BF63-989C0C734D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813" y="543897"/>
            <a:ext cx="3132000" cy="720000"/>
          </a:xfrm>
          <a:custGeom>
            <a:avLst/>
            <a:gdLst/>
            <a:ahLst/>
            <a:cxnLst/>
            <a:rect l="l" t="t" r="r" b="b"/>
            <a:pathLst>
              <a:path w="3132000" h="720000">
                <a:moveTo>
                  <a:pt x="2328924" y="150637"/>
                </a:moveTo>
                <a:cubicBezTo>
                  <a:pt x="2314439" y="150637"/>
                  <a:pt x="2303376" y="153911"/>
                  <a:pt x="2295736" y="160460"/>
                </a:cubicBezTo>
                <a:cubicBezTo>
                  <a:pt x="2288096" y="167008"/>
                  <a:pt x="2284276" y="175938"/>
                  <a:pt x="2284276" y="187249"/>
                </a:cubicBezTo>
                <a:cubicBezTo>
                  <a:pt x="2284276" y="198163"/>
                  <a:pt x="2287947" y="206944"/>
                  <a:pt x="2295289" y="213591"/>
                </a:cubicBezTo>
                <a:cubicBezTo>
                  <a:pt x="2302631" y="220239"/>
                  <a:pt x="2313843" y="223563"/>
                  <a:pt x="2328924" y="223563"/>
                </a:cubicBezTo>
                <a:lnTo>
                  <a:pt x="2425365" y="223563"/>
                </a:lnTo>
                <a:lnTo>
                  <a:pt x="2425365" y="540567"/>
                </a:lnTo>
                <a:cubicBezTo>
                  <a:pt x="2425365" y="558625"/>
                  <a:pt x="2429483" y="572118"/>
                  <a:pt x="2437718" y="581048"/>
                </a:cubicBezTo>
                <a:cubicBezTo>
                  <a:pt x="2445953" y="589978"/>
                  <a:pt x="2456619" y="594442"/>
                  <a:pt x="2469716" y="594442"/>
                </a:cubicBezTo>
                <a:cubicBezTo>
                  <a:pt x="2482614" y="594442"/>
                  <a:pt x="2493131" y="590027"/>
                  <a:pt x="2501267" y="581197"/>
                </a:cubicBezTo>
                <a:cubicBezTo>
                  <a:pt x="2509403" y="572366"/>
                  <a:pt x="2513471" y="558823"/>
                  <a:pt x="2513471" y="540567"/>
                </a:cubicBezTo>
                <a:lnTo>
                  <a:pt x="2513471" y="223563"/>
                </a:lnTo>
                <a:lnTo>
                  <a:pt x="2609912" y="223563"/>
                </a:lnTo>
                <a:cubicBezTo>
                  <a:pt x="2624993" y="223563"/>
                  <a:pt x="2636304" y="220239"/>
                  <a:pt x="2643845" y="213591"/>
                </a:cubicBezTo>
                <a:cubicBezTo>
                  <a:pt x="2651385" y="206944"/>
                  <a:pt x="2655156" y="198163"/>
                  <a:pt x="2655156" y="187249"/>
                </a:cubicBezTo>
                <a:cubicBezTo>
                  <a:pt x="2655156" y="176335"/>
                  <a:pt x="2651435" y="167504"/>
                  <a:pt x="2643994" y="160757"/>
                </a:cubicBezTo>
                <a:cubicBezTo>
                  <a:pt x="2636552" y="154010"/>
                  <a:pt x="2625191" y="150637"/>
                  <a:pt x="2609912" y="150637"/>
                </a:cubicBezTo>
                <a:close/>
                <a:moveTo>
                  <a:pt x="2864706" y="143196"/>
                </a:moveTo>
                <a:cubicBezTo>
                  <a:pt x="2831170" y="143196"/>
                  <a:pt x="2801999" y="148206"/>
                  <a:pt x="2777195" y="158227"/>
                </a:cubicBezTo>
                <a:cubicBezTo>
                  <a:pt x="2752390" y="168248"/>
                  <a:pt x="2733439" y="182585"/>
                  <a:pt x="2720342" y="201239"/>
                </a:cubicBezTo>
                <a:cubicBezTo>
                  <a:pt x="2707245" y="219892"/>
                  <a:pt x="2700697" y="241224"/>
                  <a:pt x="2700697" y="265235"/>
                </a:cubicBezTo>
                <a:cubicBezTo>
                  <a:pt x="2700697" y="290436"/>
                  <a:pt x="2706898" y="311520"/>
                  <a:pt x="2719301" y="328487"/>
                </a:cubicBezTo>
                <a:cubicBezTo>
                  <a:pt x="2731703" y="345453"/>
                  <a:pt x="2748471" y="358848"/>
                  <a:pt x="2769604" y="368670"/>
                </a:cubicBezTo>
                <a:cubicBezTo>
                  <a:pt x="2790738" y="378493"/>
                  <a:pt x="2816981" y="387075"/>
                  <a:pt x="2848335" y="394417"/>
                </a:cubicBezTo>
                <a:cubicBezTo>
                  <a:pt x="2871750" y="399775"/>
                  <a:pt x="2890453" y="404835"/>
                  <a:pt x="2904443" y="409598"/>
                </a:cubicBezTo>
                <a:cubicBezTo>
                  <a:pt x="2918433" y="414360"/>
                  <a:pt x="2929843" y="421256"/>
                  <a:pt x="2938673" y="430285"/>
                </a:cubicBezTo>
                <a:cubicBezTo>
                  <a:pt x="2947504" y="439314"/>
                  <a:pt x="2951919" y="451071"/>
                  <a:pt x="2951919" y="465557"/>
                </a:cubicBezTo>
                <a:cubicBezTo>
                  <a:pt x="2951919" y="483814"/>
                  <a:pt x="2943733" y="499044"/>
                  <a:pt x="2927362" y="511248"/>
                </a:cubicBezTo>
                <a:cubicBezTo>
                  <a:pt x="2910991" y="523451"/>
                  <a:pt x="2889709" y="529553"/>
                  <a:pt x="2863515" y="529553"/>
                </a:cubicBezTo>
                <a:cubicBezTo>
                  <a:pt x="2844465" y="529553"/>
                  <a:pt x="2829086" y="526527"/>
                  <a:pt x="2817378" y="520475"/>
                </a:cubicBezTo>
                <a:cubicBezTo>
                  <a:pt x="2805671" y="514423"/>
                  <a:pt x="2796592" y="506733"/>
                  <a:pt x="2790143" y="497407"/>
                </a:cubicBezTo>
                <a:cubicBezTo>
                  <a:pt x="2783693" y="488080"/>
                  <a:pt x="2777691" y="476471"/>
                  <a:pt x="2772135" y="462581"/>
                </a:cubicBezTo>
                <a:cubicBezTo>
                  <a:pt x="2767571" y="450873"/>
                  <a:pt x="2762064" y="442042"/>
                  <a:pt x="2755615" y="436089"/>
                </a:cubicBezTo>
                <a:cubicBezTo>
                  <a:pt x="2749165" y="430136"/>
                  <a:pt x="2741277" y="427160"/>
                  <a:pt x="2731951" y="427160"/>
                </a:cubicBezTo>
                <a:cubicBezTo>
                  <a:pt x="2720441" y="427160"/>
                  <a:pt x="2710966" y="430980"/>
                  <a:pt x="2703525" y="438619"/>
                </a:cubicBezTo>
                <a:cubicBezTo>
                  <a:pt x="2696083" y="446259"/>
                  <a:pt x="2692363" y="455437"/>
                  <a:pt x="2692363" y="466153"/>
                </a:cubicBezTo>
                <a:cubicBezTo>
                  <a:pt x="2692363" y="484607"/>
                  <a:pt x="2698564" y="503608"/>
                  <a:pt x="2710966" y="523154"/>
                </a:cubicBezTo>
                <a:cubicBezTo>
                  <a:pt x="2723369" y="542700"/>
                  <a:pt x="2739491" y="558327"/>
                  <a:pt x="2759335" y="570035"/>
                </a:cubicBezTo>
                <a:cubicBezTo>
                  <a:pt x="2787315" y="586307"/>
                  <a:pt x="2822835" y="594442"/>
                  <a:pt x="2865896" y="594442"/>
                </a:cubicBezTo>
                <a:cubicBezTo>
                  <a:pt x="2901814" y="594442"/>
                  <a:pt x="2932869" y="588489"/>
                  <a:pt x="2959063" y="576583"/>
                </a:cubicBezTo>
                <a:cubicBezTo>
                  <a:pt x="2985256" y="564677"/>
                  <a:pt x="3005150" y="548207"/>
                  <a:pt x="3018743" y="527172"/>
                </a:cubicBezTo>
                <a:cubicBezTo>
                  <a:pt x="3032336" y="506138"/>
                  <a:pt x="3039132" y="482424"/>
                  <a:pt x="3039132" y="456032"/>
                </a:cubicBezTo>
                <a:cubicBezTo>
                  <a:pt x="3039132" y="434006"/>
                  <a:pt x="3035213" y="415402"/>
                  <a:pt x="3027375" y="400222"/>
                </a:cubicBezTo>
                <a:cubicBezTo>
                  <a:pt x="3019537" y="385041"/>
                  <a:pt x="3008622" y="372490"/>
                  <a:pt x="2994633" y="362568"/>
                </a:cubicBezTo>
                <a:cubicBezTo>
                  <a:pt x="2980643" y="352646"/>
                  <a:pt x="2963676" y="344213"/>
                  <a:pt x="2943733" y="337267"/>
                </a:cubicBezTo>
                <a:cubicBezTo>
                  <a:pt x="2923790" y="330322"/>
                  <a:pt x="2901516" y="323972"/>
                  <a:pt x="2876910" y="318217"/>
                </a:cubicBezTo>
                <a:cubicBezTo>
                  <a:pt x="2857264" y="313257"/>
                  <a:pt x="2843175" y="309486"/>
                  <a:pt x="2834642" y="306907"/>
                </a:cubicBezTo>
                <a:cubicBezTo>
                  <a:pt x="2826109" y="304327"/>
                  <a:pt x="2817676" y="300755"/>
                  <a:pt x="2809342" y="296191"/>
                </a:cubicBezTo>
                <a:cubicBezTo>
                  <a:pt x="2801007" y="291627"/>
                  <a:pt x="2794459" y="286170"/>
                  <a:pt x="2789696" y="279820"/>
                </a:cubicBezTo>
                <a:cubicBezTo>
                  <a:pt x="2784934" y="273470"/>
                  <a:pt x="2782552" y="265929"/>
                  <a:pt x="2782552" y="257198"/>
                </a:cubicBezTo>
                <a:cubicBezTo>
                  <a:pt x="2782552" y="243109"/>
                  <a:pt x="2789547" y="231054"/>
                  <a:pt x="2803537" y="221033"/>
                </a:cubicBezTo>
                <a:cubicBezTo>
                  <a:pt x="2817527" y="211012"/>
                  <a:pt x="2835932" y="206001"/>
                  <a:pt x="2858752" y="206001"/>
                </a:cubicBezTo>
                <a:cubicBezTo>
                  <a:pt x="2883359" y="206001"/>
                  <a:pt x="2901218" y="210615"/>
                  <a:pt x="2912331" y="219842"/>
                </a:cubicBezTo>
                <a:cubicBezTo>
                  <a:pt x="2923443" y="229069"/>
                  <a:pt x="2932968" y="241918"/>
                  <a:pt x="2940906" y="258389"/>
                </a:cubicBezTo>
                <a:cubicBezTo>
                  <a:pt x="2947057" y="269898"/>
                  <a:pt x="2952762" y="278183"/>
                  <a:pt x="2958021" y="283243"/>
                </a:cubicBezTo>
                <a:cubicBezTo>
                  <a:pt x="2963280" y="288303"/>
                  <a:pt x="2970969" y="290833"/>
                  <a:pt x="2981089" y="290833"/>
                </a:cubicBezTo>
                <a:cubicBezTo>
                  <a:pt x="2992202" y="290833"/>
                  <a:pt x="3001479" y="286616"/>
                  <a:pt x="3008920" y="278183"/>
                </a:cubicBezTo>
                <a:cubicBezTo>
                  <a:pt x="3016361" y="269749"/>
                  <a:pt x="3020082" y="260274"/>
                  <a:pt x="3020082" y="249757"/>
                </a:cubicBezTo>
                <a:cubicBezTo>
                  <a:pt x="3020082" y="238247"/>
                  <a:pt x="3017106" y="226440"/>
                  <a:pt x="3011152" y="214335"/>
                </a:cubicBezTo>
                <a:cubicBezTo>
                  <a:pt x="3005199" y="202231"/>
                  <a:pt x="2995773" y="190672"/>
                  <a:pt x="2982875" y="179658"/>
                </a:cubicBezTo>
                <a:cubicBezTo>
                  <a:pt x="2969977" y="168645"/>
                  <a:pt x="2953755" y="159815"/>
                  <a:pt x="2934208" y="153167"/>
                </a:cubicBezTo>
                <a:cubicBezTo>
                  <a:pt x="2914662" y="146519"/>
                  <a:pt x="2891495" y="143196"/>
                  <a:pt x="2864706" y="143196"/>
                </a:cubicBezTo>
                <a:close/>
                <a:moveTo>
                  <a:pt x="1904169" y="143196"/>
                </a:moveTo>
                <a:cubicBezTo>
                  <a:pt x="1890675" y="143196"/>
                  <a:pt x="1880009" y="147660"/>
                  <a:pt x="1872171" y="156590"/>
                </a:cubicBezTo>
                <a:cubicBezTo>
                  <a:pt x="1864333" y="165520"/>
                  <a:pt x="1860413" y="178914"/>
                  <a:pt x="1860413" y="196774"/>
                </a:cubicBezTo>
                <a:lnTo>
                  <a:pt x="1860413" y="540567"/>
                </a:lnTo>
                <a:cubicBezTo>
                  <a:pt x="1860413" y="558426"/>
                  <a:pt x="1864382" y="571870"/>
                  <a:pt x="1872320" y="580899"/>
                </a:cubicBezTo>
                <a:cubicBezTo>
                  <a:pt x="1880257" y="589928"/>
                  <a:pt x="1890874" y="594442"/>
                  <a:pt x="1904169" y="594442"/>
                </a:cubicBezTo>
                <a:cubicBezTo>
                  <a:pt x="1917266" y="594442"/>
                  <a:pt x="1927981" y="589978"/>
                  <a:pt x="1936316" y="581048"/>
                </a:cubicBezTo>
                <a:cubicBezTo>
                  <a:pt x="1944650" y="572118"/>
                  <a:pt x="1948817" y="558625"/>
                  <a:pt x="1948817" y="540567"/>
                </a:cubicBezTo>
                <a:lnTo>
                  <a:pt x="1948817" y="393822"/>
                </a:lnTo>
                <a:lnTo>
                  <a:pt x="2139615" y="393822"/>
                </a:lnTo>
                <a:lnTo>
                  <a:pt x="2139615" y="540567"/>
                </a:lnTo>
                <a:cubicBezTo>
                  <a:pt x="2139615" y="558426"/>
                  <a:pt x="2143584" y="571870"/>
                  <a:pt x="2151521" y="580899"/>
                </a:cubicBezTo>
                <a:cubicBezTo>
                  <a:pt x="2159459" y="589928"/>
                  <a:pt x="2170075" y="594442"/>
                  <a:pt x="2183370" y="594442"/>
                </a:cubicBezTo>
                <a:cubicBezTo>
                  <a:pt x="2196467" y="594442"/>
                  <a:pt x="2207183" y="589978"/>
                  <a:pt x="2215517" y="581048"/>
                </a:cubicBezTo>
                <a:cubicBezTo>
                  <a:pt x="2223852" y="572118"/>
                  <a:pt x="2228019" y="558625"/>
                  <a:pt x="2228019" y="540567"/>
                </a:cubicBezTo>
                <a:lnTo>
                  <a:pt x="2228019" y="196774"/>
                </a:lnTo>
                <a:cubicBezTo>
                  <a:pt x="2228019" y="178716"/>
                  <a:pt x="2223901" y="165272"/>
                  <a:pt x="2215666" y="156441"/>
                </a:cubicBezTo>
                <a:cubicBezTo>
                  <a:pt x="2207431" y="147611"/>
                  <a:pt x="2196666" y="143196"/>
                  <a:pt x="2183370" y="143196"/>
                </a:cubicBezTo>
                <a:cubicBezTo>
                  <a:pt x="2170274" y="143196"/>
                  <a:pt x="2159707" y="147660"/>
                  <a:pt x="2151670" y="156590"/>
                </a:cubicBezTo>
                <a:cubicBezTo>
                  <a:pt x="2143633" y="165520"/>
                  <a:pt x="2139615" y="178914"/>
                  <a:pt x="2139615" y="196774"/>
                </a:cubicBezTo>
                <a:lnTo>
                  <a:pt x="2139615" y="321789"/>
                </a:lnTo>
                <a:lnTo>
                  <a:pt x="1948817" y="321789"/>
                </a:lnTo>
                <a:lnTo>
                  <a:pt x="1948817" y="196774"/>
                </a:lnTo>
                <a:cubicBezTo>
                  <a:pt x="1948817" y="178716"/>
                  <a:pt x="1944700" y="165272"/>
                  <a:pt x="1936465" y="156441"/>
                </a:cubicBezTo>
                <a:cubicBezTo>
                  <a:pt x="1928229" y="147611"/>
                  <a:pt x="1917464" y="143196"/>
                  <a:pt x="1904169" y="143196"/>
                </a:cubicBezTo>
                <a:close/>
                <a:moveTo>
                  <a:pt x="1583593" y="143196"/>
                </a:moveTo>
                <a:cubicBezTo>
                  <a:pt x="1547874" y="143196"/>
                  <a:pt x="1515926" y="148405"/>
                  <a:pt x="1487748" y="158823"/>
                </a:cubicBezTo>
                <a:cubicBezTo>
                  <a:pt x="1459570" y="169240"/>
                  <a:pt x="1435658" y="184272"/>
                  <a:pt x="1416013" y="203917"/>
                </a:cubicBezTo>
                <a:cubicBezTo>
                  <a:pt x="1396367" y="223563"/>
                  <a:pt x="1381484" y="247474"/>
                  <a:pt x="1371364" y="275653"/>
                </a:cubicBezTo>
                <a:cubicBezTo>
                  <a:pt x="1361244" y="303831"/>
                  <a:pt x="1356184" y="334886"/>
                  <a:pt x="1356184" y="368819"/>
                </a:cubicBezTo>
                <a:cubicBezTo>
                  <a:pt x="1356184" y="403347"/>
                  <a:pt x="1361393" y="434601"/>
                  <a:pt x="1371811" y="462581"/>
                </a:cubicBezTo>
                <a:cubicBezTo>
                  <a:pt x="1382229" y="490560"/>
                  <a:pt x="1397161" y="514373"/>
                  <a:pt x="1416608" y="534018"/>
                </a:cubicBezTo>
                <a:cubicBezTo>
                  <a:pt x="1436055" y="553664"/>
                  <a:pt x="1459570" y="568646"/>
                  <a:pt x="1487153" y="578964"/>
                </a:cubicBezTo>
                <a:cubicBezTo>
                  <a:pt x="1514735" y="589283"/>
                  <a:pt x="1545295" y="594442"/>
                  <a:pt x="1578831" y="594442"/>
                </a:cubicBezTo>
                <a:cubicBezTo>
                  <a:pt x="1607604" y="594442"/>
                  <a:pt x="1634195" y="591168"/>
                  <a:pt x="1658603" y="584620"/>
                </a:cubicBezTo>
                <a:cubicBezTo>
                  <a:pt x="1683010" y="578071"/>
                  <a:pt x="1708410" y="567653"/>
                  <a:pt x="1734802" y="553366"/>
                </a:cubicBezTo>
                <a:cubicBezTo>
                  <a:pt x="1743931" y="548405"/>
                  <a:pt x="1751422" y="543246"/>
                  <a:pt x="1757276" y="537888"/>
                </a:cubicBezTo>
                <a:cubicBezTo>
                  <a:pt x="1763129" y="532530"/>
                  <a:pt x="1767148" y="526527"/>
                  <a:pt x="1769331" y="519880"/>
                </a:cubicBezTo>
                <a:cubicBezTo>
                  <a:pt x="1771513" y="513232"/>
                  <a:pt x="1772605" y="504352"/>
                  <a:pt x="1772605" y="493239"/>
                </a:cubicBezTo>
                <a:lnTo>
                  <a:pt x="1772605" y="409598"/>
                </a:lnTo>
                <a:cubicBezTo>
                  <a:pt x="1772605" y="394517"/>
                  <a:pt x="1769975" y="383206"/>
                  <a:pt x="1764717" y="375665"/>
                </a:cubicBezTo>
                <a:cubicBezTo>
                  <a:pt x="1759458" y="368125"/>
                  <a:pt x="1752563" y="363263"/>
                  <a:pt x="1744030" y="361080"/>
                </a:cubicBezTo>
                <a:cubicBezTo>
                  <a:pt x="1735497" y="358897"/>
                  <a:pt x="1725079" y="357806"/>
                  <a:pt x="1712776" y="357806"/>
                </a:cubicBezTo>
                <a:lnTo>
                  <a:pt x="1612466" y="357806"/>
                </a:lnTo>
                <a:cubicBezTo>
                  <a:pt x="1600361" y="357806"/>
                  <a:pt x="1590786" y="360981"/>
                  <a:pt x="1583742" y="367331"/>
                </a:cubicBezTo>
                <a:cubicBezTo>
                  <a:pt x="1576698" y="373681"/>
                  <a:pt x="1573175" y="381717"/>
                  <a:pt x="1573175" y="391441"/>
                </a:cubicBezTo>
                <a:cubicBezTo>
                  <a:pt x="1573175" y="403347"/>
                  <a:pt x="1577392" y="411781"/>
                  <a:pt x="1585826" y="416742"/>
                </a:cubicBezTo>
                <a:cubicBezTo>
                  <a:pt x="1594259" y="421703"/>
                  <a:pt x="1606711" y="424183"/>
                  <a:pt x="1623181" y="424183"/>
                </a:cubicBezTo>
                <a:lnTo>
                  <a:pt x="1691642" y="424183"/>
                </a:lnTo>
                <a:lnTo>
                  <a:pt x="1691642" y="495025"/>
                </a:lnTo>
                <a:cubicBezTo>
                  <a:pt x="1673188" y="504947"/>
                  <a:pt x="1654981" y="512587"/>
                  <a:pt x="1637022" y="517945"/>
                </a:cubicBezTo>
                <a:cubicBezTo>
                  <a:pt x="1619064" y="523303"/>
                  <a:pt x="1599865" y="525982"/>
                  <a:pt x="1579426" y="525982"/>
                </a:cubicBezTo>
                <a:cubicBezTo>
                  <a:pt x="1537357" y="525982"/>
                  <a:pt x="1504565" y="512190"/>
                  <a:pt x="1481051" y="484607"/>
                </a:cubicBezTo>
                <a:cubicBezTo>
                  <a:pt x="1457536" y="457024"/>
                  <a:pt x="1445778" y="417635"/>
                  <a:pt x="1445778" y="366438"/>
                </a:cubicBezTo>
                <a:cubicBezTo>
                  <a:pt x="1445778" y="342824"/>
                  <a:pt x="1448804" y="321293"/>
                  <a:pt x="1454857" y="301846"/>
                </a:cubicBezTo>
                <a:cubicBezTo>
                  <a:pt x="1460909" y="282399"/>
                  <a:pt x="1469640" y="265979"/>
                  <a:pt x="1481051" y="252584"/>
                </a:cubicBezTo>
                <a:cubicBezTo>
                  <a:pt x="1492461" y="239190"/>
                  <a:pt x="1506203" y="228970"/>
                  <a:pt x="1522276" y="221926"/>
                </a:cubicBezTo>
                <a:cubicBezTo>
                  <a:pt x="1538349" y="214881"/>
                  <a:pt x="1556606" y="211359"/>
                  <a:pt x="1577045" y="211359"/>
                </a:cubicBezTo>
                <a:cubicBezTo>
                  <a:pt x="1596888" y="211359"/>
                  <a:pt x="1613210" y="214335"/>
                  <a:pt x="1626009" y="220289"/>
                </a:cubicBezTo>
                <a:cubicBezTo>
                  <a:pt x="1638808" y="226242"/>
                  <a:pt x="1648978" y="233584"/>
                  <a:pt x="1656519" y="242315"/>
                </a:cubicBezTo>
                <a:cubicBezTo>
                  <a:pt x="1664060" y="251046"/>
                  <a:pt x="1673287" y="263945"/>
                  <a:pt x="1684201" y="281010"/>
                </a:cubicBezTo>
                <a:cubicBezTo>
                  <a:pt x="1688170" y="286368"/>
                  <a:pt x="1693081" y="290535"/>
                  <a:pt x="1698935" y="293512"/>
                </a:cubicBezTo>
                <a:cubicBezTo>
                  <a:pt x="1704789" y="296489"/>
                  <a:pt x="1710891" y="297977"/>
                  <a:pt x="1717241" y="297977"/>
                </a:cubicBezTo>
                <a:cubicBezTo>
                  <a:pt x="1728750" y="297977"/>
                  <a:pt x="1738622" y="294058"/>
                  <a:pt x="1746858" y="286219"/>
                </a:cubicBezTo>
                <a:cubicBezTo>
                  <a:pt x="1755093" y="278381"/>
                  <a:pt x="1759210" y="268906"/>
                  <a:pt x="1759210" y="257793"/>
                </a:cubicBezTo>
                <a:cubicBezTo>
                  <a:pt x="1759210" y="247474"/>
                  <a:pt x="1755638" y="235667"/>
                  <a:pt x="1748495" y="222372"/>
                </a:cubicBezTo>
                <a:cubicBezTo>
                  <a:pt x="1741351" y="209077"/>
                  <a:pt x="1730735" y="196476"/>
                  <a:pt x="1716646" y="184570"/>
                </a:cubicBezTo>
                <a:cubicBezTo>
                  <a:pt x="1702556" y="172664"/>
                  <a:pt x="1684201" y="162791"/>
                  <a:pt x="1661579" y="154953"/>
                </a:cubicBezTo>
                <a:cubicBezTo>
                  <a:pt x="1638957" y="147115"/>
                  <a:pt x="1612962" y="143196"/>
                  <a:pt x="1583593" y="143196"/>
                </a:cubicBezTo>
                <a:close/>
                <a:moveTo>
                  <a:pt x="1230871" y="143196"/>
                </a:moveTo>
                <a:cubicBezTo>
                  <a:pt x="1217972" y="143196"/>
                  <a:pt x="1207455" y="147660"/>
                  <a:pt x="1199319" y="156590"/>
                </a:cubicBezTo>
                <a:cubicBezTo>
                  <a:pt x="1191183" y="165520"/>
                  <a:pt x="1187115" y="178914"/>
                  <a:pt x="1187115" y="196774"/>
                </a:cubicBezTo>
                <a:lnTo>
                  <a:pt x="1187115" y="540567"/>
                </a:lnTo>
                <a:cubicBezTo>
                  <a:pt x="1187115" y="558426"/>
                  <a:pt x="1191233" y="571870"/>
                  <a:pt x="1199468" y="580899"/>
                </a:cubicBezTo>
                <a:cubicBezTo>
                  <a:pt x="1207703" y="589928"/>
                  <a:pt x="1218170" y="594442"/>
                  <a:pt x="1230871" y="594442"/>
                </a:cubicBezTo>
                <a:cubicBezTo>
                  <a:pt x="1244166" y="594442"/>
                  <a:pt x="1254931" y="589978"/>
                  <a:pt x="1263166" y="581048"/>
                </a:cubicBezTo>
                <a:cubicBezTo>
                  <a:pt x="1271401" y="572118"/>
                  <a:pt x="1275519" y="558625"/>
                  <a:pt x="1275519" y="540567"/>
                </a:cubicBezTo>
                <a:lnTo>
                  <a:pt x="1275519" y="196774"/>
                </a:lnTo>
                <a:cubicBezTo>
                  <a:pt x="1275519" y="178716"/>
                  <a:pt x="1271401" y="165272"/>
                  <a:pt x="1263166" y="156441"/>
                </a:cubicBezTo>
                <a:cubicBezTo>
                  <a:pt x="1254931" y="147611"/>
                  <a:pt x="1244166" y="143196"/>
                  <a:pt x="1230871" y="143196"/>
                </a:cubicBezTo>
                <a:close/>
                <a:moveTo>
                  <a:pt x="931131" y="143196"/>
                </a:moveTo>
                <a:cubicBezTo>
                  <a:pt x="897595" y="143196"/>
                  <a:pt x="868424" y="148206"/>
                  <a:pt x="843620" y="158227"/>
                </a:cubicBezTo>
                <a:cubicBezTo>
                  <a:pt x="818815" y="168248"/>
                  <a:pt x="799864" y="182585"/>
                  <a:pt x="786767" y="201239"/>
                </a:cubicBezTo>
                <a:cubicBezTo>
                  <a:pt x="773670" y="219892"/>
                  <a:pt x="767122" y="241224"/>
                  <a:pt x="767122" y="265235"/>
                </a:cubicBezTo>
                <a:cubicBezTo>
                  <a:pt x="767122" y="290436"/>
                  <a:pt x="773323" y="311520"/>
                  <a:pt x="785725" y="328487"/>
                </a:cubicBezTo>
                <a:cubicBezTo>
                  <a:pt x="798128" y="345453"/>
                  <a:pt x="814896" y="358848"/>
                  <a:pt x="836029" y="368670"/>
                </a:cubicBezTo>
                <a:cubicBezTo>
                  <a:pt x="857163" y="378493"/>
                  <a:pt x="883406" y="387075"/>
                  <a:pt x="914760" y="394417"/>
                </a:cubicBezTo>
                <a:cubicBezTo>
                  <a:pt x="938175" y="399775"/>
                  <a:pt x="956878" y="404835"/>
                  <a:pt x="970868" y="409598"/>
                </a:cubicBezTo>
                <a:cubicBezTo>
                  <a:pt x="984858" y="414360"/>
                  <a:pt x="996268" y="421256"/>
                  <a:pt x="1005098" y="430285"/>
                </a:cubicBezTo>
                <a:cubicBezTo>
                  <a:pt x="1013929" y="439314"/>
                  <a:pt x="1018344" y="451071"/>
                  <a:pt x="1018344" y="465557"/>
                </a:cubicBezTo>
                <a:cubicBezTo>
                  <a:pt x="1018344" y="483814"/>
                  <a:pt x="1010158" y="499044"/>
                  <a:pt x="993787" y="511248"/>
                </a:cubicBezTo>
                <a:cubicBezTo>
                  <a:pt x="977416" y="523451"/>
                  <a:pt x="956134" y="529553"/>
                  <a:pt x="929940" y="529553"/>
                </a:cubicBezTo>
                <a:cubicBezTo>
                  <a:pt x="910890" y="529553"/>
                  <a:pt x="895511" y="526527"/>
                  <a:pt x="883803" y="520475"/>
                </a:cubicBezTo>
                <a:cubicBezTo>
                  <a:pt x="872095" y="514423"/>
                  <a:pt x="863017" y="506733"/>
                  <a:pt x="856568" y="497407"/>
                </a:cubicBezTo>
                <a:cubicBezTo>
                  <a:pt x="850118" y="488080"/>
                  <a:pt x="844116" y="476471"/>
                  <a:pt x="838560" y="462581"/>
                </a:cubicBezTo>
                <a:cubicBezTo>
                  <a:pt x="833996" y="450873"/>
                  <a:pt x="828489" y="442042"/>
                  <a:pt x="822040" y="436089"/>
                </a:cubicBezTo>
                <a:cubicBezTo>
                  <a:pt x="815590" y="430136"/>
                  <a:pt x="807703" y="427160"/>
                  <a:pt x="798376" y="427160"/>
                </a:cubicBezTo>
                <a:cubicBezTo>
                  <a:pt x="786867" y="427160"/>
                  <a:pt x="777391" y="430980"/>
                  <a:pt x="769950" y="438619"/>
                </a:cubicBezTo>
                <a:cubicBezTo>
                  <a:pt x="762508" y="446259"/>
                  <a:pt x="758788" y="455437"/>
                  <a:pt x="758788" y="466153"/>
                </a:cubicBezTo>
                <a:cubicBezTo>
                  <a:pt x="758788" y="484607"/>
                  <a:pt x="764989" y="503608"/>
                  <a:pt x="777391" y="523154"/>
                </a:cubicBezTo>
                <a:cubicBezTo>
                  <a:pt x="789794" y="542700"/>
                  <a:pt x="805917" y="558327"/>
                  <a:pt x="825760" y="570035"/>
                </a:cubicBezTo>
                <a:cubicBezTo>
                  <a:pt x="853740" y="586307"/>
                  <a:pt x="889260" y="594442"/>
                  <a:pt x="932321" y="594442"/>
                </a:cubicBezTo>
                <a:cubicBezTo>
                  <a:pt x="968238" y="594442"/>
                  <a:pt x="999294" y="588489"/>
                  <a:pt x="1025488" y="576583"/>
                </a:cubicBezTo>
                <a:cubicBezTo>
                  <a:pt x="1051681" y="564677"/>
                  <a:pt x="1071575" y="548207"/>
                  <a:pt x="1085168" y="527172"/>
                </a:cubicBezTo>
                <a:cubicBezTo>
                  <a:pt x="1098761" y="506138"/>
                  <a:pt x="1105557" y="482424"/>
                  <a:pt x="1105557" y="456032"/>
                </a:cubicBezTo>
                <a:cubicBezTo>
                  <a:pt x="1105557" y="434006"/>
                  <a:pt x="1101638" y="415402"/>
                  <a:pt x="1093800" y="400222"/>
                </a:cubicBezTo>
                <a:cubicBezTo>
                  <a:pt x="1085962" y="385041"/>
                  <a:pt x="1075047" y="372490"/>
                  <a:pt x="1061058" y="362568"/>
                </a:cubicBezTo>
                <a:cubicBezTo>
                  <a:pt x="1047068" y="352646"/>
                  <a:pt x="1030101" y="344213"/>
                  <a:pt x="1010158" y="337267"/>
                </a:cubicBezTo>
                <a:cubicBezTo>
                  <a:pt x="990216" y="330322"/>
                  <a:pt x="967941" y="323972"/>
                  <a:pt x="943335" y="318217"/>
                </a:cubicBezTo>
                <a:cubicBezTo>
                  <a:pt x="923689" y="313257"/>
                  <a:pt x="909600" y="309486"/>
                  <a:pt x="901068" y="306907"/>
                </a:cubicBezTo>
                <a:cubicBezTo>
                  <a:pt x="892535" y="304327"/>
                  <a:pt x="884101" y="300755"/>
                  <a:pt x="875766" y="296191"/>
                </a:cubicBezTo>
                <a:cubicBezTo>
                  <a:pt x="867432" y="291627"/>
                  <a:pt x="860884" y="286170"/>
                  <a:pt x="856121" y="279820"/>
                </a:cubicBezTo>
                <a:cubicBezTo>
                  <a:pt x="851359" y="273470"/>
                  <a:pt x="848978" y="265929"/>
                  <a:pt x="848978" y="257198"/>
                </a:cubicBezTo>
                <a:cubicBezTo>
                  <a:pt x="848978" y="243109"/>
                  <a:pt x="855972" y="231054"/>
                  <a:pt x="869962" y="221033"/>
                </a:cubicBezTo>
                <a:cubicBezTo>
                  <a:pt x="883952" y="211012"/>
                  <a:pt x="902357" y="206001"/>
                  <a:pt x="925178" y="206001"/>
                </a:cubicBezTo>
                <a:cubicBezTo>
                  <a:pt x="949784" y="206001"/>
                  <a:pt x="967643" y="210615"/>
                  <a:pt x="978756" y="219842"/>
                </a:cubicBezTo>
                <a:cubicBezTo>
                  <a:pt x="989868" y="229069"/>
                  <a:pt x="999393" y="241918"/>
                  <a:pt x="1007331" y="258389"/>
                </a:cubicBezTo>
                <a:cubicBezTo>
                  <a:pt x="1013482" y="269898"/>
                  <a:pt x="1019187" y="278183"/>
                  <a:pt x="1024446" y="283243"/>
                </a:cubicBezTo>
                <a:cubicBezTo>
                  <a:pt x="1029704" y="288303"/>
                  <a:pt x="1037394" y="290833"/>
                  <a:pt x="1047514" y="290833"/>
                </a:cubicBezTo>
                <a:cubicBezTo>
                  <a:pt x="1058627" y="290833"/>
                  <a:pt x="1067904" y="286616"/>
                  <a:pt x="1075345" y="278183"/>
                </a:cubicBezTo>
                <a:cubicBezTo>
                  <a:pt x="1082787" y="269749"/>
                  <a:pt x="1086507" y="260274"/>
                  <a:pt x="1086507" y="249757"/>
                </a:cubicBezTo>
                <a:cubicBezTo>
                  <a:pt x="1086507" y="238247"/>
                  <a:pt x="1083531" y="226440"/>
                  <a:pt x="1077577" y="214335"/>
                </a:cubicBezTo>
                <a:cubicBezTo>
                  <a:pt x="1071624" y="202231"/>
                  <a:pt x="1062199" y="190672"/>
                  <a:pt x="1049300" y="179658"/>
                </a:cubicBezTo>
                <a:cubicBezTo>
                  <a:pt x="1036402" y="168645"/>
                  <a:pt x="1020179" y="159815"/>
                  <a:pt x="1000633" y="153167"/>
                </a:cubicBezTo>
                <a:cubicBezTo>
                  <a:pt x="981087" y="146519"/>
                  <a:pt x="957920" y="143196"/>
                  <a:pt x="931131" y="143196"/>
                </a:cubicBezTo>
                <a:close/>
                <a:moveTo>
                  <a:pt x="360226" y="143196"/>
                </a:moveTo>
                <a:cubicBezTo>
                  <a:pt x="350106" y="143196"/>
                  <a:pt x="340680" y="146023"/>
                  <a:pt x="331949" y="151679"/>
                </a:cubicBezTo>
                <a:cubicBezTo>
                  <a:pt x="323217" y="157334"/>
                  <a:pt x="316967" y="164627"/>
                  <a:pt x="313196" y="173557"/>
                </a:cubicBezTo>
                <a:cubicBezTo>
                  <a:pt x="310021" y="181692"/>
                  <a:pt x="308434" y="192904"/>
                  <a:pt x="308434" y="207192"/>
                </a:cubicBezTo>
                <a:lnTo>
                  <a:pt x="308434" y="543841"/>
                </a:lnTo>
                <a:cubicBezTo>
                  <a:pt x="308434" y="560311"/>
                  <a:pt x="312204" y="572862"/>
                  <a:pt x="319745" y="581494"/>
                </a:cubicBezTo>
                <a:cubicBezTo>
                  <a:pt x="327285" y="590126"/>
                  <a:pt x="337306" y="594442"/>
                  <a:pt x="349808" y="594442"/>
                </a:cubicBezTo>
                <a:cubicBezTo>
                  <a:pt x="361913" y="594442"/>
                  <a:pt x="371834" y="590176"/>
                  <a:pt x="379574" y="581643"/>
                </a:cubicBezTo>
                <a:cubicBezTo>
                  <a:pt x="387313" y="573110"/>
                  <a:pt x="391182" y="560510"/>
                  <a:pt x="391182" y="543841"/>
                </a:cubicBezTo>
                <a:lnTo>
                  <a:pt x="391182" y="288154"/>
                </a:lnTo>
                <a:lnTo>
                  <a:pt x="556977" y="542353"/>
                </a:lnTo>
                <a:cubicBezTo>
                  <a:pt x="561739" y="549298"/>
                  <a:pt x="566502" y="556094"/>
                  <a:pt x="571264" y="562742"/>
                </a:cubicBezTo>
                <a:cubicBezTo>
                  <a:pt x="576027" y="569390"/>
                  <a:pt x="581186" y="575194"/>
                  <a:pt x="586742" y="580155"/>
                </a:cubicBezTo>
                <a:cubicBezTo>
                  <a:pt x="592299" y="585116"/>
                  <a:pt x="598252" y="588737"/>
                  <a:pt x="604602" y="591019"/>
                </a:cubicBezTo>
                <a:cubicBezTo>
                  <a:pt x="610952" y="593301"/>
                  <a:pt x="618095" y="594442"/>
                  <a:pt x="626033" y="594442"/>
                </a:cubicBezTo>
                <a:cubicBezTo>
                  <a:pt x="657783" y="594442"/>
                  <a:pt x="673658" y="575293"/>
                  <a:pt x="673658" y="536995"/>
                </a:cubicBezTo>
                <a:lnTo>
                  <a:pt x="673658" y="193797"/>
                </a:lnTo>
                <a:cubicBezTo>
                  <a:pt x="673658" y="176930"/>
                  <a:pt x="669987" y="164280"/>
                  <a:pt x="662645" y="155846"/>
                </a:cubicBezTo>
                <a:cubicBezTo>
                  <a:pt x="655303" y="147412"/>
                  <a:pt x="645281" y="143196"/>
                  <a:pt x="632581" y="143196"/>
                </a:cubicBezTo>
                <a:cubicBezTo>
                  <a:pt x="620278" y="143196"/>
                  <a:pt x="610505" y="147412"/>
                  <a:pt x="603262" y="155846"/>
                </a:cubicBezTo>
                <a:cubicBezTo>
                  <a:pt x="596019" y="164280"/>
                  <a:pt x="592398" y="176930"/>
                  <a:pt x="592398" y="193797"/>
                </a:cubicBezTo>
                <a:lnTo>
                  <a:pt x="592398" y="453353"/>
                </a:lnTo>
                <a:lnTo>
                  <a:pt x="422436" y="196178"/>
                </a:lnTo>
                <a:cubicBezTo>
                  <a:pt x="417674" y="188638"/>
                  <a:pt x="413060" y="181395"/>
                  <a:pt x="408595" y="174449"/>
                </a:cubicBezTo>
                <a:cubicBezTo>
                  <a:pt x="404130" y="167504"/>
                  <a:pt x="399765" y="161849"/>
                  <a:pt x="395498" y="157483"/>
                </a:cubicBezTo>
                <a:cubicBezTo>
                  <a:pt x="391232" y="153117"/>
                  <a:pt x="386271" y="149645"/>
                  <a:pt x="380615" y="147065"/>
                </a:cubicBezTo>
                <a:cubicBezTo>
                  <a:pt x="374960" y="144485"/>
                  <a:pt x="368163" y="143196"/>
                  <a:pt x="360226" y="143196"/>
                </a:cubicBezTo>
                <a:close/>
                <a:moveTo>
                  <a:pt x="164070" y="143196"/>
                </a:moveTo>
                <a:cubicBezTo>
                  <a:pt x="151172" y="143196"/>
                  <a:pt x="140655" y="147660"/>
                  <a:pt x="132519" y="156590"/>
                </a:cubicBezTo>
                <a:cubicBezTo>
                  <a:pt x="124383" y="165520"/>
                  <a:pt x="120315" y="178914"/>
                  <a:pt x="120315" y="196774"/>
                </a:cubicBezTo>
                <a:lnTo>
                  <a:pt x="120315" y="540567"/>
                </a:lnTo>
                <a:cubicBezTo>
                  <a:pt x="120315" y="558426"/>
                  <a:pt x="124433" y="571870"/>
                  <a:pt x="132668" y="580899"/>
                </a:cubicBezTo>
                <a:cubicBezTo>
                  <a:pt x="140903" y="589928"/>
                  <a:pt x="151371" y="594442"/>
                  <a:pt x="164070" y="594442"/>
                </a:cubicBezTo>
                <a:cubicBezTo>
                  <a:pt x="177366" y="594442"/>
                  <a:pt x="188131" y="589978"/>
                  <a:pt x="196366" y="581048"/>
                </a:cubicBezTo>
                <a:cubicBezTo>
                  <a:pt x="204601" y="572118"/>
                  <a:pt x="208719" y="558625"/>
                  <a:pt x="208719" y="540567"/>
                </a:cubicBezTo>
                <a:lnTo>
                  <a:pt x="208719" y="196774"/>
                </a:lnTo>
                <a:cubicBezTo>
                  <a:pt x="208719" y="178716"/>
                  <a:pt x="204601" y="165272"/>
                  <a:pt x="196366" y="156441"/>
                </a:cubicBezTo>
                <a:cubicBezTo>
                  <a:pt x="188131" y="147611"/>
                  <a:pt x="177366" y="143196"/>
                  <a:pt x="164070" y="143196"/>
                </a:cubicBezTo>
                <a:close/>
                <a:moveTo>
                  <a:pt x="120002" y="0"/>
                </a:moveTo>
                <a:lnTo>
                  <a:pt x="3011998" y="0"/>
                </a:lnTo>
                <a:cubicBezTo>
                  <a:pt x="3078273" y="0"/>
                  <a:pt x="3132000" y="53727"/>
                  <a:pt x="3132000" y="120002"/>
                </a:cubicBezTo>
                <a:lnTo>
                  <a:pt x="3132000" y="599998"/>
                </a:lnTo>
                <a:cubicBezTo>
                  <a:pt x="3132000" y="666273"/>
                  <a:pt x="3078273" y="720000"/>
                  <a:pt x="3011998" y="720000"/>
                </a:cubicBez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8CCD565-6358-B545-866E-C9A96050A86A}"/>
              </a:ext>
            </a:extLst>
          </p:cNvPr>
          <p:cNvSpPr txBox="1">
            <a:spLocks/>
          </p:cNvSpPr>
          <p:nvPr/>
        </p:nvSpPr>
        <p:spPr>
          <a:xfrm>
            <a:off x="339044" y="1798154"/>
            <a:ext cx="575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erlin Sans FB" panose="020E0602020502020306" pitchFamily="34" charset="0"/>
              </a:rPr>
              <a:t>Hiring Analysis</a:t>
            </a:r>
            <a:endParaRPr lang="en-IN" sz="3200" dirty="0">
              <a:latin typeface="Berlin Sans FB" panose="020E0602020502020306" pitchFamily="34" charset="0"/>
            </a:endParaRPr>
          </a:p>
        </p:txBody>
      </p:sp>
      <p:pic>
        <p:nvPicPr>
          <p:cNvPr id="4098" name="Picture 2" descr="Recruitment - Free people icons">
            <a:extLst>
              <a:ext uri="{FF2B5EF4-FFF2-40B4-BE49-F238E27FC236}">
                <a16:creationId xmlns:a16="http://schemas.microsoft.com/office/drawing/2014/main" id="{85A80731-BE39-C2E8-615F-E34D9E388D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79" y="173054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40022EB-5517-2C6E-0EC9-920ADEC63F42}"/>
              </a:ext>
            </a:extLst>
          </p:cNvPr>
          <p:cNvGrpSpPr/>
          <p:nvPr/>
        </p:nvGrpSpPr>
        <p:grpSpPr>
          <a:xfrm>
            <a:off x="6203486" y="370272"/>
            <a:ext cx="5814901" cy="6348882"/>
            <a:chOff x="6261361" y="497597"/>
            <a:chExt cx="5814901" cy="634888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1CDA6C8-7575-6844-A498-A7BEA1BF4B09}"/>
                </a:ext>
              </a:extLst>
            </p:cNvPr>
            <p:cNvSpPr/>
            <p:nvPr/>
          </p:nvSpPr>
          <p:spPr>
            <a:xfrm>
              <a:off x="7077214" y="3687702"/>
              <a:ext cx="4999047" cy="314950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D06E98-3D3E-D4BF-DC53-EAF043D05CCF}"/>
                </a:ext>
              </a:extLst>
            </p:cNvPr>
            <p:cNvSpPr/>
            <p:nvPr/>
          </p:nvSpPr>
          <p:spPr>
            <a:xfrm>
              <a:off x="7077215" y="497597"/>
              <a:ext cx="4999047" cy="314950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8049FD-11FC-F7BA-E5F5-1EC6CF8A6161}"/>
                </a:ext>
              </a:extLst>
            </p:cNvPr>
            <p:cNvGrpSpPr/>
            <p:nvPr/>
          </p:nvGrpSpPr>
          <p:grpSpPr>
            <a:xfrm>
              <a:off x="6261361" y="550132"/>
              <a:ext cx="5814901" cy="6296347"/>
              <a:chOff x="6261361" y="538557"/>
              <a:chExt cx="5814901" cy="6296347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115B457A-4680-183A-D549-93330F1757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8140715"/>
                  </p:ext>
                </p:extLst>
              </p:nvPr>
            </p:nvGraphicFramePr>
            <p:xfrm>
              <a:off x="6261361" y="538557"/>
              <a:ext cx="5814901" cy="29590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115B457A-4680-183A-D549-93330F1757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9059776"/>
                  </p:ext>
                </p:extLst>
              </p:nvPr>
            </p:nvGraphicFramePr>
            <p:xfrm>
              <a:off x="6262262" y="3670252"/>
              <a:ext cx="5814000" cy="2959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4"/>
              </a:graphicData>
            </a:graphic>
          </p:graphicFrame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9AE8B1-0E0C-AB54-5A38-793FD6E70B66}"/>
                  </a:ext>
                </a:extLst>
              </p:cNvPr>
              <p:cNvSpPr txBox="1"/>
              <p:nvPr/>
            </p:nvSpPr>
            <p:spPr>
              <a:xfrm>
                <a:off x="9049050" y="3010419"/>
                <a:ext cx="15996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1" dirty="0">
                    <a:ln w="1016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Permanent Marker" panose="02000000000000000000" pitchFamily="2" charset="0"/>
                    <a:ea typeface="Permanent Marker" panose="02000000000000000000" pitchFamily="2" charset="0"/>
                  </a:rPr>
                  <a:t>HIRED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297D0F-F347-29B5-623F-611F087CCB23}"/>
                  </a:ext>
                </a:extLst>
              </p:cNvPr>
              <p:cNvSpPr txBox="1"/>
              <p:nvPr/>
            </p:nvSpPr>
            <p:spPr>
              <a:xfrm>
                <a:off x="8863850" y="6250129"/>
                <a:ext cx="20047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 b="1">
                    <a:ln w="10160">
                      <a:solidFill>
                        <a:sysClr val="windowText" lastClr="000000"/>
                      </a:solidFill>
                      <a:prstDash val="solid"/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Permanent Marker" panose="02000000000000000000" pitchFamily="2" charset="0"/>
                    <a:ea typeface="Permanent Marker" panose="02000000000000000000" pitchFamily="2" charset="0"/>
                  </a:defRPr>
                </a:lvl1pPr>
              </a:lstStyle>
              <a:p>
                <a:r>
                  <a:rPr lang="en-IN" dirty="0"/>
                  <a:t>rejected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3308E0D-0783-355D-3151-7D935EC02BAA}"/>
              </a:ext>
            </a:extLst>
          </p:cNvPr>
          <p:cNvSpPr txBox="1">
            <a:spLocks/>
          </p:cNvSpPr>
          <p:nvPr/>
        </p:nvSpPr>
        <p:spPr>
          <a:xfrm>
            <a:off x="255967" y="3322862"/>
            <a:ext cx="59223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erlin Sans FB" panose="020E0602020502020306" pitchFamily="34" charset="0"/>
              </a:rPr>
              <a:t>There were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7168 applications</a:t>
            </a:r>
            <a:r>
              <a:rPr lang="en-US" sz="3200" dirty="0">
                <a:latin typeface="Berlin Sans FB" panose="020E0602020502020306" pitchFamily="34" charset="0"/>
              </a:rPr>
              <a:t>, out of which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4697 were hired </a:t>
            </a:r>
            <a:r>
              <a:rPr lang="en-US" sz="3200" dirty="0">
                <a:latin typeface="Berlin Sans FB" panose="020E0602020502020306" pitchFamily="34" charset="0"/>
              </a:rPr>
              <a:t>and the remaining ones were rejected. Among the 4697 who got hired,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1856 were female candidates </a:t>
            </a:r>
            <a:r>
              <a:rPr lang="en-US" sz="3200" dirty="0">
                <a:latin typeface="Berlin Sans FB" panose="020E0602020502020306" pitchFamily="34" charset="0"/>
              </a:rPr>
              <a:t>while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2563 were male candidates</a:t>
            </a:r>
            <a:r>
              <a:rPr lang="en-US" sz="3200" dirty="0">
                <a:latin typeface="Berlin Sans FB" panose="020E0602020502020306" pitchFamily="34" charset="0"/>
              </a:rPr>
              <a:t>.</a:t>
            </a:r>
            <a:endParaRPr lang="en-IN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5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434642-667B-3763-3024-29B23A357911}"/>
              </a:ext>
            </a:extLst>
          </p:cNvPr>
          <p:cNvSpPr>
            <a:spLocks/>
          </p:cNvSpPr>
          <p:nvPr/>
        </p:nvSpPr>
        <p:spPr>
          <a:xfrm>
            <a:off x="-1394154" y="1623362"/>
            <a:ext cx="7489434" cy="907846"/>
          </a:xfrm>
          <a:prstGeom prst="roundRect">
            <a:avLst>
              <a:gd name="adj" fmla="val 22854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2F8939-D8C2-02D4-4BF8-55DB6021573D}"/>
              </a:ext>
            </a:extLst>
          </p:cNvPr>
          <p:cNvSpPr/>
          <p:nvPr/>
        </p:nvSpPr>
        <p:spPr>
          <a:xfrm>
            <a:off x="-1588930" y="2706000"/>
            <a:ext cx="8417992" cy="6861035"/>
          </a:xfrm>
          <a:prstGeom prst="roundRect">
            <a:avLst>
              <a:gd name="adj" fmla="val 228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C6FD83-897B-FA8C-BF63-989C0C734D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813" y="543897"/>
            <a:ext cx="3132000" cy="720000"/>
          </a:xfrm>
          <a:custGeom>
            <a:avLst/>
            <a:gdLst/>
            <a:ahLst/>
            <a:cxnLst/>
            <a:rect l="l" t="t" r="r" b="b"/>
            <a:pathLst>
              <a:path w="3132000" h="720000">
                <a:moveTo>
                  <a:pt x="2328924" y="150637"/>
                </a:moveTo>
                <a:cubicBezTo>
                  <a:pt x="2314439" y="150637"/>
                  <a:pt x="2303376" y="153911"/>
                  <a:pt x="2295736" y="160460"/>
                </a:cubicBezTo>
                <a:cubicBezTo>
                  <a:pt x="2288096" y="167008"/>
                  <a:pt x="2284276" y="175938"/>
                  <a:pt x="2284276" y="187249"/>
                </a:cubicBezTo>
                <a:cubicBezTo>
                  <a:pt x="2284276" y="198163"/>
                  <a:pt x="2287947" y="206944"/>
                  <a:pt x="2295289" y="213591"/>
                </a:cubicBezTo>
                <a:cubicBezTo>
                  <a:pt x="2302631" y="220239"/>
                  <a:pt x="2313843" y="223563"/>
                  <a:pt x="2328924" y="223563"/>
                </a:cubicBezTo>
                <a:lnTo>
                  <a:pt x="2425365" y="223563"/>
                </a:lnTo>
                <a:lnTo>
                  <a:pt x="2425365" y="540567"/>
                </a:lnTo>
                <a:cubicBezTo>
                  <a:pt x="2425365" y="558625"/>
                  <a:pt x="2429483" y="572118"/>
                  <a:pt x="2437718" y="581048"/>
                </a:cubicBezTo>
                <a:cubicBezTo>
                  <a:pt x="2445953" y="589978"/>
                  <a:pt x="2456619" y="594442"/>
                  <a:pt x="2469716" y="594442"/>
                </a:cubicBezTo>
                <a:cubicBezTo>
                  <a:pt x="2482614" y="594442"/>
                  <a:pt x="2493131" y="590027"/>
                  <a:pt x="2501267" y="581197"/>
                </a:cubicBezTo>
                <a:cubicBezTo>
                  <a:pt x="2509403" y="572366"/>
                  <a:pt x="2513471" y="558823"/>
                  <a:pt x="2513471" y="540567"/>
                </a:cubicBezTo>
                <a:lnTo>
                  <a:pt x="2513471" y="223563"/>
                </a:lnTo>
                <a:lnTo>
                  <a:pt x="2609912" y="223563"/>
                </a:lnTo>
                <a:cubicBezTo>
                  <a:pt x="2624993" y="223563"/>
                  <a:pt x="2636304" y="220239"/>
                  <a:pt x="2643845" y="213591"/>
                </a:cubicBezTo>
                <a:cubicBezTo>
                  <a:pt x="2651385" y="206944"/>
                  <a:pt x="2655156" y="198163"/>
                  <a:pt x="2655156" y="187249"/>
                </a:cubicBezTo>
                <a:cubicBezTo>
                  <a:pt x="2655156" y="176335"/>
                  <a:pt x="2651435" y="167504"/>
                  <a:pt x="2643994" y="160757"/>
                </a:cubicBezTo>
                <a:cubicBezTo>
                  <a:pt x="2636552" y="154010"/>
                  <a:pt x="2625191" y="150637"/>
                  <a:pt x="2609912" y="150637"/>
                </a:cubicBezTo>
                <a:close/>
                <a:moveTo>
                  <a:pt x="2864706" y="143196"/>
                </a:moveTo>
                <a:cubicBezTo>
                  <a:pt x="2831170" y="143196"/>
                  <a:pt x="2801999" y="148206"/>
                  <a:pt x="2777195" y="158227"/>
                </a:cubicBezTo>
                <a:cubicBezTo>
                  <a:pt x="2752390" y="168248"/>
                  <a:pt x="2733439" y="182585"/>
                  <a:pt x="2720342" y="201239"/>
                </a:cubicBezTo>
                <a:cubicBezTo>
                  <a:pt x="2707245" y="219892"/>
                  <a:pt x="2700697" y="241224"/>
                  <a:pt x="2700697" y="265235"/>
                </a:cubicBezTo>
                <a:cubicBezTo>
                  <a:pt x="2700697" y="290436"/>
                  <a:pt x="2706898" y="311520"/>
                  <a:pt x="2719301" y="328487"/>
                </a:cubicBezTo>
                <a:cubicBezTo>
                  <a:pt x="2731703" y="345453"/>
                  <a:pt x="2748471" y="358848"/>
                  <a:pt x="2769604" y="368670"/>
                </a:cubicBezTo>
                <a:cubicBezTo>
                  <a:pt x="2790738" y="378493"/>
                  <a:pt x="2816981" y="387075"/>
                  <a:pt x="2848335" y="394417"/>
                </a:cubicBezTo>
                <a:cubicBezTo>
                  <a:pt x="2871750" y="399775"/>
                  <a:pt x="2890453" y="404835"/>
                  <a:pt x="2904443" y="409598"/>
                </a:cubicBezTo>
                <a:cubicBezTo>
                  <a:pt x="2918433" y="414360"/>
                  <a:pt x="2929843" y="421256"/>
                  <a:pt x="2938673" y="430285"/>
                </a:cubicBezTo>
                <a:cubicBezTo>
                  <a:pt x="2947504" y="439314"/>
                  <a:pt x="2951919" y="451071"/>
                  <a:pt x="2951919" y="465557"/>
                </a:cubicBezTo>
                <a:cubicBezTo>
                  <a:pt x="2951919" y="483814"/>
                  <a:pt x="2943733" y="499044"/>
                  <a:pt x="2927362" y="511248"/>
                </a:cubicBezTo>
                <a:cubicBezTo>
                  <a:pt x="2910991" y="523451"/>
                  <a:pt x="2889709" y="529553"/>
                  <a:pt x="2863515" y="529553"/>
                </a:cubicBezTo>
                <a:cubicBezTo>
                  <a:pt x="2844465" y="529553"/>
                  <a:pt x="2829086" y="526527"/>
                  <a:pt x="2817378" y="520475"/>
                </a:cubicBezTo>
                <a:cubicBezTo>
                  <a:pt x="2805671" y="514423"/>
                  <a:pt x="2796592" y="506733"/>
                  <a:pt x="2790143" y="497407"/>
                </a:cubicBezTo>
                <a:cubicBezTo>
                  <a:pt x="2783693" y="488080"/>
                  <a:pt x="2777691" y="476471"/>
                  <a:pt x="2772135" y="462581"/>
                </a:cubicBezTo>
                <a:cubicBezTo>
                  <a:pt x="2767571" y="450873"/>
                  <a:pt x="2762064" y="442042"/>
                  <a:pt x="2755615" y="436089"/>
                </a:cubicBezTo>
                <a:cubicBezTo>
                  <a:pt x="2749165" y="430136"/>
                  <a:pt x="2741277" y="427160"/>
                  <a:pt x="2731951" y="427160"/>
                </a:cubicBezTo>
                <a:cubicBezTo>
                  <a:pt x="2720441" y="427160"/>
                  <a:pt x="2710966" y="430980"/>
                  <a:pt x="2703525" y="438619"/>
                </a:cubicBezTo>
                <a:cubicBezTo>
                  <a:pt x="2696083" y="446259"/>
                  <a:pt x="2692363" y="455437"/>
                  <a:pt x="2692363" y="466153"/>
                </a:cubicBezTo>
                <a:cubicBezTo>
                  <a:pt x="2692363" y="484607"/>
                  <a:pt x="2698564" y="503608"/>
                  <a:pt x="2710966" y="523154"/>
                </a:cubicBezTo>
                <a:cubicBezTo>
                  <a:pt x="2723369" y="542700"/>
                  <a:pt x="2739491" y="558327"/>
                  <a:pt x="2759335" y="570035"/>
                </a:cubicBezTo>
                <a:cubicBezTo>
                  <a:pt x="2787315" y="586307"/>
                  <a:pt x="2822835" y="594442"/>
                  <a:pt x="2865896" y="594442"/>
                </a:cubicBezTo>
                <a:cubicBezTo>
                  <a:pt x="2901814" y="594442"/>
                  <a:pt x="2932869" y="588489"/>
                  <a:pt x="2959063" y="576583"/>
                </a:cubicBezTo>
                <a:cubicBezTo>
                  <a:pt x="2985256" y="564677"/>
                  <a:pt x="3005150" y="548207"/>
                  <a:pt x="3018743" y="527172"/>
                </a:cubicBezTo>
                <a:cubicBezTo>
                  <a:pt x="3032336" y="506138"/>
                  <a:pt x="3039132" y="482424"/>
                  <a:pt x="3039132" y="456032"/>
                </a:cubicBezTo>
                <a:cubicBezTo>
                  <a:pt x="3039132" y="434006"/>
                  <a:pt x="3035213" y="415402"/>
                  <a:pt x="3027375" y="400222"/>
                </a:cubicBezTo>
                <a:cubicBezTo>
                  <a:pt x="3019537" y="385041"/>
                  <a:pt x="3008622" y="372490"/>
                  <a:pt x="2994633" y="362568"/>
                </a:cubicBezTo>
                <a:cubicBezTo>
                  <a:pt x="2980643" y="352646"/>
                  <a:pt x="2963676" y="344213"/>
                  <a:pt x="2943733" y="337267"/>
                </a:cubicBezTo>
                <a:cubicBezTo>
                  <a:pt x="2923790" y="330322"/>
                  <a:pt x="2901516" y="323972"/>
                  <a:pt x="2876910" y="318217"/>
                </a:cubicBezTo>
                <a:cubicBezTo>
                  <a:pt x="2857264" y="313257"/>
                  <a:pt x="2843175" y="309486"/>
                  <a:pt x="2834642" y="306907"/>
                </a:cubicBezTo>
                <a:cubicBezTo>
                  <a:pt x="2826109" y="304327"/>
                  <a:pt x="2817676" y="300755"/>
                  <a:pt x="2809342" y="296191"/>
                </a:cubicBezTo>
                <a:cubicBezTo>
                  <a:pt x="2801007" y="291627"/>
                  <a:pt x="2794459" y="286170"/>
                  <a:pt x="2789696" y="279820"/>
                </a:cubicBezTo>
                <a:cubicBezTo>
                  <a:pt x="2784934" y="273470"/>
                  <a:pt x="2782552" y="265929"/>
                  <a:pt x="2782552" y="257198"/>
                </a:cubicBezTo>
                <a:cubicBezTo>
                  <a:pt x="2782552" y="243109"/>
                  <a:pt x="2789547" y="231054"/>
                  <a:pt x="2803537" y="221033"/>
                </a:cubicBezTo>
                <a:cubicBezTo>
                  <a:pt x="2817527" y="211012"/>
                  <a:pt x="2835932" y="206001"/>
                  <a:pt x="2858752" y="206001"/>
                </a:cubicBezTo>
                <a:cubicBezTo>
                  <a:pt x="2883359" y="206001"/>
                  <a:pt x="2901218" y="210615"/>
                  <a:pt x="2912331" y="219842"/>
                </a:cubicBezTo>
                <a:cubicBezTo>
                  <a:pt x="2923443" y="229069"/>
                  <a:pt x="2932968" y="241918"/>
                  <a:pt x="2940906" y="258389"/>
                </a:cubicBezTo>
                <a:cubicBezTo>
                  <a:pt x="2947057" y="269898"/>
                  <a:pt x="2952762" y="278183"/>
                  <a:pt x="2958021" y="283243"/>
                </a:cubicBezTo>
                <a:cubicBezTo>
                  <a:pt x="2963280" y="288303"/>
                  <a:pt x="2970969" y="290833"/>
                  <a:pt x="2981089" y="290833"/>
                </a:cubicBezTo>
                <a:cubicBezTo>
                  <a:pt x="2992202" y="290833"/>
                  <a:pt x="3001479" y="286616"/>
                  <a:pt x="3008920" y="278183"/>
                </a:cubicBezTo>
                <a:cubicBezTo>
                  <a:pt x="3016361" y="269749"/>
                  <a:pt x="3020082" y="260274"/>
                  <a:pt x="3020082" y="249757"/>
                </a:cubicBezTo>
                <a:cubicBezTo>
                  <a:pt x="3020082" y="238247"/>
                  <a:pt x="3017106" y="226440"/>
                  <a:pt x="3011152" y="214335"/>
                </a:cubicBezTo>
                <a:cubicBezTo>
                  <a:pt x="3005199" y="202231"/>
                  <a:pt x="2995773" y="190672"/>
                  <a:pt x="2982875" y="179658"/>
                </a:cubicBezTo>
                <a:cubicBezTo>
                  <a:pt x="2969977" y="168645"/>
                  <a:pt x="2953755" y="159815"/>
                  <a:pt x="2934208" y="153167"/>
                </a:cubicBezTo>
                <a:cubicBezTo>
                  <a:pt x="2914662" y="146519"/>
                  <a:pt x="2891495" y="143196"/>
                  <a:pt x="2864706" y="143196"/>
                </a:cubicBezTo>
                <a:close/>
                <a:moveTo>
                  <a:pt x="1904169" y="143196"/>
                </a:moveTo>
                <a:cubicBezTo>
                  <a:pt x="1890675" y="143196"/>
                  <a:pt x="1880009" y="147660"/>
                  <a:pt x="1872171" y="156590"/>
                </a:cubicBezTo>
                <a:cubicBezTo>
                  <a:pt x="1864333" y="165520"/>
                  <a:pt x="1860413" y="178914"/>
                  <a:pt x="1860413" y="196774"/>
                </a:cubicBezTo>
                <a:lnTo>
                  <a:pt x="1860413" y="540567"/>
                </a:lnTo>
                <a:cubicBezTo>
                  <a:pt x="1860413" y="558426"/>
                  <a:pt x="1864382" y="571870"/>
                  <a:pt x="1872320" y="580899"/>
                </a:cubicBezTo>
                <a:cubicBezTo>
                  <a:pt x="1880257" y="589928"/>
                  <a:pt x="1890874" y="594442"/>
                  <a:pt x="1904169" y="594442"/>
                </a:cubicBezTo>
                <a:cubicBezTo>
                  <a:pt x="1917266" y="594442"/>
                  <a:pt x="1927981" y="589978"/>
                  <a:pt x="1936316" y="581048"/>
                </a:cubicBezTo>
                <a:cubicBezTo>
                  <a:pt x="1944650" y="572118"/>
                  <a:pt x="1948817" y="558625"/>
                  <a:pt x="1948817" y="540567"/>
                </a:cubicBezTo>
                <a:lnTo>
                  <a:pt x="1948817" y="393822"/>
                </a:lnTo>
                <a:lnTo>
                  <a:pt x="2139615" y="393822"/>
                </a:lnTo>
                <a:lnTo>
                  <a:pt x="2139615" y="540567"/>
                </a:lnTo>
                <a:cubicBezTo>
                  <a:pt x="2139615" y="558426"/>
                  <a:pt x="2143584" y="571870"/>
                  <a:pt x="2151521" y="580899"/>
                </a:cubicBezTo>
                <a:cubicBezTo>
                  <a:pt x="2159459" y="589928"/>
                  <a:pt x="2170075" y="594442"/>
                  <a:pt x="2183370" y="594442"/>
                </a:cubicBezTo>
                <a:cubicBezTo>
                  <a:pt x="2196467" y="594442"/>
                  <a:pt x="2207183" y="589978"/>
                  <a:pt x="2215517" y="581048"/>
                </a:cubicBezTo>
                <a:cubicBezTo>
                  <a:pt x="2223852" y="572118"/>
                  <a:pt x="2228019" y="558625"/>
                  <a:pt x="2228019" y="540567"/>
                </a:cubicBezTo>
                <a:lnTo>
                  <a:pt x="2228019" y="196774"/>
                </a:lnTo>
                <a:cubicBezTo>
                  <a:pt x="2228019" y="178716"/>
                  <a:pt x="2223901" y="165272"/>
                  <a:pt x="2215666" y="156441"/>
                </a:cubicBezTo>
                <a:cubicBezTo>
                  <a:pt x="2207431" y="147611"/>
                  <a:pt x="2196666" y="143196"/>
                  <a:pt x="2183370" y="143196"/>
                </a:cubicBezTo>
                <a:cubicBezTo>
                  <a:pt x="2170274" y="143196"/>
                  <a:pt x="2159707" y="147660"/>
                  <a:pt x="2151670" y="156590"/>
                </a:cubicBezTo>
                <a:cubicBezTo>
                  <a:pt x="2143633" y="165520"/>
                  <a:pt x="2139615" y="178914"/>
                  <a:pt x="2139615" y="196774"/>
                </a:cubicBezTo>
                <a:lnTo>
                  <a:pt x="2139615" y="321789"/>
                </a:lnTo>
                <a:lnTo>
                  <a:pt x="1948817" y="321789"/>
                </a:lnTo>
                <a:lnTo>
                  <a:pt x="1948817" y="196774"/>
                </a:lnTo>
                <a:cubicBezTo>
                  <a:pt x="1948817" y="178716"/>
                  <a:pt x="1944700" y="165272"/>
                  <a:pt x="1936465" y="156441"/>
                </a:cubicBezTo>
                <a:cubicBezTo>
                  <a:pt x="1928229" y="147611"/>
                  <a:pt x="1917464" y="143196"/>
                  <a:pt x="1904169" y="143196"/>
                </a:cubicBezTo>
                <a:close/>
                <a:moveTo>
                  <a:pt x="1583593" y="143196"/>
                </a:moveTo>
                <a:cubicBezTo>
                  <a:pt x="1547874" y="143196"/>
                  <a:pt x="1515926" y="148405"/>
                  <a:pt x="1487748" y="158823"/>
                </a:cubicBezTo>
                <a:cubicBezTo>
                  <a:pt x="1459570" y="169240"/>
                  <a:pt x="1435658" y="184272"/>
                  <a:pt x="1416013" y="203917"/>
                </a:cubicBezTo>
                <a:cubicBezTo>
                  <a:pt x="1396367" y="223563"/>
                  <a:pt x="1381484" y="247474"/>
                  <a:pt x="1371364" y="275653"/>
                </a:cubicBezTo>
                <a:cubicBezTo>
                  <a:pt x="1361244" y="303831"/>
                  <a:pt x="1356184" y="334886"/>
                  <a:pt x="1356184" y="368819"/>
                </a:cubicBezTo>
                <a:cubicBezTo>
                  <a:pt x="1356184" y="403347"/>
                  <a:pt x="1361393" y="434601"/>
                  <a:pt x="1371811" y="462581"/>
                </a:cubicBezTo>
                <a:cubicBezTo>
                  <a:pt x="1382229" y="490560"/>
                  <a:pt x="1397161" y="514373"/>
                  <a:pt x="1416608" y="534018"/>
                </a:cubicBezTo>
                <a:cubicBezTo>
                  <a:pt x="1436055" y="553664"/>
                  <a:pt x="1459570" y="568646"/>
                  <a:pt x="1487153" y="578964"/>
                </a:cubicBezTo>
                <a:cubicBezTo>
                  <a:pt x="1514735" y="589283"/>
                  <a:pt x="1545295" y="594442"/>
                  <a:pt x="1578831" y="594442"/>
                </a:cubicBezTo>
                <a:cubicBezTo>
                  <a:pt x="1607604" y="594442"/>
                  <a:pt x="1634195" y="591168"/>
                  <a:pt x="1658603" y="584620"/>
                </a:cubicBezTo>
                <a:cubicBezTo>
                  <a:pt x="1683010" y="578071"/>
                  <a:pt x="1708410" y="567653"/>
                  <a:pt x="1734802" y="553366"/>
                </a:cubicBezTo>
                <a:cubicBezTo>
                  <a:pt x="1743931" y="548405"/>
                  <a:pt x="1751422" y="543246"/>
                  <a:pt x="1757276" y="537888"/>
                </a:cubicBezTo>
                <a:cubicBezTo>
                  <a:pt x="1763129" y="532530"/>
                  <a:pt x="1767148" y="526527"/>
                  <a:pt x="1769331" y="519880"/>
                </a:cubicBezTo>
                <a:cubicBezTo>
                  <a:pt x="1771513" y="513232"/>
                  <a:pt x="1772605" y="504352"/>
                  <a:pt x="1772605" y="493239"/>
                </a:cubicBezTo>
                <a:lnTo>
                  <a:pt x="1772605" y="409598"/>
                </a:lnTo>
                <a:cubicBezTo>
                  <a:pt x="1772605" y="394517"/>
                  <a:pt x="1769975" y="383206"/>
                  <a:pt x="1764717" y="375665"/>
                </a:cubicBezTo>
                <a:cubicBezTo>
                  <a:pt x="1759458" y="368125"/>
                  <a:pt x="1752563" y="363263"/>
                  <a:pt x="1744030" y="361080"/>
                </a:cubicBezTo>
                <a:cubicBezTo>
                  <a:pt x="1735497" y="358897"/>
                  <a:pt x="1725079" y="357806"/>
                  <a:pt x="1712776" y="357806"/>
                </a:cubicBezTo>
                <a:lnTo>
                  <a:pt x="1612466" y="357806"/>
                </a:lnTo>
                <a:cubicBezTo>
                  <a:pt x="1600361" y="357806"/>
                  <a:pt x="1590786" y="360981"/>
                  <a:pt x="1583742" y="367331"/>
                </a:cubicBezTo>
                <a:cubicBezTo>
                  <a:pt x="1576698" y="373681"/>
                  <a:pt x="1573175" y="381717"/>
                  <a:pt x="1573175" y="391441"/>
                </a:cubicBezTo>
                <a:cubicBezTo>
                  <a:pt x="1573175" y="403347"/>
                  <a:pt x="1577392" y="411781"/>
                  <a:pt x="1585826" y="416742"/>
                </a:cubicBezTo>
                <a:cubicBezTo>
                  <a:pt x="1594259" y="421703"/>
                  <a:pt x="1606711" y="424183"/>
                  <a:pt x="1623181" y="424183"/>
                </a:cubicBezTo>
                <a:lnTo>
                  <a:pt x="1691642" y="424183"/>
                </a:lnTo>
                <a:lnTo>
                  <a:pt x="1691642" y="495025"/>
                </a:lnTo>
                <a:cubicBezTo>
                  <a:pt x="1673188" y="504947"/>
                  <a:pt x="1654981" y="512587"/>
                  <a:pt x="1637022" y="517945"/>
                </a:cubicBezTo>
                <a:cubicBezTo>
                  <a:pt x="1619064" y="523303"/>
                  <a:pt x="1599865" y="525982"/>
                  <a:pt x="1579426" y="525982"/>
                </a:cubicBezTo>
                <a:cubicBezTo>
                  <a:pt x="1537357" y="525982"/>
                  <a:pt x="1504565" y="512190"/>
                  <a:pt x="1481051" y="484607"/>
                </a:cubicBezTo>
                <a:cubicBezTo>
                  <a:pt x="1457536" y="457024"/>
                  <a:pt x="1445778" y="417635"/>
                  <a:pt x="1445778" y="366438"/>
                </a:cubicBezTo>
                <a:cubicBezTo>
                  <a:pt x="1445778" y="342824"/>
                  <a:pt x="1448804" y="321293"/>
                  <a:pt x="1454857" y="301846"/>
                </a:cubicBezTo>
                <a:cubicBezTo>
                  <a:pt x="1460909" y="282399"/>
                  <a:pt x="1469640" y="265979"/>
                  <a:pt x="1481051" y="252584"/>
                </a:cubicBezTo>
                <a:cubicBezTo>
                  <a:pt x="1492461" y="239190"/>
                  <a:pt x="1506203" y="228970"/>
                  <a:pt x="1522276" y="221926"/>
                </a:cubicBezTo>
                <a:cubicBezTo>
                  <a:pt x="1538349" y="214881"/>
                  <a:pt x="1556606" y="211359"/>
                  <a:pt x="1577045" y="211359"/>
                </a:cubicBezTo>
                <a:cubicBezTo>
                  <a:pt x="1596888" y="211359"/>
                  <a:pt x="1613210" y="214335"/>
                  <a:pt x="1626009" y="220289"/>
                </a:cubicBezTo>
                <a:cubicBezTo>
                  <a:pt x="1638808" y="226242"/>
                  <a:pt x="1648978" y="233584"/>
                  <a:pt x="1656519" y="242315"/>
                </a:cubicBezTo>
                <a:cubicBezTo>
                  <a:pt x="1664060" y="251046"/>
                  <a:pt x="1673287" y="263945"/>
                  <a:pt x="1684201" y="281010"/>
                </a:cubicBezTo>
                <a:cubicBezTo>
                  <a:pt x="1688170" y="286368"/>
                  <a:pt x="1693081" y="290535"/>
                  <a:pt x="1698935" y="293512"/>
                </a:cubicBezTo>
                <a:cubicBezTo>
                  <a:pt x="1704789" y="296489"/>
                  <a:pt x="1710891" y="297977"/>
                  <a:pt x="1717241" y="297977"/>
                </a:cubicBezTo>
                <a:cubicBezTo>
                  <a:pt x="1728750" y="297977"/>
                  <a:pt x="1738622" y="294058"/>
                  <a:pt x="1746858" y="286219"/>
                </a:cubicBezTo>
                <a:cubicBezTo>
                  <a:pt x="1755093" y="278381"/>
                  <a:pt x="1759210" y="268906"/>
                  <a:pt x="1759210" y="257793"/>
                </a:cubicBezTo>
                <a:cubicBezTo>
                  <a:pt x="1759210" y="247474"/>
                  <a:pt x="1755638" y="235667"/>
                  <a:pt x="1748495" y="222372"/>
                </a:cubicBezTo>
                <a:cubicBezTo>
                  <a:pt x="1741351" y="209077"/>
                  <a:pt x="1730735" y="196476"/>
                  <a:pt x="1716646" y="184570"/>
                </a:cubicBezTo>
                <a:cubicBezTo>
                  <a:pt x="1702556" y="172664"/>
                  <a:pt x="1684201" y="162791"/>
                  <a:pt x="1661579" y="154953"/>
                </a:cubicBezTo>
                <a:cubicBezTo>
                  <a:pt x="1638957" y="147115"/>
                  <a:pt x="1612962" y="143196"/>
                  <a:pt x="1583593" y="143196"/>
                </a:cubicBezTo>
                <a:close/>
                <a:moveTo>
                  <a:pt x="1230871" y="143196"/>
                </a:moveTo>
                <a:cubicBezTo>
                  <a:pt x="1217972" y="143196"/>
                  <a:pt x="1207455" y="147660"/>
                  <a:pt x="1199319" y="156590"/>
                </a:cubicBezTo>
                <a:cubicBezTo>
                  <a:pt x="1191183" y="165520"/>
                  <a:pt x="1187115" y="178914"/>
                  <a:pt x="1187115" y="196774"/>
                </a:cubicBezTo>
                <a:lnTo>
                  <a:pt x="1187115" y="540567"/>
                </a:lnTo>
                <a:cubicBezTo>
                  <a:pt x="1187115" y="558426"/>
                  <a:pt x="1191233" y="571870"/>
                  <a:pt x="1199468" y="580899"/>
                </a:cubicBezTo>
                <a:cubicBezTo>
                  <a:pt x="1207703" y="589928"/>
                  <a:pt x="1218170" y="594442"/>
                  <a:pt x="1230871" y="594442"/>
                </a:cubicBezTo>
                <a:cubicBezTo>
                  <a:pt x="1244166" y="594442"/>
                  <a:pt x="1254931" y="589978"/>
                  <a:pt x="1263166" y="581048"/>
                </a:cubicBezTo>
                <a:cubicBezTo>
                  <a:pt x="1271401" y="572118"/>
                  <a:pt x="1275519" y="558625"/>
                  <a:pt x="1275519" y="540567"/>
                </a:cubicBezTo>
                <a:lnTo>
                  <a:pt x="1275519" y="196774"/>
                </a:lnTo>
                <a:cubicBezTo>
                  <a:pt x="1275519" y="178716"/>
                  <a:pt x="1271401" y="165272"/>
                  <a:pt x="1263166" y="156441"/>
                </a:cubicBezTo>
                <a:cubicBezTo>
                  <a:pt x="1254931" y="147611"/>
                  <a:pt x="1244166" y="143196"/>
                  <a:pt x="1230871" y="143196"/>
                </a:cubicBezTo>
                <a:close/>
                <a:moveTo>
                  <a:pt x="931131" y="143196"/>
                </a:moveTo>
                <a:cubicBezTo>
                  <a:pt x="897595" y="143196"/>
                  <a:pt x="868424" y="148206"/>
                  <a:pt x="843620" y="158227"/>
                </a:cubicBezTo>
                <a:cubicBezTo>
                  <a:pt x="818815" y="168248"/>
                  <a:pt x="799864" y="182585"/>
                  <a:pt x="786767" y="201239"/>
                </a:cubicBezTo>
                <a:cubicBezTo>
                  <a:pt x="773670" y="219892"/>
                  <a:pt x="767122" y="241224"/>
                  <a:pt x="767122" y="265235"/>
                </a:cubicBezTo>
                <a:cubicBezTo>
                  <a:pt x="767122" y="290436"/>
                  <a:pt x="773323" y="311520"/>
                  <a:pt x="785725" y="328487"/>
                </a:cubicBezTo>
                <a:cubicBezTo>
                  <a:pt x="798128" y="345453"/>
                  <a:pt x="814896" y="358848"/>
                  <a:pt x="836029" y="368670"/>
                </a:cubicBezTo>
                <a:cubicBezTo>
                  <a:pt x="857163" y="378493"/>
                  <a:pt x="883406" y="387075"/>
                  <a:pt x="914760" y="394417"/>
                </a:cubicBezTo>
                <a:cubicBezTo>
                  <a:pt x="938175" y="399775"/>
                  <a:pt x="956878" y="404835"/>
                  <a:pt x="970868" y="409598"/>
                </a:cubicBezTo>
                <a:cubicBezTo>
                  <a:pt x="984858" y="414360"/>
                  <a:pt x="996268" y="421256"/>
                  <a:pt x="1005098" y="430285"/>
                </a:cubicBezTo>
                <a:cubicBezTo>
                  <a:pt x="1013929" y="439314"/>
                  <a:pt x="1018344" y="451071"/>
                  <a:pt x="1018344" y="465557"/>
                </a:cubicBezTo>
                <a:cubicBezTo>
                  <a:pt x="1018344" y="483814"/>
                  <a:pt x="1010158" y="499044"/>
                  <a:pt x="993787" y="511248"/>
                </a:cubicBezTo>
                <a:cubicBezTo>
                  <a:pt x="977416" y="523451"/>
                  <a:pt x="956134" y="529553"/>
                  <a:pt x="929940" y="529553"/>
                </a:cubicBezTo>
                <a:cubicBezTo>
                  <a:pt x="910890" y="529553"/>
                  <a:pt x="895511" y="526527"/>
                  <a:pt x="883803" y="520475"/>
                </a:cubicBezTo>
                <a:cubicBezTo>
                  <a:pt x="872095" y="514423"/>
                  <a:pt x="863017" y="506733"/>
                  <a:pt x="856568" y="497407"/>
                </a:cubicBezTo>
                <a:cubicBezTo>
                  <a:pt x="850118" y="488080"/>
                  <a:pt x="844116" y="476471"/>
                  <a:pt x="838560" y="462581"/>
                </a:cubicBezTo>
                <a:cubicBezTo>
                  <a:pt x="833996" y="450873"/>
                  <a:pt x="828489" y="442042"/>
                  <a:pt x="822040" y="436089"/>
                </a:cubicBezTo>
                <a:cubicBezTo>
                  <a:pt x="815590" y="430136"/>
                  <a:pt x="807703" y="427160"/>
                  <a:pt x="798376" y="427160"/>
                </a:cubicBezTo>
                <a:cubicBezTo>
                  <a:pt x="786867" y="427160"/>
                  <a:pt x="777391" y="430980"/>
                  <a:pt x="769950" y="438619"/>
                </a:cubicBezTo>
                <a:cubicBezTo>
                  <a:pt x="762508" y="446259"/>
                  <a:pt x="758788" y="455437"/>
                  <a:pt x="758788" y="466153"/>
                </a:cubicBezTo>
                <a:cubicBezTo>
                  <a:pt x="758788" y="484607"/>
                  <a:pt x="764989" y="503608"/>
                  <a:pt x="777391" y="523154"/>
                </a:cubicBezTo>
                <a:cubicBezTo>
                  <a:pt x="789794" y="542700"/>
                  <a:pt x="805917" y="558327"/>
                  <a:pt x="825760" y="570035"/>
                </a:cubicBezTo>
                <a:cubicBezTo>
                  <a:pt x="853740" y="586307"/>
                  <a:pt x="889260" y="594442"/>
                  <a:pt x="932321" y="594442"/>
                </a:cubicBezTo>
                <a:cubicBezTo>
                  <a:pt x="968238" y="594442"/>
                  <a:pt x="999294" y="588489"/>
                  <a:pt x="1025488" y="576583"/>
                </a:cubicBezTo>
                <a:cubicBezTo>
                  <a:pt x="1051681" y="564677"/>
                  <a:pt x="1071575" y="548207"/>
                  <a:pt x="1085168" y="527172"/>
                </a:cubicBezTo>
                <a:cubicBezTo>
                  <a:pt x="1098761" y="506138"/>
                  <a:pt x="1105557" y="482424"/>
                  <a:pt x="1105557" y="456032"/>
                </a:cubicBezTo>
                <a:cubicBezTo>
                  <a:pt x="1105557" y="434006"/>
                  <a:pt x="1101638" y="415402"/>
                  <a:pt x="1093800" y="400222"/>
                </a:cubicBezTo>
                <a:cubicBezTo>
                  <a:pt x="1085962" y="385041"/>
                  <a:pt x="1075047" y="372490"/>
                  <a:pt x="1061058" y="362568"/>
                </a:cubicBezTo>
                <a:cubicBezTo>
                  <a:pt x="1047068" y="352646"/>
                  <a:pt x="1030101" y="344213"/>
                  <a:pt x="1010158" y="337267"/>
                </a:cubicBezTo>
                <a:cubicBezTo>
                  <a:pt x="990216" y="330322"/>
                  <a:pt x="967941" y="323972"/>
                  <a:pt x="943335" y="318217"/>
                </a:cubicBezTo>
                <a:cubicBezTo>
                  <a:pt x="923689" y="313257"/>
                  <a:pt x="909600" y="309486"/>
                  <a:pt x="901068" y="306907"/>
                </a:cubicBezTo>
                <a:cubicBezTo>
                  <a:pt x="892535" y="304327"/>
                  <a:pt x="884101" y="300755"/>
                  <a:pt x="875766" y="296191"/>
                </a:cubicBezTo>
                <a:cubicBezTo>
                  <a:pt x="867432" y="291627"/>
                  <a:pt x="860884" y="286170"/>
                  <a:pt x="856121" y="279820"/>
                </a:cubicBezTo>
                <a:cubicBezTo>
                  <a:pt x="851359" y="273470"/>
                  <a:pt x="848978" y="265929"/>
                  <a:pt x="848978" y="257198"/>
                </a:cubicBezTo>
                <a:cubicBezTo>
                  <a:pt x="848978" y="243109"/>
                  <a:pt x="855972" y="231054"/>
                  <a:pt x="869962" y="221033"/>
                </a:cubicBezTo>
                <a:cubicBezTo>
                  <a:pt x="883952" y="211012"/>
                  <a:pt x="902357" y="206001"/>
                  <a:pt x="925178" y="206001"/>
                </a:cubicBezTo>
                <a:cubicBezTo>
                  <a:pt x="949784" y="206001"/>
                  <a:pt x="967643" y="210615"/>
                  <a:pt x="978756" y="219842"/>
                </a:cubicBezTo>
                <a:cubicBezTo>
                  <a:pt x="989868" y="229069"/>
                  <a:pt x="999393" y="241918"/>
                  <a:pt x="1007331" y="258389"/>
                </a:cubicBezTo>
                <a:cubicBezTo>
                  <a:pt x="1013482" y="269898"/>
                  <a:pt x="1019187" y="278183"/>
                  <a:pt x="1024446" y="283243"/>
                </a:cubicBezTo>
                <a:cubicBezTo>
                  <a:pt x="1029704" y="288303"/>
                  <a:pt x="1037394" y="290833"/>
                  <a:pt x="1047514" y="290833"/>
                </a:cubicBezTo>
                <a:cubicBezTo>
                  <a:pt x="1058627" y="290833"/>
                  <a:pt x="1067904" y="286616"/>
                  <a:pt x="1075345" y="278183"/>
                </a:cubicBezTo>
                <a:cubicBezTo>
                  <a:pt x="1082787" y="269749"/>
                  <a:pt x="1086507" y="260274"/>
                  <a:pt x="1086507" y="249757"/>
                </a:cubicBezTo>
                <a:cubicBezTo>
                  <a:pt x="1086507" y="238247"/>
                  <a:pt x="1083531" y="226440"/>
                  <a:pt x="1077577" y="214335"/>
                </a:cubicBezTo>
                <a:cubicBezTo>
                  <a:pt x="1071624" y="202231"/>
                  <a:pt x="1062199" y="190672"/>
                  <a:pt x="1049300" y="179658"/>
                </a:cubicBezTo>
                <a:cubicBezTo>
                  <a:pt x="1036402" y="168645"/>
                  <a:pt x="1020179" y="159815"/>
                  <a:pt x="1000633" y="153167"/>
                </a:cubicBezTo>
                <a:cubicBezTo>
                  <a:pt x="981087" y="146519"/>
                  <a:pt x="957920" y="143196"/>
                  <a:pt x="931131" y="143196"/>
                </a:cubicBezTo>
                <a:close/>
                <a:moveTo>
                  <a:pt x="360226" y="143196"/>
                </a:moveTo>
                <a:cubicBezTo>
                  <a:pt x="350106" y="143196"/>
                  <a:pt x="340680" y="146023"/>
                  <a:pt x="331949" y="151679"/>
                </a:cubicBezTo>
                <a:cubicBezTo>
                  <a:pt x="323217" y="157334"/>
                  <a:pt x="316967" y="164627"/>
                  <a:pt x="313196" y="173557"/>
                </a:cubicBezTo>
                <a:cubicBezTo>
                  <a:pt x="310021" y="181692"/>
                  <a:pt x="308434" y="192904"/>
                  <a:pt x="308434" y="207192"/>
                </a:cubicBezTo>
                <a:lnTo>
                  <a:pt x="308434" y="543841"/>
                </a:lnTo>
                <a:cubicBezTo>
                  <a:pt x="308434" y="560311"/>
                  <a:pt x="312204" y="572862"/>
                  <a:pt x="319745" y="581494"/>
                </a:cubicBezTo>
                <a:cubicBezTo>
                  <a:pt x="327285" y="590126"/>
                  <a:pt x="337306" y="594442"/>
                  <a:pt x="349808" y="594442"/>
                </a:cubicBezTo>
                <a:cubicBezTo>
                  <a:pt x="361913" y="594442"/>
                  <a:pt x="371834" y="590176"/>
                  <a:pt x="379574" y="581643"/>
                </a:cubicBezTo>
                <a:cubicBezTo>
                  <a:pt x="387313" y="573110"/>
                  <a:pt x="391182" y="560510"/>
                  <a:pt x="391182" y="543841"/>
                </a:cubicBezTo>
                <a:lnTo>
                  <a:pt x="391182" y="288154"/>
                </a:lnTo>
                <a:lnTo>
                  <a:pt x="556977" y="542353"/>
                </a:lnTo>
                <a:cubicBezTo>
                  <a:pt x="561739" y="549298"/>
                  <a:pt x="566502" y="556094"/>
                  <a:pt x="571264" y="562742"/>
                </a:cubicBezTo>
                <a:cubicBezTo>
                  <a:pt x="576027" y="569390"/>
                  <a:pt x="581186" y="575194"/>
                  <a:pt x="586742" y="580155"/>
                </a:cubicBezTo>
                <a:cubicBezTo>
                  <a:pt x="592299" y="585116"/>
                  <a:pt x="598252" y="588737"/>
                  <a:pt x="604602" y="591019"/>
                </a:cubicBezTo>
                <a:cubicBezTo>
                  <a:pt x="610952" y="593301"/>
                  <a:pt x="618095" y="594442"/>
                  <a:pt x="626033" y="594442"/>
                </a:cubicBezTo>
                <a:cubicBezTo>
                  <a:pt x="657783" y="594442"/>
                  <a:pt x="673658" y="575293"/>
                  <a:pt x="673658" y="536995"/>
                </a:cubicBezTo>
                <a:lnTo>
                  <a:pt x="673658" y="193797"/>
                </a:lnTo>
                <a:cubicBezTo>
                  <a:pt x="673658" y="176930"/>
                  <a:pt x="669987" y="164280"/>
                  <a:pt x="662645" y="155846"/>
                </a:cubicBezTo>
                <a:cubicBezTo>
                  <a:pt x="655303" y="147412"/>
                  <a:pt x="645281" y="143196"/>
                  <a:pt x="632581" y="143196"/>
                </a:cubicBezTo>
                <a:cubicBezTo>
                  <a:pt x="620278" y="143196"/>
                  <a:pt x="610505" y="147412"/>
                  <a:pt x="603262" y="155846"/>
                </a:cubicBezTo>
                <a:cubicBezTo>
                  <a:pt x="596019" y="164280"/>
                  <a:pt x="592398" y="176930"/>
                  <a:pt x="592398" y="193797"/>
                </a:cubicBezTo>
                <a:lnTo>
                  <a:pt x="592398" y="453353"/>
                </a:lnTo>
                <a:lnTo>
                  <a:pt x="422436" y="196178"/>
                </a:lnTo>
                <a:cubicBezTo>
                  <a:pt x="417674" y="188638"/>
                  <a:pt x="413060" y="181395"/>
                  <a:pt x="408595" y="174449"/>
                </a:cubicBezTo>
                <a:cubicBezTo>
                  <a:pt x="404130" y="167504"/>
                  <a:pt x="399765" y="161849"/>
                  <a:pt x="395498" y="157483"/>
                </a:cubicBezTo>
                <a:cubicBezTo>
                  <a:pt x="391232" y="153117"/>
                  <a:pt x="386271" y="149645"/>
                  <a:pt x="380615" y="147065"/>
                </a:cubicBezTo>
                <a:cubicBezTo>
                  <a:pt x="374960" y="144485"/>
                  <a:pt x="368163" y="143196"/>
                  <a:pt x="360226" y="143196"/>
                </a:cubicBezTo>
                <a:close/>
                <a:moveTo>
                  <a:pt x="164070" y="143196"/>
                </a:moveTo>
                <a:cubicBezTo>
                  <a:pt x="151172" y="143196"/>
                  <a:pt x="140655" y="147660"/>
                  <a:pt x="132519" y="156590"/>
                </a:cubicBezTo>
                <a:cubicBezTo>
                  <a:pt x="124383" y="165520"/>
                  <a:pt x="120315" y="178914"/>
                  <a:pt x="120315" y="196774"/>
                </a:cubicBezTo>
                <a:lnTo>
                  <a:pt x="120315" y="540567"/>
                </a:lnTo>
                <a:cubicBezTo>
                  <a:pt x="120315" y="558426"/>
                  <a:pt x="124433" y="571870"/>
                  <a:pt x="132668" y="580899"/>
                </a:cubicBezTo>
                <a:cubicBezTo>
                  <a:pt x="140903" y="589928"/>
                  <a:pt x="151371" y="594442"/>
                  <a:pt x="164070" y="594442"/>
                </a:cubicBezTo>
                <a:cubicBezTo>
                  <a:pt x="177366" y="594442"/>
                  <a:pt x="188131" y="589978"/>
                  <a:pt x="196366" y="581048"/>
                </a:cubicBezTo>
                <a:cubicBezTo>
                  <a:pt x="204601" y="572118"/>
                  <a:pt x="208719" y="558625"/>
                  <a:pt x="208719" y="540567"/>
                </a:cubicBezTo>
                <a:lnTo>
                  <a:pt x="208719" y="196774"/>
                </a:lnTo>
                <a:cubicBezTo>
                  <a:pt x="208719" y="178716"/>
                  <a:pt x="204601" y="165272"/>
                  <a:pt x="196366" y="156441"/>
                </a:cubicBezTo>
                <a:cubicBezTo>
                  <a:pt x="188131" y="147611"/>
                  <a:pt x="177366" y="143196"/>
                  <a:pt x="164070" y="143196"/>
                </a:cubicBezTo>
                <a:close/>
                <a:moveTo>
                  <a:pt x="120002" y="0"/>
                </a:moveTo>
                <a:lnTo>
                  <a:pt x="3011998" y="0"/>
                </a:lnTo>
                <a:cubicBezTo>
                  <a:pt x="3078273" y="0"/>
                  <a:pt x="3132000" y="53727"/>
                  <a:pt x="3132000" y="120002"/>
                </a:cubicBezTo>
                <a:lnTo>
                  <a:pt x="3132000" y="599998"/>
                </a:lnTo>
                <a:cubicBezTo>
                  <a:pt x="3132000" y="666273"/>
                  <a:pt x="3078273" y="720000"/>
                  <a:pt x="3011998" y="720000"/>
                </a:cubicBez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8CCD565-6358-B545-866E-C9A96050A86A}"/>
              </a:ext>
            </a:extLst>
          </p:cNvPr>
          <p:cNvSpPr txBox="1">
            <a:spLocks/>
          </p:cNvSpPr>
          <p:nvPr/>
        </p:nvSpPr>
        <p:spPr>
          <a:xfrm>
            <a:off x="339044" y="1798154"/>
            <a:ext cx="575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erlin Sans FB" panose="020E0602020502020306" pitchFamily="34" charset="0"/>
              </a:rPr>
              <a:t>Salary Analysis</a:t>
            </a:r>
            <a:endParaRPr lang="en-IN" sz="3200" dirty="0">
              <a:latin typeface="Berlin Sans FB" panose="020E0602020502020306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308E0D-0783-355D-3151-7D935EC02BAA}"/>
              </a:ext>
            </a:extLst>
          </p:cNvPr>
          <p:cNvSpPr txBox="1">
            <a:spLocks/>
          </p:cNvSpPr>
          <p:nvPr/>
        </p:nvSpPr>
        <p:spPr>
          <a:xfrm>
            <a:off x="255968" y="3322862"/>
            <a:ext cx="57165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erlin Sans FB" panose="020E0602020502020306" pitchFamily="34" charset="0"/>
              </a:rPr>
              <a:t>According to the dataset provided the average salary offered by the company is </a:t>
            </a:r>
          </a:p>
          <a:p>
            <a:pPr algn="just"/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Rs 49983.03.</a:t>
            </a:r>
            <a:endParaRPr lang="en-IN" sz="32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F3113-A6C9-3606-8000-1DA3335C5A5C}"/>
              </a:ext>
            </a:extLst>
          </p:cNvPr>
          <p:cNvSpPr txBox="1"/>
          <p:nvPr/>
        </p:nvSpPr>
        <p:spPr>
          <a:xfrm>
            <a:off x="9090755" y="2170648"/>
            <a:ext cx="3264118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4">
                <a:lumMod val="60000"/>
                <a:lumOff val="40000"/>
                <a:alpha val="44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aleway" pitchFamily="2" charset="0"/>
              </a:rPr>
              <a:t>AVERAGE: </a:t>
            </a:r>
          </a:p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aleway" pitchFamily="2" charset="0"/>
              </a:rPr>
              <a:t>Rs </a:t>
            </a:r>
            <a:r>
              <a:rPr lang="en-IN" sz="2400" b="1" i="0" u="none" strike="noStrike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aleway" pitchFamily="2" charset="0"/>
              </a:rPr>
              <a:t>49983.03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Raleway" pitchFamily="2" charset="0"/>
              </a:rPr>
              <a:t> 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9017CB7-5891-82FB-3442-E57D446FC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867320"/>
              </p:ext>
            </p:extLst>
          </p:nvPr>
        </p:nvGraphicFramePr>
        <p:xfrm>
          <a:off x="7032418" y="2581040"/>
          <a:ext cx="4827247" cy="427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17" name="Graphic 16" descr="Line arrow: Counter-clockwise curve with solid fill">
            <a:extLst>
              <a:ext uri="{FF2B5EF4-FFF2-40B4-BE49-F238E27FC236}">
                <a16:creationId xmlns:a16="http://schemas.microsoft.com/office/drawing/2014/main" id="{78F53585-9236-FEC3-30B3-722024D9D6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2509700" flipV="1">
            <a:off x="9007167" y="2562772"/>
            <a:ext cx="877747" cy="877747"/>
          </a:xfrm>
          <a:prstGeom prst="rect">
            <a:avLst/>
          </a:prstGeom>
        </p:spPr>
      </p:pic>
      <p:pic>
        <p:nvPicPr>
          <p:cNvPr id="20" name="Picture 4" descr="Salary - Free communications icons">
            <a:extLst>
              <a:ext uri="{FF2B5EF4-FFF2-40B4-BE49-F238E27FC236}">
                <a16:creationId xmlns:a16="http://schemas.microsoft.com/office/drawing/2014/main" id="{1E8FE41D-B506-C77A-2C2A-D089024E2B40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280" y="1749569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FD8C952-B196-BF43-8F8A-DCD6843F373B}"/>
              </a:ext>
            </a:extLst>
          </p:cNvPr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080" y="72813"/>
            <a:ext cx="1344649" cy="166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7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434642-667B-3763-3024-29B23A357911}"/>
              </a:ext>
            </a:extLst>
          </p:cNvPr>
          <p:cNvSpPr>
            <a:spLocks/>
          </p:cNvSpPr>
          <p:nvPr/>
        </p:nvSpPr>
        <p:spPr>
          <a:xfrm>
            <a:off x="-1394154" y="1623362"/>
            <a:ext cx="7489434" cy="907846"/>
          </a:xfrm>
          <a:prstGeom prst="roundRect">
            <a:avLst>
              <a:gd name="adj" fmla="val 22854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2F8939-D8C2-02D4-4BF8-55DB6021573D}"/>
              </a:ext>
            </a:extLst>
          </p:cNvPr>
          <p:cNvSpPr/>
          <p:nvPr/>
        </p:nvSpPr>
        <p:spPr>
          <a:xfrm>
            <a:off x="-1588930" y="2706000"/>
            <a:ext cx="8417992" cy="6861035"/>
          </a:xfrm>
          <a:prstGeom prst="roundRect">
            <a:avLst>
              <a:gd name="adj" fmla="val 228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C6FD83-897B-FA8C-BF63-989C0C734D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813" y="543897"/>
            <a:ext cx="3132000" cy="720000"/>
          </a:xfrm>
          <a:custGeom>
            <a:avLst/>
            <a:gdLst/>
            <a:ahLst/>
            <a:cxnLst/>
            <a:rect l="l" t="t" r="r" b="b"/>
            <a:pathLst>
              <a:path w="3132000" h="720000">
                <a:moveTo>
                  <a:pt x="2328924" y="150637"/>
                </a:moveTo>
                <a:cubicBezTo>
                  <a:pt x="2314439" y="150637"/>
                  <a:pt x="2303376" y="153911"/>
                  <a:pt x="2295736" y="160460"/>
                </a:cubicBezTo>
                <a:cubicBezTo>
                  <a:pt x="2288096" y="167008"/>
                  <a:pt x="2284276" y="175938"/>
                  <a:pt x="2284276" y="187249"/>
                </a:cubicBezTo>
                <a:cubicBezTo>
                  <a:pt x="2284276" y="198163"/>
                  <a:pt x="2287947" y="206944"/>
                  <a:pt x="2295289" y="213591"/>
                </a:cubicBezTo>
                <a:cubicBezTo>
                  <a:pt x="2302631" y="220239"/>
                  <a:pt x="2313843" y="223563"/>
                  <a:pt x="2328924" y="223563"/>
                </a:cubicBezTo>
                <a:lnTo>
                  <a:pt x="2425365" y="223563"/>
                </a:lnTo>
                <a:lnTo>
                  <a:pt x="2425365" y="540567"/>
                </a:lnTo>
                <a:cubicBezTo>
                  <a:pt x="2425365" y="558625"/>
                  <a:pt x="2429483" y="572118"/>
                  <a:pt x="2437718" y="581048"/>
                </a:cubicBezTo>
                <a:cubicBezTo>
                  <a:pt x="2445953" y="589978"/>
                  <a:pt x="2456619" y="594442"/>
                  <a:pt x="2469716" y="594442"/>
                </a:cubicBezTo>
                <a:cubicBezTo>
                  <a:pt x="2482614" y="594442"/>
                  <a:pt x="2493131" y="590027"/>
                  <a:pt x="2501267" y="581197"/>
                </a:cubicBezTo>
                <a:cubicBezTo>
                  <a:pt x="2509403" y="572366"/>
                  <a:pt x="2513471" y="558823"/>
                  <a:pt x="2513471" y="540567"/>
                </a:cubicBezTo>
                <a:lnTo>
                  <a:pt x="2513471" y="223563"/>
                </a:lnTo>
                <a:lnTo>
                  <a:pt x="2609912" y="223563"/>
                </a:lnTo>
                <a:cubicBezTo>
                  <a:pt x="2624993" y="223563"/>
                  <a:pt x="2636304" y="220239"/>
                  <a:pt x="2643845" y="213591"/>
                </a:cubicBezTo>
                <a:cubicBezTo>
                  <a:pt x="2651385" y="206944"/>
                  <a:pt x="2655156" y="198163"/>
                  <a:pt x="2655156" y="187249"/>
                </a:cubicBezTo>
                <a:cubicBezTo>
                  <a:pt x="2655156" y="176335"/>
                  <a:pt x="2651435" y="167504"/>
                  <a:pt x="2643994" y="160757"/>
                </a:cubicBezTo>
                <a:cubicBezTo>
                  <a:pt x="2636552" y="154010"/>
                  <a:pt x="2625191" y="150637"/>
                  <a:pt x="2609912" y="150637"/>
                </a:cubicBezTo>
                <a:close/>
                <a:moveTo>
                  <a:pt x="2864706" y="143196"/>
                </a:moveTo>
                <a:cubicBezTo>
                  <a:pt x="2831170" y="143196"/>
                  <a:pt x="2801999" y="148206"/>
                  <a:pt x="2777195" y="158227"/>
                </a:cubicBezTo>
                <a:cubicBezTo>
                  <a:pt x="2752390" y="168248"/>
                  <a:pt x="2733439" y="182585"/>
                  <a:pt x="2720342" y="201239"/>
                </a:cubicBezTo>
                <a:cubicBezTo>
                  <a:pt x="2707245" y="219892"/>
                  <a:pt x="2700697" y="241224"/>
                  <a:pt x="2700697" y="265235"/>
                </a:cubicBezTo>
                <a:cubicBezTo>
                  <a:pt x="2700697" y="290436"/>
                  <a:pt x="2706898" y="311520"/>
                  <a:pt x="2719301" y="328487"/>
                </a:cubicBezTo>
                <a:cubicBezTo>
                  <a:pt x="2731703" y="345453"/>
                  <a:pt x="2748471" y="358848"/>
                  <a:pt x="2769604" y="368670"/>
                </a:cubicBezTo>
                <a:cubicBezTo>
                  <a:pt x="2790738" y="378493"/>
                  <a:pt x="2816981" y="387075"/>
                  <a:pt x="2848335" y="394417"/>
                </a:cubicBezTo>
                <a:cubicBezTo>
                  <a:pt x="2871750" y="399775"/>
                  <a:pt x="2890453" y="404835"/>
                  <a:pt x="2904443" y="409598"/>
                </a:cubicBezTo>
                <a:cubicBezTo>
                  <a:pt x="2918433" y="414360"/>
                  <a:pt x="2929843" y="421256"/>
                  <a:pt x="2938673" y="430285"/>
                </a:cubicBezTo>
                <a:cubicBezTo>
                  <a:pt x="2947504" y="439314"/>
                  <a:pt x="2951919" y="451071"/>
                  <a:pt x="2951919" y="465557"/>
                </a:cubicBezTo>
                <a:cubicBezTo>
                  <a:pt x="2951919" y="483814"/>
                  <a:pt x="2943733" y="499044"/>
                  <a:pt x="2927362" y="511248"/>
                </a:cubicBezTo>
                <a:cubicBezTo>
                  <a:pt x="2910991" y="523451"/>
                  <a:pt x="2889709" y="529553"/>
                  <a:pt x="2863515" y="529553"/>
                </a:cubicBezTo>
                <a:cubicBezTo>
                  <a:pt x="2844465" y="529553"/>
                  <a:pt x="2829086" y="526527"/>
                  <a:pt x="2817378" y="520475"/>
                </a:cubicBezTo>
                <a:cubicBezTo>
                  <a:pt x="2805671" y="514423"/>
                  <a:pt x="2796592" y="506733"/>
                  <a:pt x="2790143" y="497407"/>
                </a:cubicBezTo>
                <a:cubicBezTo>
                  <a:pt x="2783693" y="488080"/>
                  <a:pt x="2777691" y="476471"/>
                  <a:pt x="2772135" y="462581"/>
                </a:cubicBezTo>
                <a:cubicBezTo>
                  <a:pt x="2767571" y="450873"/>
                  <a:pt x="2762064" y="442042"/>
                  <a:pt x="2755615" y="436089"/>
                </a:cubicBezTo>
                <a:cubicBezTo>
                  <a:pt x="2749165" y="430136"/>
                  <a:pt x="2741277" y="427160"/>
                  <a:pt x="2731951" y="427160"/>
                </a:cubicBezTo>
                <a:cubicBezTo>
                  <a:pt x="2720441" y="427160"/>
                  <a:pt x="2710966" y="430980"/>
                  <a:pt x="2703525" y="438619"/>
                </a:cubicBezTo>
                <a:cubicBezTo>
                  <a:pt x="2696083" y="446259"/>
                  <a:pt x="2692363" y="455437"/>
                  <a:pt x="2692363" y="466153"/>
                </a:cubicBezTo>
                <a:cubicBezTo>
                  <a:pt x="2692363" y="484607"/>
                  <a:pt x="2698564" y="503608"/>
                  <a:pt x="2710966" y="523154"/>
                </a:cubicBezTo>
                <a:cubicBezTo>
                  <a:pt x="2723369" y="542700"/>
                  <a:pt x="2739491" y="558327"/>
                  <a:pt x="2759335" y="570035"/>
                </a:cubicBezTo>
                <a:cubicBezTo>
                  <a:pt x="2787315" y="586307"/>
                  <a:pt x="2822835" y="594442"/>
                  <a:pt x="2865896" y="594442"/>
                </a:cubicBezTo>
                <a:cubicBezTo>
                  <a:pt x="2901814" y="594442"/>
                  <a:pt x="2932869" y="588489"/>
                  <a:pt x="2959063" y="576583"/>
                </a:cubicBezTo>
                <a:cubicBezTo>
                  <a:pt x="2985256" y="564677"/>
                  <a:pt x="3005150" y="548207"/>
                  <a:pt x="3018743" y="527172"/>
                </a:cubicBezTo>
                <a:cubicBezTo>
                  <a:pt x="3032336" y="506138"/>
                  <a:pt x="3039132" y="482424"/>
                  <a:pt x="3039132" y="456032"/>
                </a:cubicBezTo>
                <a:cubicBezTo>
                  <a:pt x="3039132" y="434006"/>
                  <a:pt x="3035213" y="415402"/>
                  <a:pt x="3027375" y="400222"/>
                </a:cubicBezTo>
                <a:cubicBezTo>
                  <a:pt x="3019537" y="385041"/>
                  <a:pt x="3008622" y="372490"/>
                  <a:pt x="2994633" y="362568"/>
                </a:cubicBezTo>
                <a:cubicBezTo>
                  <a:pt x="2980643" y="352646"/>
                  <a:pt x="2963676" y="344213"/>
                  <a:pt x="2943733" y="337267"/>
                </a:cubicBezTo>
                <a:cubicBezTo>
                  <a:pt x="2923790" y="330322"/>
                  <a:pt x="2901516" y="323972"/>
                  <a:pt x="2876910" y="318217"/>
                </a:cubicBezTo>
                <a:cubicBezTo>
                  <a:pt x="2857264" y="313257"/>
                  <a:pt x="2843175" y="309486"/>
                  <a:pt x="2834642" y="306907"/>
                </a:cubicBezTo>
                <a:cubicBezTo>
                  <a:pt x="2826109" y="304327"/>
                  <a:pt x="2817676" y="300755"/>
                  <a:pt x="2809342" y="296191"/>
                </a:cubicBezTo>
                <a:cubicBezTo>
                  <a:pt x="2801007" y="291627"/>
                  <a:pt x="2794459" y="286170"/>
                  <a:pt x="2789696" y="279820"/>
                </a:cubicBezTo>
                <a:cubicBezTo>
                  <a:pt x="2784934" y="273470"/>
                  <a:pt x="2782552" y="265929"/>
                  <a:pt x="2782552" y="257198"/>
                </a:cubicBezTo>
                <a:cubicBezTo>
                  <a:pt x="2782552" y="243109"/>
                  <a:pt x="2789547" y="231054"/>
                  <a:pt x="2803537" y="221033"/>
                </a:cubicBezTo>
                <a:cubicBezTo>
                  <a:pt x="2817527" y="211012"/>
                  <a:pt x="2835932" y="206001"/>
                  <a:pt x="2858752" y="206001"/>
                </a:cubicBezTo>
                <a:cubicBezTo>
                  <a:pt x="2883359" y="206001"/>
                  <a:pt x="2901218" y="210615"/>
                  <a:pt x="2912331" y="219842"/>
                </a:cubicBezTo>
                <a:cubicBezTo>
                  <a:pt x="2923443" y="229069"/>
                  <a:pt x="2932968" y="241918"/>
                  <a:pt x="2940906" y="258389"/>
                </a:cubicBezTo>
                <a:cubicBezTo>
                  <a:pt x="2947057" y="269898"/>
                  <a:pt x="2952762" y="278183"/>
                  <a:pt x="2958021" y="283243"/>
                </a:cubicBezTo>
                <a:cubicBezTo>
                  <a:pt x="2963280" y="288303"/>
                  <a:pt x="2970969" y="290833"/>
                  <a:pt x="2981089" y="290833"/>
                </a:cubicBezTo>
                <a:cubicBezTo>
                  <a:pt x="2992202" y="290833"/>
                  <a:pt x="3001479" y="286616"/>
                  <a:pt x="3008920" y="278183"/>
                </a:cubicBezTo>
                <a:cubicBezTo>
                  <a:pt x="3016361" y="269749"/>
                  <a:pt x="3020082" y="260274"/>
                  <a:pt x="3020082" y="249757"/>
                </a:cubicBezTo>
                <a:cubicBezTo>
                  <a:pt x="3020082" y="238247"/>
                  <a:pt x="3017106" y="226440"/>
                  <a:pt x="3011152" y="214335"/>
                </a:cubicBezTo>
                <a:cubicBezTo>
                  <a:pt x="3005199" y="202231"/>
                  <a:pt x="2995773" y="190672"/>
                  <a:pt x="2982875" y="179658"/>
                </a:cubicBezTo>
                <a:cubicBezTo>
                  <a:pt x="2969977" y="168645"/>
                  <a:pt x="2953755" y="159815"/>
                  <a:pt x="2934208" y="153167"/>
                </a:cubicBezTo>
                <a:cubicBezTo>
                  <a:pt x="2914662" y="146519"/>
                  <a:pt x="2891495" y="143196"/>
                  <a:pt x="2864706" y="143196"/>
                </a:cubicBezTo>
                <a:close/>
                <a:moveTo>
                  <a:pt x="1904169" y="143196"/>
                </a:moveTo>
                <a:cubicBezTo>
                  <a:pt x="1890675" y="143196"/>
                  <a:pt x="1880009" y="147660"/>
                  <a:pt x="1872171" y="156590"/>
                </a:cubicBezTo>
                <a:cubicBezTo>
                  <a:pt x="1864333" y="165520"/>
                  <a:pt x="1860413" y="178914"/>
                  <a:pt x="1860413" y="196774"/>
                </a:cubicBezTo>
                <a:lnTo>
                  <a:pt x="1860413" y="540567"/>
                </a:lnTo>
                <a:cubicBezTo>
                  <a:pt x="1860413" y="558426"/>
                  <a:pt x="1864382" y="571870"/>
                  <a:pt x="1872320" y="580899"/>
                </a:cubicBezTo>
                <a:cubicBezTo>
                  <a:pt x="1880257" y="589928"/>
                  <a:pt x="1890874" y="594442"/>
                  <a:pt x="1904169" y="594442"/>
                </a:cubicBezTo>
                <a:cubicBezTo>
                  <a:pt x="1917266" y="594442"/>
                  <a:pt x="1927981" y="589978"/>
                  <a:pt x="1936316" y="581048"/>
                </a:cubicBezTo>
                <a:cubicBezTo>
                  <a:pt x="1944650" y="572118"/>
                  <a:pt x="1948817" y="558625"/>
                  <a:pt x="1948817" y="540567"/>
                </a:cubicBezTo>
                <a:lnTo>
                  <a:pt x="1948817" y="393822"/>
                </a:lnTo>
                <a:lnTo>
                  <a:pt x="2139615" y="393822"/>
                </a:lnTo>
                <a:lnTo>
                  <a:pt x="2139615" y="540567"/>
                </a:lnTo>
                <a:cubicBezTo>
                  <a:pt x="2139615" y="558426"/>
                  <a:pt x="2143584" y="571870"/>
                  <a:pt x="2151521" y="580899"/>
                </a:cubicBezTo>
                <a:cubicBezTo>
                  <a:pt x="2159459" y="589928"/>
                  <a:pt x="2170075" y="594442"/>
                  <a:pt x="2183370" y="594442"/>
                </a:cubicBezTo>
                <a:cubicBezTo>
                  <a:pt x="2196467" y="594442"/>
                  <a:pt x="2207183" y="589978"/>
                  <a:pt x="2215517" y="581048"/>
                </a:cubicBezTo>
                <a:cubicBezTo>
                  <a:pt x="2223852" y="572118"/>
                  <a:pt x="2228019" y="558625"/>
                  <a:pt x="2228019" y="540567"/>
                </a:cubicBezTo>
                <a:lnTo>
                  <a:pt x="2228019" y="196774"/>
                </a:lnTo>
                <a:cubicBezTo>
                  <a:pt x="2228019" y="178716"/>
                  <a:pt x="2223901" y="165272"/>
                  <a:pt x="2215666" y="156441"/>
                </a:cubicBezTo>
                <a:cubicBezTo>
                  <a:pt x="2207431" y="147611"/>
                  <a:pt x="2196666" y="143196"/>
                  <a:pt x="2183370" y="143196"/>
                </a:cubicBezTo>
                <a:cubicBezTo>
                  <a:pt x="2170274" y="143196"/>
                  <a:pt x="2159707" y="147660"/>
                  <a:pt x="2151670" y="156590"/>
                </a:cubicBezTo>
                <a:cubicBezTo>
                  <a:pt x="2143633" y="165520"/>
                  <a:pt x="2139615" y="178914"/>
                  <a:pt x="2139615" y="196774"/>
                </a:cubicBezTo>
                <a:lnTo>
                  <a:pt x="2139615" y="321789"/>
                </a:lnTo>
                <a:lnTo>
                  <a:pt x="1948817" y="321789"/>
                </a:lnTo>
                <a:lnTo>
                  <a:pt x="1948817" y="196774"/>
                </a:lnTo>
                <a:cubicBezTo>
                  <a:pt x="1948817" y="178716"/>
                  <a:pt x="1944700" y="165272"/>
                  <a:pt x="1936465" y="156441"/>
                </a:cubicBezTo>
                <a:cubicBezTo>
                  <a:pt x="1928229" y="147611"/>
                  <a:pt x="1917464" y="143196"/>
                  <a:pt x="1904169" y="143196"/>
                </a:cubicBezTo>
                <a:close/>
                <a:moveTo>
                  <a:pt x="1583593" y="143196"/>
                </a:moveTo>
                <a:cubicBezTo>
                  <a:pt x="1547874" y="143196"/>
                  <a:pt x="1515926" y="148405"/>
                  <a:pt x="1487748" y="158823"/>
                </a:cubicBezTo>
                <a:cubicBezTo>
                  <a:pt x="1459570" y="169240"/>
                  <a:pt x="1435658" y="184272"/>
                  <a:pt x="1416013" y="203917"/>
                </a:cubicBezTo>
                <a:cubicBezTo>
                  <a:pt x="1396367" y="223563"/>
                  <a:pt x="1381484" y="247474"/>
                  <a:pt x="1371364" y="275653"/>
                </a:cubicBezTo>
                <a:cubicBezTo>
                  <a:pt x="1361244" y="303831"/>
                  <a:pt x="1356184" y="334886"/>
                  <a:pt x="1356184" y="368819"/>
                </a:cubicBezTo>
                <a:cubicBezTo>
                  <a:pt x="1356184" y="403347"/>
                  <a:pt x="1361393" y="434601"/>
                  <a:pt x="1371811" y="462581"/>
                </a:cubicBezTo>
                <a:cubicBezTo>
                  <a:pt x="1382229" y="490560"/>
                  <a:pt x="1397161" y="514373"/>
                  <a:pt x="1416608" y="534018"/>
                </a:cubicBezTo>
                <a:cubicBezTo>
                  <a:pt x="1436055" y="553664"/>
                  <a:pt x="1459570" y="568646"/>
                  <a:pt x="1487153" y="578964"/>
                </a:cubicBezTo>
                <a:cubicBezTo>
                  <a:pt x="1514735" y="589283"/>
                  <a:pt x="1545295" y="594442"/>
                  <a:pt x="1578831" y="594442"/>
                </a:cubicBezTo>
                <a:cubicBezTo>
                  <a:pt x="1607604" y="594442"/>
                  <a:pt x="1634195" y="591168"/>
                  <a:pt x="1658603" y="584620"/>
                </a:cubicBezTo>
                <a:cubicBezTo>
                  <a:pt x="1683010" y="578071"/>
                  <a:pt x="1708410" y="567653"/>
                  <a:pt x="1734802" y="553366"/>
                </a:cubicBezTo>
                <a:cubicBezTo>
                  <a:pt x="1743931" y="548405"/>
                  <a:pt x="1751422" y="543246"/>
                  <a:pt x="1757276" y="537888"/>
                </a:cubicBezTo>
                <a:cubicBezTo>
                  <a:pt x="1763129" y="532530"/>
                  <a:pt x="1767148" y="526527"/>
                  <a:pt x="1769331" y="519880"/>
                </a:cubicBezTo>
                <a:cubicBezTo>
                  <a:pt x="1771513" y="513232"/>
                  <a:pt x="1772605" y="504352"/>
                  <a:pt x="1772605" y="493239"/>
                </a:cubicBezTo>
                <a:lnTo>
                  <a:pt x="1772605" y="409598"/>
                </a:lnTo>
                <a:cubicBezTo>
                  <a:pt x="1772605" y="394517"/>
                  <a:pt x="1769975" y="383206"/>
                  <a:pt x="1764717" y="375665"/>
                </a:cubicBezTo>
                <a:cubicBezTo>
                  <a:pt x="1759458" y="368125"/>
                  <a:pt x="1752563" y="363263"/>
                  <a:pt x="1744030" y="361080"/>
                </a:cubicBezTo>
                <a:cubicBezTo>
                  <a:pt x="1735497" y="358897"/>
                  <a:pt x="1725079" y="357806"/>
                  <a:pt x="1712776" y="357806"/>
                </a:cubicBezTo>
                <a:lnTo>
                  <a:pt x="1612466" y="357806"/>
                </a:lnTo>
                <a:cubicBezTo>
                  <a:pt x="1600361" y="357806"/>
                  <a:pt x="1590786" y="360981"/>
                  <a:pt x="1583742" y="367331"/>
                </a:cubicBezTo>
                <a:cubicBezTo>
                  <a:pt x="1576698" y="373681"/>
                  <a:pt x="1573175" y="381717"/>
                  <a:pt x="1573175" y="391441"/>
                </a:cubicBezTo>
                <a:cubicBezTo>
                  <a:pt x="1573175" y="403347"/>
                  <a:pt x="1577392" y="411781"/>
                  <a:pt x="1585826" y="416742"/>
                </a:cubicBezTo>
                <a:cubicBezTo>
                  <a:pt x="1594259" y="421703"/>
                  <a:pt x="1606711" y="424183"/>
                  <a:pt x="1623181" y="424183"/>
                </a:cubicBezTo>
                <a:lnTo>
                  <a:pt x="1691642" y="424183"/>
                </a:lnTo>
                <a:lnTo>
                  <a:pt x="1691642" y="495025"/>
                </a:lnTo>
                <a:cubicBezTo>
                  <a:pt x="1673188" y="504947"/>
                  <a:pt x="1654981" y="512587"/>
                  <a:pt x="1637022" y="517945"/>
                </a:cubicBezTo>
                <a:cubicBezTo>
                  <a:pt x="1619064" y="523303"/>
                  <a:pt x="1599865" y="525982"/>
                  <a:pt x="1579426" y="525982"/>
                </a:cubicBezTo>
                <a:cubicBezTo>
                  <a:pt x="1537357" y="525982"/>
                  <a:pt x="1504565" y="512190"/>
                  <a:pt x="1481051" y="484607"/>
                </a:cubicBezTo>
                <a:cubicBezTo>
                  <a:pt x="1457536" y="457024"/>
                  <a:pt x="1445778" y="417635"/>
                  <a:pt x="1445778" y="366438"/>
                </a:cubicBezTo>
                <a:cubicBezTo>
                  <a:pt x="1445778" y="342824"/>
                  <a:pt x="1448804" y="321293"/>
                  <a:pt x="1454857" y="301846"/>
                </a:cubicBezTo>
                <a:cubicBezTo>
                  <a:pt x="1460909" y="282399"/>
                  <a:pt x="1469640" y="265979"/>
                  <a:pt x="1481051" y="252584"/>
                </a:cubicBezTo>
                <a:cubicBezTo>
                  <a:pt x="1492461" y="239190"/>
                  <a:pt x="1506203" y="228970"/>
                  <a:pt x="1522276" y="221926"/>
                </a:cubicBezTo>
                <a:cubicBezTo>
                  <a:pt x="1538349" y="214881"/>
                  <a:pt x="1556606" y="211359"/>
                  <a:pt x="1577045" y="211359"/>
                </a:cubicBezTo>
                <a:cubicBezTo>
                  <a:pt x="1596888" y="211359"/>
                  <a:pt x="1613210" y="214335"/>
                  <a:pt x="1626009" y="220289"/>
                </a:cubicBezTo>
                <a:cubicBezTo>
                  <a:pt x="1638808" y="226242"/>
                  <a:pt x="1648978" y="233584"/>
                  <a:pt x="1656519" y="242315"/>
                </a:cubicBezTo>
                <a:cubicBezTo>
                  <a:pt x="1664060" y="251046"/>
                  <a:pt x="1673287" y="263945"/>
                  <a:pt x="1684201" y="281010"/>
                </a:cubicBezTo>
                <a:cubicBezTo>
                  <a:pt x="1688170" y="286368"/>
                  <a:pt x="1693081" y="290535"/>
                  <a:pt x="1698935" y="293512"/>
                </a:cubicBezTo>
                <a:cubicBezTo>
                  <a:pt x="1704789" y="296489"/>
                  <a:pt x="1710891" y="297977"/>
                  <a:pt x="1717241" y="297977"/>
                </a:cubicBezTo>
                <a:cubicBezTo>
                  <a:pt x="1728750" y="297977"/>
                  <a:pt x="1738622" y="294058"/>
                  <a:pt x="1746858" y="286219"/>
                </a:cubicBezTo>
                <a:cubicBezTo>
                  <a:pt x="1755093" y="278381"/>
                  <a:pt x="1759210" y="268906"/>
                  <a:pt x="1759210" y="257793"/>
                </a:cubicBezTo>
                <a:cubicBezTo>
                  <a:pt x="1759210" y="247474"/>
                  <a:pt x="1755638" y="235667"/>
                  <a:pt x="1748495" y="222372"/>
                </a:cubicBezTo>
                <a:cubicBezTo>
                  <a:pt x="1741351" y="209077"/>
                  <a:pt x="1730735" y="196476"/>
                  <a:pt x="1716646" y="184570"/>
                </a:cubicBezTo>
                <a:cubicBezTo>
                  <a:pt x="1702556" y="172664"/>
                  <a:pt x="1684201" y="162791"/>
                  <a:pt x="1661579" y="154953"/>
                </a:cubicBezTo>
                <a:cubicBezTo>
                  <a:pt x="1638957" y="147115"/>
                  <a:pt x="1612962" y="143196"/>
                  <a:pt x="1583593" y="143196"/>
                </a:cubicBezTo>
                <a:close/>
                <a:moveTo>
                  <a:pt x="1230871" y="143196"/>
                </a:moveTo>
                <a:cubicBezTo>
                  <a:pt x="1217972" y="143196"/>
                  <a:pt x="1207455" y="147660"/>
                  <a:pt x="1199319" y="156590"/>
                </a:cubicBezTo>
                <a:cubicBezTo>
                  <a:pt x="1191183" y="165520"/>
                  <a:pt x="1187115" y="178914"/>
                  <a:pt x="1187115" y="196774"/>
                </a:cubicBezTo>
                <a:lnTo>
                  <a:pt x="1187115" y="540567"/>
                </a:lnTo>
                <a:cubicBezTo>
                  <a:pt x="1187115" y="558426"/>
                  <a:pt x="1191233" y="571870"/>
                  <a:pt x="1199468" y="580899"/>
                </a:cubicBezTo>
                <a:cubicBezTo>
                  <a:pt x="1207703" y="589928"/>
                  <a:pt x="1218170" y="594442"/>
                  <a:pt x="1230871" y="594442"/>
                </a:cubicBezTo>
                <a:cubicBezTo>
                  <a:pt x="1244166" y="594442"/>
                  <a:pt x="1254931" y="589978"/>
                  <a:pt x="1263166" y="581048"/>
                </a:cubicBezTo>
                <a:cubicBezTo>
                  <a:pt x="1271401" y="572118"/>
                  <a:pt x="1275519" y="558625"/>
                  <a:pt x="1275519" y="540567"/>
                </a:cubicBezTo>
                <a:lnTo>
                  <a:pt x="1275519" y="196774"/>
                </a:lnTo>
                <a:cubicBezTo>
                  <a:pt x="1275519" y="178716"/>
                  <a:pt x="1271401" y="165272"/>
                  <a:pt x="1263166" y="156441"/>
                </a:cubicBezTo>
                <a:cubicBezTo>
                  <a:pt x="1254931" y="147611"/>
                  <a:pt x="1244166" y="143196"/>
                  <a:pt x="1230871" y="143196"/>
                </a:cubicBezTo>
                <a:close/>
                <a:moveTo>
                  <a:pt x="931131" y="143196"/>
                </a:moveTo>
                <a:cubicBezTo>
                  <a:pt x="897595" y="143196"/>
                  <a:pt x="868424" y="148206"/>
                  <a:pt x="843620" y="158227"/>
                </a:cubicBezTo>
                <a:cubicBezTo>
                  <a:pt x="818815" y="168248"/>
                  <a:pt x="799864" y="182585"/>
                  <a:pt x="786767" y="201239"/>
                </a:cubicBezTo>
                <a:cubicBezTo>
                  <a:pt x="773670" y="219892"/>
                  <a:pt x="767122" y="241224"/>
                  <a:pt x="767122" y="265235"/>
                </a:cubicBezTo>
                <a:cubicBezTo>
                  <a:pt x="767122" y="290436"/>
                  <a:pt x="773323" y="311520"/>
                  <a:pt x="785725" y="328487"/>
                </a:cubicBezTo>
                <a:cubicBezTo>
                  <a:pt x="798128" y="345453"/>
                  <a:pt x="814896" y="358848"/>
                  <a:pt x="836029" y="368670"/>
                </a:cubicBezTo>
                <a:cubicBezTo>
                  <a:pt x="857163" y="378493"/>
                  <a:pt x="883406" y="387075"/>
                  <a:pt x="914760" y="394417"/>
                </a:cubicBezTo>
                <a:cubicBezTo>
                  <a:pt x="938175" y="399775"/>
                  <a:pt x="956878" y="404835"/>
                  <a:pt x="970868" y="409598"/>
                </a:cubicBezTo>
                <a:cubicBezTo>
                  <a:pt x="984858" y="414360"/>
                  <a:pt x="996268" y="421256"/>
                  <a:pt x="1005098" y="430285"/>
                </a:cubicBezTo>
                <a:cubicBezTo>
                  <a:pt x="1013929" y="439314"/>
                  <a:pt x="1018344" y="451071"/>
                  <a:pt x="1018344" y="465557"/>
                </a:cubicBezTo>
                <a:cubicBezTo>
                  <a:pt x="1018344" y="483814"/>
                  <a:pt x="1010158" y="499044"/>
                  <a:pt x="993787" y="511248"/>
                </a:cubicBezTo>
                <a:cubicBezTo>
                  <a:pt x="977416" y="523451"/>
                  <a:pt x="956134" y="529553"/>
                  <a:pt x="929940" y="529553"/>
                </a:cubicBezTo>
                <a:cubicBezTo>
                  <a:pt x="910890" y="529553"/>
                  <a:pt x="895511" y="526527"/>
                  <a:pt x="883803" y="520475"/>
                </a:cubicBezTo>
                <a:cubicBezTo>
                  <a:pt x="872095" y="514423"/>
                  <a:pt x="863017" y="506733"/>
                  <a:pt x="856568" y="497407"/>
                </a:cubicBezTo>
                <a:cubicBezTo>
                  <a:pt x="850118" y="488080"/>
                  <a:pt x="844116" y="476471"/>
                  <a:pt x="838560" y="462581"/>
                </a:cubicBezTo>
                <a:cubicBezTo>
                  <a:pt x="833996" y="450873"/>
                  <a:pt x="828489" y="442042"/>
                  <a:pt x="822040" y="436089"/>
                </a:cubicBezTo>
                <a:cubicBezTo>
                  <a:pt x="815590" y="430136"/>
                  <a:pt x="807703" y="427160"/>
                  <a:pt x="798376" y="427160"/>
                </a:cubicBezTo>
                <a:cubicBezTo>
                  <a:pt x="786867" y="427160"/>
                  <a:pt x="777391" y="430980"/>
                  <a:pt x="769950" y="438619"/>
                </a:cubicBezTo>
                <a:cubicBezTo>
                  <a:pt x="762508" y="446259"/>
                  <a:pt x="758788" y="455437"/>
                  <a:pt x="758788" y="466153"/>
                </a:cubicBezTo>
                <a:cubicBezTo>
                  <a:pt x="758788" y="484607"/>
                  <a:pt x="764989" y="503608"/>
                  <a:pt x="777391" y="523154"/>
                </a:cubicBezTo>
                <a:cubicBezTo>
                  <a:pt x="789794" y="542700"/>
                  <a:pt x="805917" y="558327"/>
                  <a:pt x="825760" y="570035"/>
                </a:cubicBezTo>
                <a:cubicBezTo>
                  <a:pt x="853740" y="586307"/>
                  <a:pt x="889260" y="594442"/>
                  <a:pt x="932321" y="594442"/>
                </a:cubicBezTo>
                <a:cubicBezTo>
                  <a:pt x="968238" y="594442"/>
                  <a:pt x="999294" y="588489"/>
                  <a:pt x="1025488" y="576583"/>
                </a:cubicBezTo>
                <a:cubicBezTo>
                  <a:pt x="1051681" y="564677"/>
                  <a:pt x="1071575" y="548207"/>
                  <a:pt x="1085168" y="527172"/>
                </a:cubicBezTo>
                <a:cubicBezTo>
                  <a:pt x="1098761" y="506138"/>
                  <a:pt x="1105557" y="482424"/>
                  <a:pt x="1105557" y="456032"/>
                </a:cubicBezTo>
                <a:cubicBezTo>
                  <a:pt x="1105557" y="434006"/>
                  <a:pt x="1101638" y="415402"/>
                  <a:pt x="1093800" y="400222"/>
                </a:cubicBezTo>
                <a:cubicBezTo>
                  <a:pt x="1085962" y="385041"/>
                  <a:pt x="1075047" y="372490"/>
                  <a:pt x="1061058" y="362568"/>
                </a:cubicBezTo>
                <a:cubicBezTo>
                  <a:pt x="1047068" y="352646"/>
                  <a:pt x="1030101" y="344213"/>
                  <a:pt x="1010158" y="337267"/>
                </a:cubicBezTo>
                <a:cubicBezTo>
                  <a:pt x="990216" y="330322"/>
                  <a:pt x="967941" y="323972"/>
                  <a:pt x="943335" y="318217"/>
                </a:cubicBezTo>
                <a:cubicBezTo>
                  <a:pt x="923689" y="313257"/>
                  <a:pt x="909600" y="309486"/>
                  <a:pt x="901068" y="306907"/>
                </a:cubicBezTo>
                <a:cubicBezTo>
                  <a:pt x="892535" y="304327"/>
                  <a:pt x="884101" y="300755"/>
                  <a:pt x="875766" y="296191"/>
                </a:cubicBezTo>
                <a:cubicBezTo>
                  <a:pt x="867432" y="291627"/>
                  <a:pt x="860884" y="286170"/>
                  <a:pt x="856121" y="279820"/>
                </a:cubicBezTo>
                <a:cubicBezTo>
                  <a:pt x="851359" y="273470"/>
                  <a:pt x="848978" y="265929"/>
                  <a:pt x="848978" y="257198"/>
                </a:cubicBezTo>
                <a:cubicBezTo>
                  <a:pt x="848978" y="243109"/>
                  <a:pt x="855972" y="231054"/>
                  <a:pt x="869962" y="221033"/>
                </a:cubicBezTo>
                <a:cubicBezTo>
                  <a:pt x="883952" y="211012"/>
                  <a:pt x="902357" y="206001"/>
                  <a:pt x="925178" y="206001"/>
                </a:cubicBezTo>
                <a:cubicBezTo>
                  <a:pt x="949784" y="206001"/>
                  <a:pt x="967643" y="210615"/>
                  <a:pt x="978756" y="219842"/>
                </a:cubicBezTo>
                <a:cubicBezTo>
                  <a:pt x="989868" y="229069"/>
                  <a:pt x="999393" y="241918"/>
                  <a:pt x="1007331" y="258389"/>
                </a:cubicBezTo>
                <a:cubicBezTo>
                  <a:pt x="1013482" y="269898"/>
                  <a:pt x="1019187" y="278183"/>
                  <a:pt x="1024446" y="283243"/>
                </a:cubicBezTo>
                <a:cubicBezTo>
                  <a:pt x="1029704" y="288303"/>
                  <a:pt x="1037394" y="290833"/>
                  <a:pt x="1047514" y="290833"/>
                </a:cubicBezTo>
                <a:cubicBezTo>
                  <a:pt x="1058627" y="290833"/>
                  <a:pt x="1067904" y="286616"/>
                  <a:pt x="1075345" y="278183"/>
                </a:cubicBezTo>
                <a:cubicBezTo>
                  <a:pt x="1082787" y="269749"/>
                  <a:pt x="1086507" y="260274"/>
                  <a:pt x="1086507" y="249757"/>
                </a:cubicBezTo>
                <a:cubicBezTo>
                  <a:pt x="1086507" y="238247"/>
                  <a:pt x="1083531" y="226440"/>
                  <a:pt x="1077577" y="214335"/>
                </a:cubicBezTo>
                <a:cubicBezTo>
                  <a:pt x="1071624" y="202231"/>
                  <a:pt x="1062199" y="190672"/>
                  <a:pt x="1049300" y="179658"/>
                </a:cubicBezTo>
                <a:cubicBezTo>
                  <a:pt x="1036402" y="168645"/>
                  <a:pt x="1020179" y="159815"/>
                  <a:pt x="1000633" y="153167"/>
                </a:cubicBezTo>
                <a:cubicBezTo>
                  <a:pt x="981087" y="146519"/>
                  <a:pt x="957920" y="143196"/>
                  <a:pt x="931131" y="143196"/>
                </a:cubicBezTo>
                <a:close/>
                <a:moveTo>
                  <a:pt x="360226" y="143196"/>
                </a:moveTo>
                <a:cubicBezTo>
                  <a:pt x="350106" y="143196"/>
                  <a:pt x="340680" y="146023"/>
                  <a:pt x="331949" y="151679"/>
                </a:cubicBezTo>
                <a:cubicBezTo>
                  <a:pt x="323217" y="157334"/>
                  <a:pt x="316967" y="164627"/>
                  <a:pt x="313196" y="173557"/>
                </a:cubicBezTo>
                <a:cubicBezTo>
                  <a:pt x="310021" y="181692"/>
                  <a:pt x="308434" y="192904"/>
                  <a:pt x="308434" y="207192"/>
                </a:cubicBezTo>
                <a:lnTo>
                  <a:pt x="308434" y="543841"/>
                </a:lnTo>
                <a:cubicBezTo>
                  <a:pt x="308434" y="560311"/>
                  <a:pt x="312204" y="572862"/>
                  <a:pt x="319745" y="581494"/>
                </a:cubicBezTo>
                <a:cubicBezTo>
                  <a:pt x="327285" y="590126"/>
                  <a:pt x="337306" y="594442"/>
                  <a:pt x="349808" y="594442"/>
                </a:cubicBezTo>
                <a:cubicBezTo>
                  <a:pt x="361913" y="594442"/>
                  <a:pt x="371834" y="590176"/>
                  <a:pt x="379574" y="581643"/>
                </a:cubicBezTo>
                <a:cubicBezTo>
                  <a:pt x="387313" y="573110"/>
                  <a:pt x="391182" y="560510"/>
                  <a:pt x="391182" y="543841"/>
                </a:cubicBezTo>
                <a:lnTo>
                  <a:pt x="391182" y="288154"/>
                </a:lnTo>
                <a:lnTo>
                  <a:pt x="556977" y="542353"/>
                </a:lnTo>
                <a:cubicBezTo>
                  <a:pt x="561739" y="549298"/>
                  <a:pt x="566502" y="556094"/>
                  <a:pt x="571264" y="562742"/>
                </a:cubicBezTo>
                <a:cubicBezTo>
                  <a:pt x="576027" y="569390"/>
                  <a:pt x="581186" y="575194"/>
                  <a:pt x="586742" y="580155"/>
                </a:cubicBezTo>
                <a:cubicBezTo>
                  <a:pt x="592299" y="585116"/>
                  <a:pt x="598252" y="588737"/>
                  <a:pt x="604602" y="591019"/>
                </a:cubicBezTo>
                <a:cubicBezTo>
                  <a:pt x="610952" y="593301"/>
                  <a:pt x="618095" y="594442"/>
                  <a:pt x="626033" y="594442"/>
                </a:cubicBezTo>
                <a:cubicBezTo>
                  <a:pt x="657783" y="594442"/>
                  <a:pt x="673658" y="575293"/>
                  <a:pt x="673658" y="536995"/>
                </a:cubicBezTo>
                <a:lnTo>
                  <a:pt x="673658" y="193797"/>
                </a:lnTo>
                <a:cubicBezTo>
                  <a:pt x="673658" y="176930"/>
                  <a:pt x="669987" y="164280"/>
                  <a:pt x="662645" y="155846"/>
                </a:cubicBezTo>
                <a:cubicBezTo>
                  <a:pt x="655303" y="147412"/>
                  <a:pt x="645281" y="143196"/>
                  <a:pt x="632581" y="143196"/>
                </a:cubicBezTo>
                <a:cubicBezTo>
                  <a:pt x="620278" y="143196"/>
                  <a:pt x="610505" y="147412"/>
                  <a:pt x="603262" y="155846"/>
                </a:cubicBezTo>
                <a:cubicBezTo>
                  <a:pt x="596019" y="164280"/>
                  <a:pt x="592398" y="176930"/>
                  <a:pt x="592398" y="193797"/>
                </a:cubicBezTo>
                <a:lnTo>
                  <a:pt x="592398" y="453353"/>
                </a:lnTo>
                <a:lnTo>
                  <a:pt x="422436" y="196178"/>
                </a:lnTo>
                <a:cubicBezTo>
                  <a:pt x="417674" y="188638"/>
                  <a:pt x="413060" y="181395"/>
                  <a:pt x="408595" y="174449"/>
                </a:cubicBezTo>
                <a:cubicBezTo>
                  <a:pt x="404130" y="167504"/>
                  <a:pt x="399765" y="161849"/>
                  <a:pt x="395498" y="157483"/>
                </a:cubicBezTo>
                <a:cubicBezTo>
                  <a:pt x="391232" y="153117"/>
                  <a:pt x="386271" y="149645"/>
                  <a:pt x="380615" y="147065"/>
                </a:cubicBezTo>
                <a:cubicBezTo>
                  <a:pt x="374960" y="144485"/>
                  <a:pt x="368163" y="143196"/>
                  <a:pt x="360226" y="143196"/>
                </a:cubicBezTo>
                <a:close/>
                <a:moveTo>
                  <a:pt x="164070" y="143196"/>
                </a:moveTo>
                <a:cubicBezTo>
                  <a:pt x="151172" y="143196"/>
                  <a:pt x="140655" y="147660"/>
                  <a:pt x="132519" y="156590"/>
                </a:cubicBezTo>
                <a:cubicBezTo>
                  <a:pt x="124383" y="165520"/>
                  <a:pt x="120315" y="178914"/>
                  <a:pt x="120315" y="196774"/>
                </a:cubicBezTo>
                <a:lnTo>
                  <a:pt x="120315" y="540567"/>
                </a:lnTo>
                <a:cubicBezTo>
                  <a:pt x="120315" y="558426"/>
                  <a:pt x="124433" y="571870"/>
                  <a:pt x="132668" y="580899"/>
                </a:cubicBezTo>
                <a:cubicBezTo>
                  <a:pt x="140903" y="589928"/>
                  <a:pt x="151371" y="594442"/>
                  <a:pt x="164070" y="594442"/>
                </a:cubicBezTo>
                <a:cubicBezTo>
                  <a:pt x="177366" y="594442"/>
                  <a:pt x="188131" y="589978"/>
                  <a:pt x="196366" y="581048"/>
                </a:cubicBezTo>
                <a:cubicBezTo>
                  <a:pt x="204601" y="572118"/>
                  <a:pt x="208719" y="558625"/>
                  <a:pt x="208719" y="540567"/>
                </a:cubicBezTo>
                <a:lnTo>
                  <a:pt x="208719" y="196774"/>
                </a:lnTo>
                <a:cubicBezTo>
                  <a:pt x="208719" y="178716"/>
                  <a:pt x="204601" y="165272"/>
                  <a:pt x="196366" y="156441"/>
                </a:cubicBezTo>
                <a:cubicBezTo>
                  <a:pt x="188131" y="147611"/>
                  <a:pt x="177366" y="143196"/>
                  <a:pt x="164070" y="143196"/>
                </a:cubicBezTo>
                <a:close/>
                <a:moveTo>
                  <a:pt x="120002" y="0"/>
                </a:moveTo>
                <a:lnTo>
                  <a:pt x="3011998" y="0"/>
                </a:lnTo>
                <a:cubicBezTo>
                  <a:pt x="3078273" y="0"/>
                  <a:pt x="3132000" y="53727"/>
                  <a:pt x="3132000" y="120002"/>
                </a:cubicBezTo>
                <a:lnTo>
                  <a:pt x="3132000" y="599998"/>
                </a:lnTo>
                <a:cubicBezTo>
                  <a:pt x="3132000" y="666273"/>
                  <a:pt x="3078273" y="720000"/>
                  <a:pt x="3011998" y="720000"/>
                </a:cubicBezTo>
                <a:lnTo>
                  <a:pt x="120002" y="720000"/>
                </a:lnTo>
                <a:cubicBezTo>
                  <a:pt x="53727" y="720000"/>
                  <a:pt x="0" y="666273"/>
                  <a:pt x="0" y="599998"/>
                </a:cubicBezTo>
                <a:lnTo>
                  <a:pt x="0" y="120002"/>
                </a:lnTo>
                <a:cubicBezTo>
                  <a:pt x="0" y="53727"/>
                  <a:pt x="53727" y="0"/>
                  <a:pt x="120002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9919185" y="49759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7C6068-30DD-2C07-E2F5-D3D61C105D77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1185" y="389597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891E257-FED1-3092-7D23-EC1B8431AE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29905" y="995117"/>
            <a:ext cx="360" cy="360"/>
            <a:chOff x="3529905" y="99511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B1E969-2CC2-F245-925C-5DD0B3B8D38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529905" y="9951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BFB5-FE5F-854D-04A9-5C11A095B1A0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1905" y="88711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930650-2A16-DA6F-01E6-9FBF24A75C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61745" y="1319477"/>
            <a:ext cx="360" cy="360"/>
            <a:chOff x="3761745" y="131947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1CD369-FC33-3898-3FA4-5944D7581A23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3761745" y="131947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67ECB8-1044-E9A3-1A07-2492C07380F5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745" y="1211477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14:cNvPr>
              <p14:cNvContentPartPr>
                <a14:cpLocks xmlns:a14="http://schemas.microsoft.com/office/drawing/2010/main" noGrp="1" noRot="1" noMove="1" noResize="1" noEditPoints="1" noAdjustHandles="1" noChangeArrowheads="1" noChangeShapeType="1"/>
              </p14:cNvContentPartPr>
              <p14:nvPr/>
            </p14:nvContentPartPr>
            <p14:xfrm>
              <a:off x="3912225" y="106459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9DCA48-52A7-D758-69CB-8498899B34E1}"/>
                  </a:ext>
                </a:extLst>
              </p:cNvPr>
              <p:cNvPicPr>
                <a:picLocks noGrp="1" noRo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4225" y="956597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8CCD565-6358-B545-866E-C9A96050A86A}"/>
              </a:ext>
            </a:extLst>
          </p:cNvPr>
          <p:cNvSpPr txBox="1">
            <a:spLocks/>
          </p:cNvSpPr>
          <p:nvPr/>
        </p:nvSpPr>
        <p:spPr>
          <a:xfrm>
            <a:off x="339044" y="1798154"/>
            <a:ext cx="575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erlin Sans FB" panose="020E0602020502020306" pitchFamily="34" charset="0"/>
              </a:rPr>
              <a:t>Salary Distribution</a:t>
            </a:r>
            <a:endParaRPr lang="en-IN" sz="3200" dirty="0">
              <a:latin typeface="Berlin Sans FB" panose="020E0602020502020306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308E0D-0783-355D-3151-7D935EC02BAA}"/>
              </a:ext>
            </a:extLst>
          </p:cNvPr>
          <p:cNvSpPr txBox="1">
            <a:spLocks/>
          </p:cNvSpPr>
          <p:nvPr/>
        </p:nvSpPr>
        <p:spPr>
          <a:xfrm>
            <a:off x="255968" y="3322862"/>
            <a:ext cx="57165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Berlin Sans FB" panose="020E0602020502020306" pitchFamily="34" charset="0"/>
              </a:rPr>
              <a:t>I have distributed the candidate who has been hired by the company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based on class interval</a:t>
            </a:r>
            <a:r>
              <a:rPr lang="en-US" sz="3200" dirty="0">
                <a:latin typeface="Berlin Sans FB" panose="020E0602020502020306" pitchFamily="34" charset="0"/>
              </a:rPr>
              <a:t>. After distribution, I found that only </a:t>
            </a:r>
            <a:r>
              <a:rPr lang="en-US" sz="3200" dirty="0">
                <a:solidFill>
                  <a:schemeClr val="accent1"/>
                </a:solidFill>
                <a:latin typeface="Berlin Sans FB" panose="020E0602020502020306" pitchFamily="34" charset="0"/>
              </a:rPr>
              <a:t>3 candidates have been offered more than 1 lac</a:t>
            </a:r>
            <a:r>
              <a:rPr lang="en-US" sz="3200" dirty="0">
                <a:latin typeface="Berlin Sans FB" panose="020E0602020502020306" pitchFamily="34" charset="0"/>
              </a:rPr>
              <a:t>.</a:t>
            </a:r>
            <a:endParaRPr lang="en-IN" sz="3200" dirty="0">
              <a:solidFill>
                <a:schemeClr val="accent1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8B219D-134B-7DC4-6B92-33577624E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416606"/>
              </p:ext>
            </p:extLst>
          </p:nvPr>
        </p:nvGraphicFramePr>
        <p:xfrm>
          <a:off x="6933595" y="2928396"/>
          <a:ext cx="5256244" cy="3599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8" name="Picture 6" descr="Income distribution Icon - Free PNG &amp; SVG 1141005 - Noun Project">
            <a:extLst>
              <a:ext uri="{FF2B5EF4-FFF2-40B4-BE49-F238E27FC236}">
                <a16:creationId xmlns:a16="http://schemas.microsoft.com/office/drawing/2014/main" id="{9DA9F81D-8AAE-6FA0-D969-E25BFBD6FB64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80" y="173054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esthetic Theme White PNG Photo | PNG Mart">
            <a:extLst>
              <a:ext uri="{FF2B5EF4-FFF2-40B4-BE49-F238E27FC236}">
                <a16:creationId xmlns:a16="http://schemas.microsoft.com/office/drawing/2014/main" id="{436E595E-CF24-E984-433E-CDCFF812C366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13676" y="-171906"/>
            <a:ext cx="3448353" cy="344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3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466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Rounded MT Bold</vt:lpstr>
      <vt:lpstr>Avenir Next LT Pro Demi</vt:lpstr>
      <vt:lpstr>Berlin Sans FB</vt:lpstr>
      <vt:lpstr>Calibri</vt:lpstr>
      <vt:lpstr>Calibri Light</vt:lpstr>
      <vt:lpstr>Permanent Marker</vt:lpstr>
      <vt:lpstr>Raleway</vt:lpstr>
      <vt:lpstr>Ralway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Prasad Gupta</dc:creator>
  <cp:lastModifiedBy>Deepak Prasad Gupta</cp:lastModifiedBy>
  <cp:revision>1</cp:revision>
  <dcterms:created xsi:type="dcterms:W3CDTF">2023-07-26T13:01:30Z</dcterms:created>
  <dcterms:modified xsi:type="dcterms:W3CDTF">2023-09-23T03:51:07Z</dcterms:modified>
</cp:coreProperties>
</file>