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E9AB3-BB77-4755-9A69-2EE25A5AD358}" v="35" dt="2023-09-30T16:20:44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Prasad Gupta" userId="d6fab5158667db0f" providerId="LiveId" clId="{4A8E9AB3-BB77-4755-9A69-2EE25A5AD358}"/>
    <pc:docChg chg="undo redo custSel modSld">
      <pc:chgData name="Deepak Prasad Gupta" userId="d6fab5158667db0f" providerId="LiveId" clId="{4A8E9AB3-BB77-4755-9A69-2EE25A5AD358}" dt="2023-10-01T14:33:53.073" v="134" actId="14100"/>
      <pc:docMkLst>
        <pc:docMk/>
      </pc:docMkLst>
      <pc:sldChg chg="modSp mod">
        <pc:chgData name="Deepak Prasad Gupta" userId="d6fab5158667db0f" providerId="LiveId" clId="{4A8E9AB3-BB77-4755-9A69-2EE25A5AD358}" dt="2023-09-22T03:50:57.539" v="10" actId="1038"/>
        <pc:sldMkLst>
          <pc:docMk/>
          <pc:sldMk cId="2707800195" sldId="257"/>
        </pc:sldMkLst>
        <pc:spChg chg="mod">
          <ac:chgData name="Deepak Prasad Gupta" userId="d6fab5158667db0f" providerId="LiveId" clId="{4A8E9AB3-BB77-4755-9A69-2EE25A5AD358}" dt="2023-09-22T03:50:57.539" v="10" actId="1038"/>
          <ac:spMkLst>
            <pc:docMk/>
            <pc:sldMk cId="2707800195" sldId="257"/>
            <ac:spMk id="5" creationId="{D9AF7556-F998-CAF4-FF85-520FEC08DBFA}"/>
          </ac:spMkLst>
        </pc:spChg>
      </pc:sldChg>
      <pc:sldChg chg="addSp delSp modSp mod">
        <pc:chgData name="Deepak Prasad Gupta" userId="d6fab5158667db0f" providerId="LiveId" clId="{4A8E9AB3-BB77-4755-9A69-2EE25A5AD358}" dt="2023-09-22T04:20:43.366" v="94" actId="478"/>
        <pc:sldMkLst>
          <pc:docMk/>
          <pc:sldMk cId="595804696" sldId="263"/>
        </pc:sldMkLst>
        <pc:graphicFrameChg chg="mod">
          <ac:chgData name="Deepak Prasad Gupta" userId="d6fab5158667db0f" providerId="LiveId" clId="{4A8E9AB3-BB77-4755-9A69-2EE25A5AD358}" dt="2023-09-22T03:54:58.196" v="31" actId="208"/>
          <ac:graphicFrameMkLst>
            <pc:docMk/>
            <pc:sldMk cId="595804696" sldId="263"/>
            <ac:graphicFrameMk id="9" creationId="{1C565D6A-9FFE-383B-3CEA-56E4F4EE8734}"/>
          </ac:graphicFrameMkLst>
        </pc:graphicFrameChg>
        <pc:picChg chg="add del mod">
          <ac:chgData name="Deepak Prasad Gupta" userId="d6fab5158667db0f" providerId="LiveId" clId="{4A8E9AB3-BB77-4755-9A69-2EE25A5AD358}" dt="2023-09-22T04:20:43.366" v="94" actId="478"/>
          <ac:picMkLst>
            <pc:docMk/>
            <pc:sldMk cId="595804696" sldId="263"/>
            <ac:picMk id="3" creationId="{90DA5875-5768-55BF-AE57-7E9222A23D0E}"/>
          </ac:picMkLst>
        </pc:picChg>
        <pc:picChg chg="mod">
          <ac:chgData name="Deepak Prasad Gupta" userId="d6fab5158667db0f" providerId="LiveId" clId="{4A8E9AB3-BB77-4755-9A69-2EE25A5AD358}" dt="2023-09-22T03:50:58.997" v="11" actId="208"/>
          <ac:picMkLst>
            <pc:docMk/>
            <pc:sldMk cId="595804696" sldId="263"/>
            <ac:picMk id="4" creationId="{2247769F-32CB-8B4E-7941-A1955C0C423A}"/>
          </ac:picMkLst>
        </pc:picChg>
        <pc:picChg chg="mod">
          <ac:chgData name="Deepak Prasad Gupta" userId="d6fab5158667db0f" providerId="LiveId" clId="{4A8E9AB3-BB77-4755-9A69-2EE25A5AD358}" dt="2023-09-22T03:54:07.518" v="25" actId="108"/>
          <ac:picMkLst>
            <pc:docMk/>
            <pc:sldMk cId="595804696" sldId="263"/>
            <ac:picMk id="8" creationId="{54410D1A-0A8E-C258-9167-072E745F0CBA}"/>
          </ac:picMkLst>
        </pc:picChg>
      </pc:sldChg>
      <pc:sldChg chg="modSp mod">
        <pc:chgData name="Deepak Prasad Gupta" userId="d6fab5158667db0f" providerId="LiveId" clId="{4A8E9AB3-BB77-4755-9A69-2EE25A5AD358}" dt="2023-09-22T03:59:47.253" v="40" actId="2085"/>
        <pc:sldMkLst>
          <pc:docMk/>
          <pc:sldMk cId="429808952" sldId="264"/>
        </pc:sldMkLst>
        <pc:picChg chg="mod">
          <ac:chgData name="Deepak Prasad Gupta" userId="d6fab5158667db0f" providerId="LiveId" clId="{4A8E9AB3-BB77-4755-9A69-2EE25A5AD358}" dt="2023-09-22T03:59:47.253" v="40" actId="2085"/>
          <ac:picMkLst>
            <pc:docMk/>
            <pc:sldMk cId="429808952" sldId="264"/>
            <ac:picMk id="7" creationId="{FF55B987-6F3D-1E8E-3FD4-A70F694EBFF7}"/>
          </ac:picMkLst>
        </pc:picChg>
        <pc:picChg chg="mod">
          <ac:chgData name="Deepak Prasad Gupta" userId="d6fab5158667db0f" providerId="LiveId" clId="{4A8E9AB3-BB77-4755-9A69-2EE25A5AD358}" dt="2023-09-22T03:59:45.874" v="38" actId="108"/>
          <ac:picMkLst>
            <pc:docMk/>
            <pc:sldMk cId="429808952" sldId="264"/>
            <ac:picMk id="14" creationId="{C1D7BA40-93FB-107B-DE24-5548FC6C99B5}"/>
          </ac:picMkLst>
        </pc:picChg>
      </pc:sldChg>
      <pc:sldChg chg="modSp mod">
        <pc:chgData name="Deepak Prasad Gupta" userId="d6fab5158667db0f" providerId="LiveId" clId="{4A8E9AB3-BB77-4755-9A69-2EE25A5AD358}" dt="2023-10-01T14:33:53.073" v="134" actId="14100"/>
        <pc:sldMkLst>
          <pc:docMk/>
          <pc:sldMk cId="2888762121" sldId="265"/>
        </pc:sldMkLst>
        <pc:spChg chg="mod">
          <ac:chgData name="Deepak Prasad Gupta" userId="d6fab5158667db0f" providerId="LiveId" clId="{4A8E9AB3-BB77-4755-9A69-2EE25A5AD358}" dt="2023-09-22T04:05:04.805" v="49" actId="207"/>
          <ac:spMkLst>
            <pc:docMk/>
            <pc:sldMk cId="2888762121" sldId="265"/>
            <ac:spMk id="15" creationId="{25B2F401-FB39-A59D-3680-3A2528726A92}"/>
          </ac:spMkLst>
        </pc:spChg>
        <pc:graphicFrameChg chg="mod">
          <ac:chgData name="Deepak Prasad Gupta" userId="d6fab5158667db0f" providerId="LiveId" clId="{4A8E9AB3-BB77-4755-9A69-2EE25A5AD358}" dt="2023-09-22T04:04:01.189" v="46" actId="208"/>
          <ac:graphicFrameMkLst>
            <pc:docMk/>
            <pc:sldMk cId="2888762121" sldId="265"/>
            <ac:graphicFrameMk id="11" creationId="{B52E0301-24E9-282E-142C-C7CA25A7563D}"/>
          </ac:graphicFrameMkLst>
        </pc:graphicFrameChg>
        <pc:picChg chg="mod">
          <ac:chgData name="Deepak Prasad Gupta" userId="d6fab5158667db0f" providerId="LiveId" clId="{4A8E9AB3-BB77-4755-9A69-2EE25A5AD358}" dt="2023-10-01T14:33:53.073" v="134" actId="14100"/>
          <ac:picMkLst>
            <pc:docMk/>
            <pc:sldMk cId="2888762121" sldId="265"/>
            <ac:picMk id="4" creationId="{5E61EAA1-F2FE-215E-AEA0-117148C1DD86}"/>
          </ac:picMkLst>
        </pc:picChg>
        <pc:picChg chg="mod">
          <ac:chgData name="Deepak Prasad Gupta" userId="d6fab5158667db0f" providerId="LiveId" clId="{4A8E9AB3-BB77-4755-9A69-2EE25A5AD358}" dt="2023-09-22T04:05:05.906" v="50" actId="108"/>
          <ac:picMkLst>
            <pc:docMk/>
            <pc:sldMk cId="2888762121" sldId="265"/>
            <ac:picMk id="9" creationId="{E1B24E6B-0901-8321-3861-751587AD2F9A}"/>
          </ac:picMkLst>
        </pc:picChg>
        <pc:cxnChg chg="mod">
          <ac:chgData name="Deepak Prasad Gupta" userId="d6fab5158667db0f" providerId="LiveId" clId="{4A8E9AB3-BB77-4755-9A69-2EE25A5AD358}" dt="2023-09-22T04:05:04.113" v="48" actId="208"/>
          <ac:cxnSpMkLst>
            <pc:docMk/>
            <pc:sldMk cId="2888762121" sldId="265"/>
            <ac:cxnSpMk id="17" creationId="{9626C643-B20F-17C0-82CD-E7DAA932E014}"/>
          </ac:cxnSpMkLst>
        </pc:cxnChg>
      </pc:sldChg>
      <pc:sldChg chg="modSp mod">
        <pc:chgData name="Deepak Prasad Gupta" userId="d6fab5158667db0f" providerId="LiveId" clId="{4A8E9AB3-BB77-4755-9A69-2EE25A5AD358}" dt="2023-09-22T04:13:00.129" v="68" actId="14861"/>
        <pc:sldMkLst>
          <pc:docMk/>
          <pc:sldMk cId="1346703023" sldId="266"/>
        </pc:sldMkLst>
        <pc:picChg chg="mod">
          <ac:chgData name="Deepak Prasad Gupta" userId="d6fab5158667db0f" providerId="LiveId" clId="{4A8E9AB3-BB77-4755-9A69-2EE25A5AD358}" dt="2023-09-22T04:13:00.129" v="68" actId="14861"/>
          <ac:picMkLst>
            <pc:docMk/>
            <pc:sldMk cId="1346703023" sldId="266"/>
            <ac:picMk id="23" creationId="{DE50E507-CCA2-2684-1717-C9132966323B}"/>
          </ac:picMkLst>
        </pc:picChg>
      </pc:sldChg>
      <pc:sldChg chg="modSp mod">
        <pc:chgData name="Deepak Prasad Gupta" userId="d6fab5158667db0f" providerId="LiveId" clId="{4A8E9AB3-BB77-4755-9A69-2EE25A5AD358}" dt="2023-09-22T04:12:58.420" v="66" actId="2085"/>
        <pc:sldMkLst>
          <pc:docMk/>
          <pc:sldMk cId="620997773" sldId="267"/>
        </pc:sldMkLst>
        <pc:graphicFrameChg chg="mod">
          <ac:chgData name="Deepak Prasad Gupta" userId="d6fab5158667db0f" providerId="LiveId" clId="{4A8E9AB3-BB77-4755-9A69-2EE25A5AD358}" dt="2023-09-22T04:12:16.267" v="60" actId="208"/>
          <ac:graphicFrameMkLst>
            <pc:docMk/>
            <pc:sldMk cId="620997773" sldId="267"/>
            <ac:graphicFrameMk id="3" creationId="{7C558DF4-9AC4-9EC6-4229-FF4346DA67FB}"/>
          </ac:graphicFrameMkLst>
        </pc:graphicFrameChg>
        <pc:picChg chg="mod">
          <ac:chgData name="Deepak Prasad Gupta" userId="d6fab5158667db0f" providerId="LiveId" clId="{4A8E9AB3-BB77-4755-9A69-2EE25A5AD358}" dt="2023-09-22T04:12:58.420" v="66" actId="2085"/>
          <ac:picMkLst>
            <pc:docMk/>
            <pc:sldMk cId="620997773" sldId="267"/>
            <ac:picMk id="7" creationId="{4E9F2A56-6508-BD67-A0B8-D0AD37B023EA}"/>
          </ac:picMkLst>
        </pc:picChg>
        <pc:picChg chg="mod">
          <ac:chgData name="Deepak Prasad Gupta" userId="d6fab5158667db0f" providerId="LiveId" clId="{4A8E9AB3-BB77-4755-9A69-2EE25A5AD358}" dt="2023-09-22T04:12:56.729" v="64" actId="108"/>
          <ac:picMkLst>
            <pc:docMk/>
            <pc:sldMk cId="620997773" sldId="267"/>
            <ac:picMk id="9" creationId="{5FC32BCD-D3FA-1744-6651-63103A5F447D}"/>
          </ac:picMkLst>
        </pc:picChg>
      </pc:sldChg>
      <pc:sldChg chg="modSp mod">
        <pc:chgData name="Deepak Prasad Gupta" userId="d6fab5158667db0f" providerId="LiveId" clId="{4A8E9AB3-BB77-4755-9A69-2EE25A5AD358}" dt="2023-09-22T04:17:55.371" v="86" actId="14861"/>
        <pc:sldMkLst>
          <pc:docMk/>
          <pc:sldMk cId="621416081" sldId="268"/>
        </pc:sldMkLst>
        <pc:spChg chg="mod">
          <ac:chgData name="Deepak Prasad Gupta" userId="d6fab5158667db0f" providerId="LiveId" clId="{4A8E9AB3-BB77-4755-9A69-2EE25A5AD358}" dt="2023-09-22T04:17:51.204" v="78" actId="208"/>
          <ac:spMkLst>
            <pc:docMk/>
            <pc:sldMk cId="621416081" sldId="268"/>
            <ac:spMk id="14" creationId="{C48F97F9-7E55-EBE3-F04A-D3C7B1B365EE}"/>
          </ac:spMkLst>
        </pc:spChg>
        <pc:spChg chg="mod">
          <ac:chgData name="Deepak Prasad Gupta" userId="d6fab5158667db0f" providerId="LiveId" clId="{4A8E9AB3-BB77-4755-9A69-2EE25A5AD358}" dt="2023-09-22T04:17:51.613" v="79" actId="207"/>
          <ac:spMkLst>
            <pc:docMk/>
            <pc:sldMk cId="621416081" sldId="268"/>
            <ac:spMk id="16" creationId="{55CA7694-876A-6CA7-C3F9-CD54967B2131}"/>
          </ac:spMkLst>
        </pc:spChg>
        <pc:graphicFrameChg chg="mod">
          <ac:chgData name="Deepak Prasad Gupta" userId="d6fab5158667db0f" providerId="LiveId" clId="{4A8E9AB3-BB77-4755-9A69-2EE25A5AD358}" dt="2023-09-22T04:15:49.341" v="75" actId="208"/>
          <ac:graphicFrameMkLst>
            <pc:docMk/>
            <pc:sldMk cId="621416081" sldId="268"/>
            <ac:graphicFrameMk id="11" creationId="{4BF3D9D3-1844-B083-0240-1CCD074BB79B}"/>
          </ac:graphicFrameMkLst>
        </pc:graphicFrameChg>
        <pc:picChg chg="mod">
          <ac:chgData name="Deepak Prasad Gupta" userId="d6fab5158667db0f" providerId="LiveId" clId="{4A8E9AB3-BB77-4755-9A69-2EE25A5AD358}" dt="2023-09-22T04:17:55.371" v="86" actId="14861"/>
          <ac:picMkLst>
            <pc:docMk/>
            <pc:sldMk cId="621416081" sldId="268"/>
            <ac:picMk id="8" creationId="{95A4FFBF-3311-E31E-94D5-A55D2DDF39A7}"/>
          </ac:picMkLst>
        </pc:picChg>
        <pc:picChg chg="mod">
          <ac:chgData name="Deepak Prasad Gupta" userId="d6fab5158667db0f" providerId="LiveId" clId="{4A8E9AB3-BB77-4755-9A69-2EE25A5AD358}" dt="2023-09-22T04:17:53.704" v="84" actId="108"/>
          <ac:picMkLst>
            <pc:docMk/>
            <pc:sldMk cId="621416081" sldId="268"/>
            <ac:picMk id="23" creationId="{D6BDAD2D-8AD4-2AE9-2932-1CD92B18A577}"/>
          </ac:picMkLst>
        </pc:picChg>
      </pc:sldChg>
      <pc:sldChg chg="modSp mod">
        <pc:chgData name="Deepak Prasad Gupta" userId="d6fab5158667db0f" providerId="LiveId" clId="{4A8E9AB3-BB77-4755-9A69-2EE25A5AD358}" dt="2023-09-22T04:20:38.407" v="92" actId="14861"/>
        <pc:sldMkLst>
          <pc:docMk/>
          <pc:sldMk cId="1033920357" sldId="270"/>
        </pc:sldMkLst>
        <pc:picChg chg="mod">
          <ac:chgData name="Deepak Prasad Gupta" userId="d6fab5158667db0f" providerId="LiveId" clId="{4A8E9AB3-BB77-4755-9A69-2EE25A5AD358}" dt="2023-09-22T04:20:38.407" v="92" actId="14861"/>
          <ac:picMkLst>
            <pc:docMk/>
            <pc:sldMk cId="1033920357" sldId="270"/>
            <ac:picMk id="4" creationId="{6C845861-EFC5-3C3F-4F32-E17F7802C090}"/>
          </ac:picMkLst>
        </pc:picChg>
        <pc:picChg chg="mod">
          <ac:chgData name="Deepak Prasad Gupta" userId="d6fab5158667db0f" providerId="LiveId" clId="{4A8E9AB3-BB77-4755-9A69-2EE25A5AD358}" dt="2023-09-22T04:20:37.181" v="90" actId="108"/>
          <ac:picMkLst>
            <pc:docMk/>
            <pc:sldMk cId="1033920357" sldId="270"/>
            <ac:picMk id="9" creationId="{0E131D06-A272-8929-85C9-4EE0DA96A86E}"/>
          </ac:picMkLst>
        </pc:picChg>
        <pc:picChg chg="mod">
          <ac:chgData name="Deepak Prasad Gupta" userId="d6fab5158667db0f" providerId="LiveId" clId="{4A8E9AB3-BB77-4755-9A69-2EE25A5AD358}" dt="2023-09-22T04:20:37.181" v="90" actId="108"/>
          <ac:picMkLst>
            <pc:docMk/>
            <pc:sldMk cId="1033920357" sldId="270"/>
            <ac:picMk id="14" creationId="{9DD5E9EE-164F-7CBC-1A52-08C8B10EFABB}"/>
          </ac:picMkLst>
        </pc:picChg>
      </pc:sldChg>
      <pc:sldChg chg="modSp mod">
        <pc:chgData name="Deepak Prasad Gupta" userId="d6fab5158667db0f" providerId="LiveId" clId="{4A8E9AB3-BB77-4755-9A69-2EE25A5AD358}" dt="2023-09-22T04:25:43.831" v="112" actId="14861"/>
        <pc:sldMkLst>
          <pc:docMk/>
          <pc:sldMk cId="183894801" sldId="271"/>
        </pc:sldMkLst>
        <pc:spChg chg="mod">
          <ac:chgData name="Deepak Prasad Gupta" userId="d6fab5158667db0f" providerId="LiveId" clId="{4A8E9AB3-BB77-4755-9A69-2EE25A5AD358}" dt="2023-09-22T04:25:40.142" v="105" actId="207"/>
          <ac:spMkLst>
            <pc:docMk/>
            <pc:sldMk cId="183894801" sldId="271"/>
            <ac:spMk id="17" creationId="{A00FB399-B2C2-B692-9214-43FE322FBAA8}"/>
          </ac:spMkLst>
        </pc:spChg>
        <pc:spChg chg="mod">
          <ac:chgData name="Deepak Prasad Gupta" userId="d6fab5158667db0f" providerId="LiveId" clId="{4A8E9AB3-BB77-4755-9A69-2EE25A5AD358}" dt="2023-09-22T04:25:40.912" v="107" actId="207"/>
          <ac:spMkLst>
            <pc:docMk/>
            <pc:sldMk cId="183894801" sldId="271"/>
            <ac:spMk id="18" creationId="{01B1598C-15BD-FD3C-E81B-F02D5C80C61F}"/>
          </ac:spMkLst>
        </pc:spChg>
        <pc:spChg chg="mod">
          <ac:chgData name="Deepak Prasad Gupta" userId="d6fab5158667db0f" providerId="LiveId" clId="{4A8E9AB3-BB77-4755-9A69-2EE25A5AD358}" dt="2023-09-22T04:25:40.534" v="106" actId="207"/>
          <ac:spMkLst>
            <pc:docMk/>
            <pc:sldMk cId="183894801" sldId="271"/>
            <ac:spMk id="19" creationId="{A811B285-71C2-6942-FABA-54D3AE345129}"/>
          </ac:spMkLst>
        </pc:spChg>
        <pc:spChg chg="mod">
          <ac:chgData name="Deepak Prasad Gupta" userId="d6fab5158667db0f" providerId="LiveId" clId="{4A8E9AB3-BB77-4755-9A69-2EE25A5AD358}" dt="2023-09-22T04:25:41.352" v="108" actId="208"/>
          <ac:spMkLst>
            <pc:docMk/>
            <pc:sldMk cId="183894801" sldId="271"/>
            <ac:spMk id="24" creationId="{CA2CE855-22EF-D488-48FE-7DD193DE3693}"/>
          </ac:spMkLst>
        </pc:spChg>
        <pc:grpChg chg="mod">
          <ac:chgData name="Deepak Prasad Gupta" userId="d6fab5158667db0f" providerId="LiveId" clId="{4A8E9AB3-BB77-4755-9A69-2EE25A5AD358}" dt="2023-09-22T04:22:23.018" v="96" actId="14861"/>
          <ac:grpSpMkLst>
            <pc:docMk/>
            <pc:sldMk cId="183894801" sldId="271"/>
            <ac:grpSpMk id="23" creationId="{7E2F45E6-5331-6BA7-35D0-E2F6373F0061}"/>
          </ac:grpSpMkLst>
        </pc:grpChg>
        <pc:picChg chg="mod">
          <ac:chgData name="Deepak Prasad Gupta" userId="d6fab5158667db0f" providerId="LiveId" clId="{4A8E9AB3-BB77-4755-9A69-2EE25A5AD358}" dt="2023-09-22T04:25:41.730" v="109" actId="108"/>
          <ac:picMkLst>
            <pc:docMk/>
            <pc:sldMk cId="183894801" sldId="271"/>
            <ac:picMk id="7" creationId="{756F579B-64E3-E3E1-C7F5-2403B390049D}"/>
          </ac:picMkLst>
        </pc:picChg>
        <pc:picChg chg="mod">
          <ac:chgData name="Deepak Prasad Gupta" userId="d6fab5158667db0f" providerId="LiveId" clId="{4A8E9AB3-BB77-4755-9A69-2EE25A5AD358}" dt="2023-09-22T04:25:43.831" v="112" actId="14861"/>
          <ac:picMkLst>
            <pc:docMk/>
            <pc:sldMk cId="183894801" sldId="271"/>
            <ac:picMk id="10" creationId="{69E4AA23-102B-8DFB-D0AE-8101678A6CE7}"/>
          </ac:picMkLst>
        </pc:picChg>
        <pc:picChg chg="mod">
          <ac:chgData name="Deepak Prasad Gupta" userId="d6fab5158667db0f" providerId="LiveId" clId="{4A8E9AB3-BB77-4755-9A69-2EE25A5AD358}" dt="2023-09-22T04:25:42.384" v="110" actId="108"/>
          <ac:picMkLst>
            <pc:docMk/>
            <pc:sldMk cId="183894801" sldId="271"/>
            <ac:picMk id="16" creationId="{3591AD10-B277-87F0-C507-8772F8A9FBC4}"/>
          </ac:picMkLst>
        </pc:picChg>
      </pc:sldChg>
      <pc:sldChg chg="modSp mod">
        <pc:chgData name="Deepak Prasad Gupta" userId="d6fab5158667db0f" providerId="LiveId" clId="{4A8E9AB3-BB77-4755-9A69-2EE25A5AD358}" dt="2023-09-30T16:20:44.348" v="133" actId="208"/>
        <pc:sldMkLst>
          <pc:docMk/>
          <pc:sldMk cId="4112361829" sldId="272"/>
        </pc:sldMkLst>
        <pc:spChg chg="mod">
          <ac:chgData name="Deepak Prasad Gupta" userId="d6fab5158667db0f" providerId="LiveId" clId="{4A8E9AB3-BB77-4755-9A69-2EE25A5AD358}" dt="2023-09-30T16:20:10.700" v="128" actId="207"/>
          <ac:spMkLst>
            <pc:docMk/>
            <pc:sldMk cId="4112361829" sldId="272"/>
            <ac:spMk id="31" creationId="{CF43C73F-84EC-4037-71C5-38F1A8A664D6}"/>
          </ac:spMkLst>
        </pc:spChg>
        <pc:spChg chg="mod">
          <ac:chgData name="Deepak Prasad Gupta" userId="d6fab5158667db0f" providerId="LiveId" clId="{4A8E9AB3-BB77-4755-9A69-2EE25A5AD358}" dt="2023-09-30T16:20:10.700" v="128" actId="207"/>
          <ac:spMkLst>
            <pc:docMk/>
            <pc:sldMk cId="4112361829" sldId="272"/>
            <ac:spMk id="32" creationId="{CCCA5C71-D6FA-33C0-00E2-AF829292D1ED}"/>
          </ac:spMkLst>
        </pc:spChg>
        <pc:spChg chg="mod">
          <ac:chgData name="Deepak Prasad Gupta" userId="d6fab5158667db0f" providerId="LiveId" clId="{4A8E9AB3-BB77-4755-9A69-2EE25A5AD358}" dt="2023-09-30T16:20:10.700" v="128" actId="207"/>
          <ac:spMkLst>
            <pc:docMk/>
            <pc:sldMk cId="4112361829" sldId="272"/>
            <ac:spMk id="33" creationId="{F9C284BE-CCD8-FE75-915C-EADF13ACA515}"/>
          </ac:spMkLst>
        </pc:spChg>
        <pc:spChg chg="mod">
          <ac:chgData name="Deepak Prasad Gupta" userId="d6fab5158667db0f" providerId="LiveId" clId="{4A8E9AB3-BB77-4755-9A69-2EE25A5AD358}" dt="2023-09-30T16:20:10.700" v="128" actId="207"/>
          <ac:spMkLst>
            <pc:docMk/>
            <pc:sldMk cId="4112361829" sldId="272"/>
            <ac:spMk id="34" creationId="{D24EA962-5F8F-A46D-D305-D4D349E385A3}"/>
          </ac:spMkLst>
        </pc:spChg>
        <pc:grpChg chg="mod">
          <ac:chgData name="Deepak Prasad Gupta" userId="d6fab5158667db0f" providerId="LiveId" clId="{4A8E9AB3-BB77-4755-9A69-2EE25A5AD358}" dt="2023-09-22T04:27:08.046" v="116" actId="207"/>
          <ac:grpSpMkLst>
            <pc:docMk/>
            <pc:sldMk cId="4112361829" sldId="272"/>
            <ac:grpSpMk id="35" creationId="{3AD595D8-DBE0-E130-9B68-2119270EC3AE}"/>
          </ac:grpSpMkLst>
        </pc:grpChg>
        <pc:graphicFrameChg chg="mod">
          <ac:chgData name="Deepak Prasad Gupta" userId="d6fab5158667db0f" providerId="LiveId" clId="{4A8E9AB3-BB77-4755-9A69-2EE25A5AD358}" dt="2023-09-30T16:20:44.348" v="133" actId="208"/>
          <ac:graphicFrameMkLst>
            <pc:docMk/>
            <pc:sldMk cId="4112361829" sldId="272"/>
            <ac:graphicFrameMk id="11" creationId="{C1FAD9FE-C438-62D2-2951-131357E396B0}"/>
          </ac:graphicFrameMkLst>
        </pc:graphicFrameChg>
        <pc:picChg chg="mod">
          <ac:chgData name="Deepak Prasad Gupta" userId="d6fab5158667db0f" providerId="LiveId" clId="{4A8E9AB3-BB77-4755-9A69-2EE25A5AD358}" dt="2023-09-22T04:30:18.946" v="125" actId="108"/>
          <ac:picMkLst>
            <pc:docMk/>
            <pc:sldMk cId="4112361829" sldId="272"/>
            <ac:picMk id="37" creationId="{18BF027D-EAE3-7639-B1B5-F259E2B16264}"/>
          </ac:picMkLst>
        </pc:picChg>
        <pc:picChg chg="mod">
          <ac:chgData name="Deepak Prasad Gupta" userId="d6fab5158667db0f" providerId="LiveId" clId="{4A8E9AB3-BB77-4755-9A69-2EE25A5AD358}" dt="2023-09-22T04:31:11.085" v="126" actId="1038"/>
          <ac:picMkLst>
            <pc:docMk/>
            <pc:sldMk cId="4112361829" sldId="272"/>
            <ac:picMk id="39" creationId="{ECD74563-1338-5B02-1C9A-06AB631D5CFB}"/>
          </ac:picMkLst>
        </pc:picChg>
        <pc:cxnChg chg="mod">
          <ac:chgData name="Deepak Prasad Gupta" userId="d6fab5158667db0f" providerId="LiveId" clId="{4A8E9AB3-BB77-4755-9A69-2EE25A5AD358}" dt="2023-09-30T16:20:37.309" v="132" actId="208"/>
          <ac:cxnSpMkLst>
            <pc:docMk/>
            <pc:sldMk cId="4112361829" sldId="272"/>
            <ac:cxnSpMk id="15" creationId="{D539EEC9-E98B-E80B-47C7-3B3FFD9BE554}"/>
          </ac:cxnSpMkLst>
        </pc:cxnChg>
        <pc:cxnChg chg="mod">
          <ac:chgData name="Deepak Prasad Gupta" userId="d6fab5158667db0f" providerId="LiveId" clId="{4A8E9AB3-BB77-4755-9A69-2EE25A5AD358}" dt="2023-09-30T16:20:37.309" v="132" actId="208"/>
          <ac:cxnSpMkLst>
            <pc:docMk/>
            <pc:sldMk cId="4112361829" sldId="272"/>
            <ac:cxnSpMk id="28" creationId="{14B6047F-5EF1-A578-8605-DDDBDBA66703}"/>
          </ac:cxnSpMkLst>
        </pc:cxnChg>
        <pc:cxnChg chg="mod">
          <ac:chgData name="Deepak Prasad Gupta" userId="d6fab5158667db0f" providerId="LiveId" clId="{4A8E9AB3-BB77-4755-9A69-2EE25A5AD358}" dt="2023-09-30T16:20:37.309" v="132" actId="208"/>
          <ac:cxnSpMkLst>
            <pc:docMk/>
            <pc:sldMk cId="4112361829" sldId="272"/>
            <ac:cxnSpMk id="29" creationId="{7ED2D472-BD83-1467-20A7-0188F3675AA4}"/>
          </ac:cxnSpMkLst>
        </pc:cxnChg>
        <pc:cxnChg chg="mod">
          <ac:chgData name="Deepak Prasad Gupta" userId="d6fab5158667db0f" providerId="LiveId" clId="{4A8E9AB3-BB77-4755-9A69-2EE25A5AD358}" dt="2023-09-30T16:20:37.309" v="132" actId="208"/>
          <ac:cxnSpMkLst>
            <pc:docMk/>
            <pc:sldMk cId="4112361829" sldId="272"/>
            <ac:cxnSpMk id="30" creationId="{FC2ACD5A-A321-E351-1749-26EE302CA4EC}"/>
          </ac:cxnSpMkLst>
        </pc:cxnChg>
      </pc:sldChg>
    </pc:docChg>
  </pc:docChgLst>
  <pc:docChgLst>
    <pc:chgData name="Deepak Prasad Gupta" userId="d6fab5158667db0f" providerId="LiveId" clId="{65630FFE-8AB6-460E-82A6-4F99AA848C45}"/>
    <pc:docChg chg="undo redo custSel addSld delSld modSld">
      <pc:chgData name="Deepak Prasad Gupta" userId="d6fab5158667db0f" providerId="LiveId" clId="{65630FFE-8AB6-460E-82A6-4F99AA848C45}" dt="2023-07-23T09:30:38.371" v="5524" actId="207"/>
      <pc:docMkLst>
        <pc:docMk/>
      </pc:docMkLst>
      <pc:sldChg chg="addSp delSp modSp mod">
        <pc:chgData name="Deepak Prasad Gupta" userId="d6fab5158667db0f" providerId="LiveId" clId="{65630FFE-8AB6-460E-82A6-4F99AA848C45}" dt="2023-07-21T07:26:06.260" v="11" actId="1076"/>
        <pc:sldMkLst>
          <pc:docMk/>
          <pc:sldMk cId="2538681031" sldId="256"/>
        </pc:sldMkLst>
        <pc:spChg chg="add del">
          <ac:chgData name="Deepak Prasad Gupta" userId="d6fab5158667db0f" providerId="LiveId" clId="{65630FFE-8AB6-460E-82A6-4F99AA848C45}" dt="2023-07-21T07:24:37.039" v="3" actId="11529"/>
          <ac:spMkLst>
            <pc:docMk/>
            <pc:sldMk cId="2538681031" sldId="256"/>
            <ac:spMk id="2" creationId="{6F74FA7B-DC04-A014-C864-D92B505C53DF}"/>
          </ac:spMkLst>
        </pc:spChg>
        <pc:spChg chg="add del mod">
          <ac:chgData name="Deepak Prasad Gupta" userId="d6fab5158667db0f" providerId="LiveId" clId="{65630FFE-8AB6-460E-82A6-4F99AA848C45}" dt="2023-07-21T07:25:13.298" v="10" actId="478"/>
          <ac:spMkLst>
            <pc:docMk/>
            <pc:sldMk cId="2538681031" sldId="256"/>
            <ac:spMk id="3" creationId="{B1C9C8C9-49F2-5304-67BC-A732D2FF01CD}"/>
          </ac:spMkLst>
        </pc:spChg>
        <pc:spChg chg="mod">
          <ac:chgData name="Deepak Prasad Gupta" userId="d6fab5158667db0f" providerId="LiveId" clId="{65630FFE-8AB6-460E-82A6-4F99AA848C45}" dt="2023-07-21T07:26:06.260" v="11" actId="1076"/>
          <ac:spMkLst>
            <pc:docMk/>
            <pc:sldMk cId="2538681031" sldId="256"/>
            <ac:spMk id="9" creationId="{0D443CDA-8691-D09D-C544-1F840A05C040}"/>
          </ac:spMkLst>
        </pc:spChg>
      </pc:sldChg>
      <pc:sldChg chg="addSp delSp modSp new mod setBg">
        <pc:chgData name="Deepak Prasad Gupta" userId="d6fab5158667db0f" providerId="LiveId" clId="{65630FFE-8AB6-460E-82A6-4F99AA848C45}" dt="2023-07-22T13:44:47.044" v="2402" actId="692"/>
        <pc:sldMkLst>
          <pc:docMk/>
          <pc:sldMk cId="2707800195" sldId="257"/>
        </pc:sldMkLst>
        <pc:spChg chg="add del mod">
          <ac:chgData name="Deepak Prasad Gupta" userId="d6fab5158667db0f" providerId="LiveId" clId="{65630FFE-8AB6-460E-82A6-4F99AA848C45}" dt="2023-07-21T07:43:54.117" v="42" actId="478"/>
          <ac:spMkLst>
            <pc:docMk/>
            <pc:sldMk cId="2707800195" sldId="257"/>
            <ac:spMk id="2" creationId="{2C86BCB8-A0DE-7AB0-11DA-C875E7882CBA}"/>
          </ac:spMkLst>
        </pc:spChg>
        <pc:spChg chg="add del mod">
          <ac:chgData name="Deepak Prasad Gupta" userId="d6fab5158667db0f" providerId="LiveId" clId="{65630FFE-8AB6-460E-82A6-4F99AA848C45}" dt="2023-07-22T02:00:29.730" v="516" actId="478"/>
          <ac:spMkLst>
            <pc:docMk/>
            <pc:sldMk cId="2707800195" sldId="257"/>
            <ac:spMk id="2" creationId="{4A954C28-0307-F261-9569-1C9A7A1B7CAC}"/>
          </ac:spMkLst>
        </pc:spChg>
        <pc:spChg chg="add mod">
          <ac:chgData name="Deepak Prasad Gupta" userId="d6fab5158667db0f" providerId="LiveId" clId="{65630FFE-8AB6-460E-82A6-4F99AA848C45}" dt="2023-07-22T13:44:47.044" v="2402" actId="692"/>
          <ac:spMkLst>
            <pc:docMk/>
            <pc:sldMk cId="2707800195" sldId="257"/>
            <ac:spMk id="2" creationId="{8913B117-8E09-3F73-5433-51DA8F927F20}"/>
          </ac:spMkLst>
        </pc:spChg>
        <pc:spChg chg="add mod">
          <ac:chgData name="Deepak Prasad Gupta" userId="d6fab5158667db0f" providerId="LiveId" clId="{65630FFE-8AB6-460E-82A6-4F99AA848C45}" dt="2023-07-22T13:43:24.654" v="2394" actId="14861"/>
          <ac:spMkLst>
            <pc:docMk/>
            <pc:sldMk cId="2707800195" sldId="257"/>
            <ac:spMk id="3" creationId="{6E7B10B9-F6D0-444B-12C1-F1BF51AF0C8F}"/>
          </ac:spMkLst>
        </pc:spChg>
        <pc:spChg chg="add del mod">
          <ac:chgData name="Deepak Prasad Gupta" userId="d6fab5158667db0f" providerId="LiveId" clId="{65630FFE-8AB6-460E-82A6-4F99AA848C45}" dt="2023-07-22T02:46:47.965" v="1134" actId="478"/>
          <ac:spMkLst>
            <pc:docMk/>
            <pc:sldMk cId="2707800195" sldId="257"/>
            <ac:spMk id="3" creationId="{B188F7C3-6C9A-CA93-7CEB-24B1FD8F4985}"/>
          </ac:spMkLst>
        </pc:spChg>
        <pc:spChg chg="add del mod">
          <ac:chgData name="Deepak Prasad Gupta" userId="d6fab5158667db0f" providerId="LiveId" clId="{65630FFE-8AB6-460E-82A6-4F99AA848C45}" dt="2023-07-21T07:43:51.748" v="41" actId="478"/>
          <ac:spMkLst>
            <pc:docMk/>
            <pc:sldMk cId="2707800195" sldId="257"/>
            <ac:spMk id="3" creationId="{FC36F27C-C322-FACF-03E0-FE30C60F3C07}"/>
          </ac:spMkLst>
        </pc:spChg>
        <pc:spChg chg="add del mod topLvl">
          <ac:chgData name="Deepak Prasad Gupta" userId="d6fab5158667db0f" providerId="LiveId" clId="{65630FFE-8AB6-460E-82A6-4F99AA848C45}" dt="2023-07-21T08:31:07.723" v="304" actId="478"/>
          <ac:spMkLst>
            <pc:docMk/>
            <pc:sldMk cId="2707800195" sldId="257"/>
            <ac:spMk id="4" creationId="{30935841-3EB8-707D-E238-D638E7F0A21D}"/>
          </ac:spMkLst>
        </pc:spChg>
        <pc:spChg chg="add del mod">
          <ac:chgData name="Deepak Prasad Gupta" userId="d6fab5158667db0f" providerId="LiveId" clId="{65630FFE-8AB6-460E-82A6-4F99AA848C45}" dt="2023-07-22T02:49:17.669" v="1177" actId="478"/>
          <ac:spMkLst>
            <pc:docMk/>
            <pc:sldMk cId="2707800195" sldId="257"/>
            <ac:spMk id="4" creationId="{99479F06-0A9E-5757-B307-7941BAF4264B}"/>
          </ac:spMkLst>
        </pc:spChg>
        <pc:spChg chg="add mod">
          <ac:chgData name="Deepak Prasad Gupta" userId="d6fab5158667db0f" providerId="LiveId" clId="{65630FFE-8AB6-460E-82A6-4F99AA848C45}" dt="2023-07-22T13:44:38.053" v="2401" actId="692"/>
          <ac:spMkLst>
            <pc:docMk/>
            <pc:sldMk cId="2707800195" sldId="257"/>
            <ac:spMk id="4" creationId="{FBB3541F-7F05-43B0-07CE-DBCE7BAE1ED7}"/>
          </ac:spMkLst>
        </pc:spChg>
        <pc:spChg chg="add del mod">
          <ac:chgData name="Deepak Prasad Gupta" userId="d6fab5158667db0f" providerId="LiveId" clId="{65630FFE-8AB6-460E-82A6-4F99AA848C45}" dt="2023-07-21T08:29:13.301" v="288" actId="478"/>
          <ac:spMkLst>
            <pc:docMk/>
            <pc:sldMk cId="2707800195" sldId="257"/>
            <ac:spMk id="5" creationId="{CD7A36D0-562F-76C2-2BCA-4CA05C3228B8}"/>
          </ac:spMkLst>
        </pc:spChg>
        <pc:spChg chg="add mod">
          <ac:chgData name="Deepak Prasad Gupta" userId="d6fab5158667db0f" providerId="LiveId" clId="{65630FFE-8AB6-460E-82A6-4F99AA848C45}" dt="2023-07-22T03:05:19.843" v="1319" actId="108"/>
          <ac:spMkLst>
            <pc:docMk/>
            <pc:sldMk cId="2707800195" sldId="257"/>
            <ac:spMk id="5" creationId="{D9AF7556-F998-CAF4-FF85-520FEC08DBFA}"/>
          </ac:spMkLst>
        </pc:spChg>
        <pc:spChg chg="add mod">
          <ac:chgData name="Deepak Prasad Gupta" userId="d6fab5158667db0f" providerId="LiveId" clId="{65630FFE-8AB6-460E-82A6-4F99AA848C45}" dt="2023-07-22T13:42:17.905" v="2367" actId="2085"/>
          <ac:spMkLst>
            <pc:docMk/>
            <pc:sldMk cId="2707800195" sldId="257"/>
            <ac:spMk id="6" creationId="{433FE6DB-E9D1-1539-B50C-AE2711B8C2DA}"/>
          </ac:spMkLst>
        </pc:spChg>
        <pc:spChg chg="add del mod topLvl">
          <ac:chgData name="Deepak Prasad Gupta" userId="d6fab5158667db0f" providerId="LiveId" clId="{65630FFE-8AB6-460E-82A6-4F99AA848C45}" dt="2023-07-21T08:31:05.179" v="303" actId="478"/>
          <ac:spMkLst>
            <pc:docMk/>
            <pc:sldMk cId="2707800195" sldId="257"/>
            <ac:spMk id="8" creationId="{7AC203A1-8698-3117-52B5-8E29F34EC703}"/>
          </ac:spMkLst>
        </pc:spChg>
        <pc:spChg chg="add del mod">
          <ac:chgData name="Deepak Prasad Gupta" userId="d6fab5158667db0f" providerId="LiveId" clId="{65630FFE-8AB6-460E-82A6-4F99AA848C45}" dt="2023-07-21T08:34:44.643" v="346" actId="478"/>
          <ac:spMkLst>
            <pc:docMk/>
            <pc:sldMk cId="2707800195" sldId="257"/>
            <ac:spMk id="14" creationId="{8EA42955-4F24-818C-7A6B-28EFEF28191D}"/>
          </ac:spMkLst>
        </pc:spChg>
        <pc:spChg chg="add del mod">
          <ac:chgData name="Deepak Prasad Gupta" userId="d6fab5158667db0f" providerId="LiveId" clId="{65630FFE-8AB6-460E-82A6-4F99AA848C45}" dt="2023-07-22T02:00:32.539" v="517" actId="478"/>
          <ac:spMkLst>
            <pc:docMk/>
            <pc:sldMk cId="2707800195" sldId="257"/>
            <ac:spMk id="17" creationId="{45B7BC84-399C-2DB8-64DC-7C70B553C99D}"/>
          </ac:spMkLst>
        </pc:spChg>
        <pc:spChg chg="add del mod">
          <ac:chgData name="Deepak Prasad Gupta" userId="d6fab5158667db0f" providerId="LiveId" clId="{65630FFE-8AB6-460E-82A6-4F99AA848C45}" dt="2023-07-22T01:56:42.630" v="503" actId="478"/>
          <ac:spMkLst>
            <pc:docMk/>
            <pc:sldMk cId="2707800195" sldId="257"/>
            <ac:spMk id="18" creationId="{F6E711AB-48DB-00B5-8F30-54F6665F3CF8}"/>
          </ac:spMkLst>
        </pc:spChg>
        <pc:grpChg chg="add del mod">
          <ac:chgData name="Deepak Prasad Gupta" userId="d6fab5158667db0f" providerId="LiveId" clId="{65630FFE-8AB6-460E-82A6-4F99AA848C45}" dt="2023-07-21T08:31:05.179" v="303" actId="478"/>
          <ac:grpSpMkLst>
            <pc:docMk/>
            <pc:sldMk cId="2707800195" sldId="257"/>
            <ac:grpSpMk id="9" creationId="{6E632A06-A049-99B4-D544-8375DD519BE7}"/>
          </ac:grpSpMkLst>
        </pc:grpChg>
        <pc:picChg chg="add mod ord">
          <ac:chgData name="Deepak Prasad Gupta" userId="d6fab5158667db0f" providerId="LiveId" clId="{65630FFE-8AB6-460E-82A6-4F99AA848C45}" dt="2023-07-22T02:57:07.815" v="1231" actId="1076"/>
          <ac:picMkLst>
            <pc:docMk/>
            <pc:sldMk cId="2707800195" sldId="257"/>
            <ac:picMk id="7" creationId="{3D2569E4-61D3-93D9-F236-E3D7D2B78E92}"/>
          </ac:picMkLst>
        </pc:picChg>
        <pc:picChg chg="add del mod">
          <ac:chgData name="Deepak Prasad Gupta" userId="d6fab5158667db0f" providerId="LiveId" clId="{65630FFE-8AB6-460E-82A6-4F99AA848C45}" dt="2023-07-21T08:29:32.861" v="293" actId="478"/>
          <ac:picMkLst>
            <pc:docMk/>
            <pc:sldMk cId="2707800195" sldId="257"/>
            <ac:picMk id="11" creationId="{3CC2870A-630D-0914-B532-2AE1D4157949}"/>
          </ac:picMkLst>
        </pc:picChg>
        <pc:picChg chg="add del mod">
          <ac:chgData name="Deepak Prasad Gupta" userId="d6fab5158667db0f" providerId="LiveId" clId="{65630FFE-8AB6-460E-82A6-4F99AA848C45}" dt="2023-07-21T08:34:39.660" v="345" actId="478"/>
          <ac:picMkLst>
            <pc:docMk/>
            <pc:sldMk cId="2707800195" sldId="257"/>
            <ac:picMk id="13" creationId="{44099098-0E35-D9CB-01AD-0616482991B0}"/>
          </ac:picMkLst>
        </pc:picChg>
        <pc:picChg chg="add del mod">
          <ac:chgData name="Deepak Prasad Gupta" userId="d6fab5158667db0f" providerId="LiveId" clId="{65630FFE-8AB6-460E-82A6-4F99AA848C45}" dt="2023-07-21T08:40:44.335" v="379" actId="478"/>
          <ac:picMkLst>
            <pc:docMk/>
            <pc:sldMk cId="2707800195" sldId="257"/>
            <ac:picMk id="16" creationId="{27D6B417-A31F-88D7-FA8A-50B55A524240}"/>
          </ac:picMkLst>
        </pc:picChg>
      </pc:sldChg>
      <pc:sldChg chg="add del setBg">
        <pc:chgData name="Deepak Prasad Gupta" userId="d6fab5158667db0f" providerId="LiveId" clId="{65630FFE-8AB6-460E-82A6-4F99AA848C45}" dt="2023-07-22T02:17:09.898" v="741" actId="47"/>
        <pc:sldMkLst>
          <pc:docMk/>
          <pc:sldMk cId="2097590136" sldId="258"/>
        </pc:sldMkLst>
      </pc:sldChg>
      <pc:sldChg chg="addSp delSp modSp add del mod setBg">
        <pc:chgData name="Deepak Prasad Gupta" userId="d6fab5158667db0f" providerId="LiveId" clId="{65630FFE-8AB6-460E-82A6-4F99AA848C45}" dt="2023-07-22T02:59:07.300" v="1258" actId="47"/>
        <pc:sldMkLst>
          <pc:docMk/>
          <pc:sldMk cId="4017040247" sldId="258"/>
        </pc:sldMkLst>
        <pc:spChg chg="add del mod">
          <ac:chgData name="Deepak Prasad Gupta" userId="d6fab5158667db0f" providerId="LiveId" clId="{65630FFE-8AB6-460E-82A6-4F99AA848C45}" dt="2023-07-22T02:28:33.421" v="870"/>
          <ac:spMkLst>
            <pc:docMk/>
            <pc:sldMk cId="4017040247" sldId="258"/>
            <ac:spMk id="2" creationId="{5413EBC1-02C5-E207-05BA-B46EB719FA59}"/>
          </ac:spMkLst>
        </pc:spChg>
        <pc:spChg chg="mod">
          <ac:chgData name="Deepak Prasad Gupta" userId="d6fab5158667db0f" providerId="LiveId" clId="{65630FFE-8AB6-460E-82A6-4F99AA848C45}" dt="2023-07-22T02:45:42.517" v="1130" actId="3062"/>
          <ac:spMkLst>
            <pc:docMk/>
            <pc:sldMk cId="4017040247" sldId="258"/>
            <ac:spMk id="3" creationId="{B188F7C3-6C9A-CA93-7CEB-24B1FD8F4985}"/>
          </ac:spMkLst>
        </pc:spChg>
        <pc:spChg chg="del mod">
          <ac:chgData name="Deepak Prasad Gupta" userId="d6fab5158667db0f" providerId="LiveId" clId="{65630FFE-8AB6-460E-82A6-4F99AA848C45}" dt="2023-07-22T02:28:35.858" v="871" actId="478"/>
          <ac:spMkLst>
            <pc:docMk/>
            <pc:sldMk cId="4017040247" sldId="258"/>
            <ac:spMk id="4" creationId="{99479F06-0A9E-5757-B307-7941BAF4264B}"/>
          </ac:spMkLst>
        </pc:spChg>
        <pc:spChg chg="mod">
          <ac:chgData name="Deepak Prasad Gupta" userId="d6fab5158667db0f" providerId="LiveId" clId="{65630FFE-8AB6-460E-82A6-4F99AA848C45}" dt="2023-07-22T02:40:07.088" v="975" actId="255"/>
          <ac:spMkLst>
            <pc:docMk/>
            <pc:sldMk cId="4017040247" sldId="258"/>
            <ac:spMk id="5" creationId="{D9AF7556-F998-CAF4-FF85-520FEC08DBFA}"/>
          </ac:spMkLst>
        </pc:spChg>
        <pc:spChg chg="add mod ord">
          <ac:chgData name="Deepak Prasad Gupta" userId="d6fab5158667db0f" providerId="LiveId" clId="{65630FFE-8AB6-460E-82A6-4F99AA848C45}" dt="2023-07-22T02:28:40.121" v="873" actId="167"/>
          <ac:spMkLst>
            <pc:docMk/>
            <pc:sldMk cId="4017040247" sldId="258"/>
            <ac:spMk id="6" creationId="{ADF4A398-B2E3-B626-9576-90F84EF98729}"/>
          </ac:spMkLst>
        </pc:spChg>
        <pc:picChg chg="del">
          <ac:chgData name="Deepak Prasad Gupta" userId="d6fab5158667db0f" providerId="LiveId" clId="{65630FFE-8AB6-460E-82A6-4F99AA848C45}" dt="2023-07-22T02:27:12.796" v="845" actId="478"/>
          <ac:picMkLst>
            <pc:docMk/>
            <pc:sldMk cId="4017040247" sldId="258"/>
            <ac:picMk id="7" creationId="{3D2569E4-61D3-93D9-F236-E3D7D2B78E92}"/>
          </ac:picMkLst>
        </pc:picChg>
      </pc:sldChg>
      <pc:sldChg chg="addSp delSp modSp add mod setBg">
        <pc:chgData name="Deepak Prasad Gupta" userId="d6fab5158667db0f" providerId="LiveId" clId="{65630FFE-8AB6-460E-82A6-4F99AA848C45}" dt="2023-07-22T13:46:05.234" v="2417" actId="14861"/>
        <pc:sldMkLst>
          <pc:docMk/>
          <pc:sldMk cId="115153260" sldId="259"/>
        </pc:sldMkLst>
        <pc:spChg chg="add mod">
          <ac:chgData name="Deepak Prasad Gupta" userId="d6fab5158667db0f" providerId="LiveId" clId="{65630FFE-8AB6-460E-82A6-4F99AA848C45}" dt="2023-07-22T13:46:05.234" v="2417" actId="14861"/>
          <ac:spMkLst>
            <pc:docMk/>
            <pc:sldMk cId="115153260" sldId="259"/>
            <ac:spMk id="2" creationId="{2ED19B8A-7212-5628-2364-C7EC6D8F7310}"/>
          </ac:spMkLst>
        </pc:spChg>
        <pc:spChg chg="add mod">
          <ac:chgData name="Deepak Prasad Gupta" userId="d6fab5158667db0f" providerId="LiveId" clId="{65630FFE-8AB6-460E-82A6-4F99AA848C45}" dt="2023-07-22T13:45:23.965" v="2408" actId="14861"/>
          <ac:spMkLst>
            <pc:docMk/>
            <pc:sldMk cId="115153260" sldId="259"/>
            <ac:spMk id="4" creationId="{91F3724E-12AF-B269-9F32-070FBCB357E6}"/>
          </ac:spMkLst>
        </pc:spChg>
        <pc:spChg chg="mod">
          <ac:chgData name="Deepak Prasad Gupta" userId="d6fab5158667db0f" providerId="LiveId" clId="{65630FFE-8AB6-460E-82A6-4F99AA848C45}" dt="2023-07-22T03:33:08.445" v="1633" actId="108"/>
          <ac:spMkLst>
            <pc:docMk/>
            <pc:sldMk cId="115153260" sldId="259"/>
            <ac:spMk id="5" creationId="{D9AF7556-F998-CAF4-FF85-520FEC08DBFA}"/>
          </ac:spMkLst>
        </pc:spChg>
        <pc:spChg chg="mod">
          <ac:chgData name="Deepak Prasad Gupta" userId="d6fab5158667db0f" providerId="LiveId" clId="{65630FFE-8AB6-460E-82A6-4F99AA848C45}" dt="2023-07-22T13:45:03.637" v="2404" actId="108"/>
          <ac:spMkLst>
            <pc:docMk/>
            <pc:sldMk cId="115153260" sldId="259"/>
            <ac:spMk id="6" creationId="{433FE6DB-E9D1-1539-B50C-AE2711B8C2DA}"/>
          </ac:spMkLst>
        </pc:spChg>
        <pc:spChg chg="add mod">
          <ac:chgData name="Deepak Prasad Gupta" userId="d6fab5158667db0f" providerId="LiveId" clId="{65630FFE-8AB6-460E-82A6-4F99AA848C45}" dt="2023-07-22T13:45:36.492" v="2410" actId="14861"/>
          <ac:spMkLst>
            <pc:docMk/>
            <pc:sldMk cId="115153260" sldId="259"/>
            <ac:spMk id="7" creationId="{B20380B6-4D5D-0F69-DE3A-B87132195993}"/>
          </ac:spMkLst>
        </pc:spChg>
        <pc:picChg chg="add mod">
          <ac:chgData name="Deepak Prasad Gupta" userId="d6fab5158667db0f" providerId="LiveId" clId="{65630FFE-8AB6-460E-82A6-4F99AA848C45}" dt="2023-07-22T03:32:07.617" v="1614" actId="1076"/>
          <ac:picMkLst>
            <pc:docMk/>
            <pc:sldMk cId="115153260" sldId="259"/>
            <ac:picMk id="3" creationId="{5B991AC0-EEE0-7461-BCCB-33835867AD91}"/>
          </ac:picMkLst>
        </pc:picChg>
        <pc:picChg chg="del">
          <ac:chgData name="Deepak Prasad Gupta" userId="d6fab5158667db0f" providerId="LiveId" clId="{65630FFE-8AB6-460E-82A6-4F99AA848C45}" dt="2023-07-22T02:58:37.851" v="1239" actId="478"/>
          <ac:picMkLst>
            <pc:docMk/>
            <pc:sldMk cId="115153260" sldId="259"/>
            <ac:picMk id="7" creationId="{3D2569E4-61D3-93D9-F236-E3D7D2B78E92}"/>
          </ac:picMkLst>
        </pc:picChg>
      </pc:sldChg>
      <pc:sldChg chg="new del">
        <pc:chgData name="Deepak Prasad Gupta" userId="d6fab5158667db0f" providerId="LiveId" clId="{65630FFE-8AB6-460E-82A6-4F99AA848C45}" dt="2023-07-22T02:58:07.552" v="1235" actId="47"/>
        <pc:sldMkLst>
          <pc:docMk/>
          <pc:sldMk cId="2847637910" sldId="259"/>
        </pc:sldMkLst>
      </pc:sldChg>
      <pc:sldChg chg="add del setBg">
        <pc:chgData name="Deepak Prasad Gupta" userId="d6fab5158667db0f" providerId="LiveId" clId="{65630FFE-8AB6-460E-82A6-4F99AA848C45}" dt="2023-07-22T02:44:33.869" v="1121"/>
        <pc:sldMkLst>
          <pc:docMk/>
          <pc:sldMk cId="4036234354" sldId="259"/>
        </pc:sldMkLst>
      </pc:sldChg>
      <pc:sldChg chg="addSp delSp modSp add mod setBg">
        <pc:chgData name="Deepak Prasad Gupta" userId="d6fab5158667db0f" providerId="LiveId" clId="{65630FFE-8AB6-460E-82A6-4F99AA848C45}" dt="2023-07-22T13:46:38.074" v="2420" actId="108"/>
        <pc:sldMkLst>
          <pc:docMk/>
          <pc:sldMk cId="347341056" sldId="260"/>
        </pc:sldMkLst>
        <pc:spChg chg="add mod">
          <ac:chgData name="Deepak Prasad Gupta" userId="d6fab5158667db0f" providerId="LiveId" clId="{65630FFE-8AB6-460E-82A6-4F99AA848C45}" dt="2023-07-22T13:46:38.074" v="2420" actId="108"/>
          <ac:spMkLst>
            <pc:docMk/>
            <pc:sldMk cId="347341056" sldId="260"/>
            <ac:spMk id="3" creationId="{542DEF8E-15F9-AABC-C713-52B7774CFB49}"/>
          </ac:spMkLst>
        </pc:spChg>
        <pc:spChg chg="mod">
          <ac:chgData name="Deepak Prasad Gupta" userId="d6fab5158667db0f" providerId="LiveId" clId="{65630FFE-8AB6-460E-82A6-4F99AA848C45}" dt="2023-07-22T03:31:07.058" v="1604" actId="108"/>
          <ac:spMkLst>
            <pc:docMk/>
            <pc:sldMk cId="347341056" sldId="260"/>
            <ac:spMk id="5" creationId="{D9AF7556-F998-CAF4-FF85-520FEC08DBFA}"/>
          </ac:spMkLst>
        </pc:spChg>
        <pc:spChg chg="mod">
          <ac:chgData name="Deepak Prasad Gupta" userId="d6fab5158667db0f" providerId="LiveId" clId="{65630FFE-8AB6-460E-82A6-4F99AA848C45}" dt="2023-07-22T13:41:22.226" v="2364" actId="108"/>
          <ac:spMkLst>
            <pc:docMk/>
            <pc:sldMk cId="347341056" sldId="260"/>
            <ac:spMk id="6" creationId="{433FE6DB-E9D1-1539-B50C-AE2711B8C2DA}"/>
          </ac:spMkLst>
        </pc:spChg>
        <pc:spChg chg="add mod">
          <ac:chgData name="Deepak Prasad Gupta" userId="d6fab5158667db0f" providerId="LiveId" clId="{65630FFE-8AB6-460E-82A6-4F99AA848C45}" dt="2023-07-22T13:46:24.850" v="2419" actId="108"/>
          <ac:spMkLst>
            <pc:docMk/>
            <pc:sldMk cId="347341056" sldId="260"/>
            <ac:spMk id="9" creationId="{B103A901-25A9-29C5-D5F7-51AD372CE749}"/>
          </ac:spMkLst>
        </pc:spChg>
        <pc:grpChg chg="add mod">
          <ac:chgData name="Deepak Prasad Gupta" userId="d6fab5158667db0f" providerId="LiveId" clId="{65630FFE-8AB6-460E-82A6-4F99AA848C45}" dt="2023-07-22T03:28:02.112" v="1593" actId="1076"/>
          <ac:grpSpMkLst>
            <pc:docMk/>
            <pc:sldMk cId="347341056" sldId="260"/>
            <ac:grpSpMk id="2" creationId="{C0DCEA96-6C1A-3969-4C28-4197D21E43A3}"/>
          </ac:grpSpMkLst>
        </pc:grpChg>
        <pc:picChg chg="del">
          <ac:chgData name="Deepak Prasad Gupta" userId="d6fab5158667db0f" providerId="LiveId" clId="{65630FFE-8AB6-460E-82A6-4F99AA848C45}" dt="2023-07-22T03:26:00.969" v="1566" actId="478"/>
          <ac:picMkLst>
            <pc:docMk/>
            <pc:sldMk cId="347341056" sldId="260"/>
            <ac:picMk id="3" creationId="{5B991AC0-EEE0-7461-BCCB-33835867AD91}"/>
          </ac:picMkLst>
        </pc:picChg>
        <pc:picChg chg="mod">
          <ac:chgData name="Deepak Prasad Gupta" userId="d6fab5158667db0f" providerId="LiveId" clId="{65630FFE-8AB6-460E-82A6-4F99AA848C45}" dt="2023-07-22T03:27:52.577" v="1591"/>
          <ac:picMkLst>
            <pc:docMk/>
            <pc:sldMk cId="347341056" sldId="260"/>
            <ac:picMk id="4" creationId="{5A4F41E0-2632-14E8-4AF3-322C8A71B61E}"/>
          </ac:picMkLst>
        </pc:picChg>
        <pc:picChg chg="mod">
          <ac:chgData name="Deepak Prasad Gupta" userId="d6fab5158667db0f" providerId="LiveId" clId="{65630FFE-8AB6-460E-82A6-4F99AA848C45}" dt="2023-07-22T03:27:52.577" v="1591"/>
          <ac:picMkLst>
            <pc:docMk/>
            <pc:sldMk cId="347341056" sldId="260"/>
            <ac:picMk id="7" creationId="{04C0E6A0-A291-EB42-0289-DAB527BC9C16}"/>
          </ac:picMkLst>
        </pc:picChg>
        <pc:picChg chg="mod">
          <ac:chgData name="Deepak Prasad Gupta" userId="d6fab5158667db0f" providerId="LiveId" clId="{65630FFE-8AB6-460E-82A6-4F99AA848C45}" dt="2023-07-22T03:27:52.577" v="1591"/>
          <ac:picMkLst>
            <pc:docMk/>
            <pc:sldMk cId="347341056" sldId="260"/>
            <ac:picMk id="8" creationId="{FC16CD1F-7259-A317-0AFB-FB87E2C0C7E8}"/>
          </ac:picMkLst>
        </pc:picChg>
      </pc:sldChg>
      <pc:sldChg chg="addSp delSp modSp add mod setBg">
        <pc:chgData name="Deepak Prasad Gupta" userId="d6fab5158667db0f" providerId="LiveId" clId="{65630FFE-8AB6-460E-82A6-4F99AA848C45}" dt="2023-07-22T14:34:03.484" v="2739" actId="11"/>
        <pc:sldMkLst>
          <pc:docMk/>
          <pc:sldMk cId="2363364687" sldId="261"/>
        </pc:sldMkLst>
        <pc:spChg chg="add del mod">
          <ac:chgData name="Deepak Prasad Gupta" userId="d6fab5158667db0f" providerId="LiveId" clId="{65630FFE-8AB6-460E-82A6-4F99AA848C45}" dt="2023-07-22T13:18:39.056" v="2242" actId="478"/>
          <ac:spMkLst>
            <pc:docMk/>
            <pc:sldMk cId="2363364687" sldId="261"/>
            <ac:spMk id="3" creationId="{81EDA48A-336F-95E7-749B-B5E3FA30EEBB}"/>
          </ac:spMkLst>
        </pc:spChg>
        <pc:spChg chg="mod">
          <ac:chgData name="Deepak Prasad Gupta" userId="d6fab5158667db0f" providerId="LiveId" clId="{65630FFE-8AB6-460E-82A6-4F99AA848C45}" dt="2023-07-22T14:34:03.484" v="2739" actId="11"/>
          <ac:spMkLst>
            <pc:docMk/>
            <pc:sldMk cId="2363364687" sldId="261"/>
            <ac:spMk id="5" creationId="{D9AF7556-F998-CAF4-FF85-520FEC08DBFA}"/>
          </ac:spMkLst>
        </pc:spChg>
        <pc:spChg chg="mod">
          <ac:chgData name="Deepak Prasad Gupta" userId="d6fab5158667db0f" providerId="LiveId" clId="{65630FFE-8AB6-460E-82A6-4F99AA848C45}" dt="2023-07-22T13:41:27.752" v="2365" actId="108"/>
          <ac:spMkLst>
            <pc:docMk/>
            <pc:sldMk cId="2363364687" sldId="261"/>
            <ac:spMk id="6" creationId="{433FE6DB-E9D1-1539-B50C-AE2711B8C2DA}"/>
          </ac:spMkLst>
        </pc:spChg>
        <pc:spChg chg="add del mod ord">
          <ac:chgData name="Deepak Prasad Gupta" userId="d6fab5158667db0f" providerId="LiveId" clId="{65630FFE-8AB6-460E-82A6-4F99AA848C45}" dt="2023-07-22T13:15:41.551" v="2224" actId="11529"/>
          <ac:spMkLst>
            <pc:docMk/>
            <pc:sldMk cId="2363364687" sldId="261"/>
            <ac:spMk id="12" creationId="{A8F62C9D-C719-F359-59D0-878C7DB14CBA}"/>
          </ac:spMkLst>
        </pc:spChg>
        <pc:spChg chg="add del mod">
          <ac:chgData name="Deepak Prasad Gupta" userId="d6fab5158667db0f" providerId="LiveId" clId="{65630FFE-8AB6-460E-82A6-4F99AA848C45}" dt="2023-07-22T13:13:01.880" v="2206"/>
          <ac:spMkLst>
            <pc:docMk/>
            <pc:sldMk cId="2363364687" sldId="261"/>
            <ac:spMk id="13" creationId="{5635C8F7-51F0-EE27-877E-FA9BBB845E51}"/>
          </ac:spMkLst>
        </pc:spChg>
        <pc:spChg chg="add del mod ord">
          <ac:chgData name="Deepak Prasad Gupta" userId="d6fab5158667db0f" providerId="LiveId" clId="{65630FFE-8AB6-460E-82A6-4F99AA848C45}" dt="2023-07-22T13:15:39.434" v="2220"/>
          <ac:spMkLst>
            <pc:docMk/>
            <pc:sldMk cId="2363364687" sldId="261"/>
            <ac:spMk id="14" creationId="{FB9848D9-695C-157E-91BC-2959542F8489}"/>
          </ac:spMkLst>
        </pc:spChg>
        <pc:spChg chg="mod">
          <ac:chgData name="Deepak Prasad Gupta" userId="d6fab5158667db0f" providerId="LiveId" clId="{65630FFE-8AB6-460E-82A6-4F99AA848C45}" dt="2023-07-22T13:23:51.530" v="2278" actId="1076"/>
          <ac:spMkLst>
            <pc:docMk/>
            <pc:sldMk cId="2363364687" sldId="261"/>
            <ac:spMk id="19" creationId="{00F76A59-04FC-2DFB-1E7B-9EAB82FA302C}"/>
          </ac:spMkLst>
        </pc:spChg>
        <pc:spChg chg="add mod ord">
          <ac:chgData name="Deepak Prasad Gupta" userId="d6fab5158667db0f" providerId="LiveId" clId="{65630FFE-8AB6-460E-82A6-4F99AA848C45}" dt="2023-07-22T13:46:21.442" v="2418" actId="108"/>
          <ac:spMkLst>
            <pc:docMk/>
            <pc:sldMk cId="2363364687" sldId="261"/>
            <ac:spMk id="20" creationId="{BDF760E6-1E94-10C9-FE94-09B5473A567E}"/>
          </ac:spMkLst>
        </pc:spChg>
        <pc:spChg chg="add mod">
          <ac:chgData name="Deepak Prasad Gupta" userId="d6fab5158667db0f" providerId="LiveId" clId="{65630FFE-8AB6-460E-82A6-4F99AA848C45}" dt="2023-07-22T13:46:53.108" v="2422" actId="108"/>
          <ac:spMkLst>
            <pc:docMk/>
            <pc:sldMk cId="2363364687" sldId="261"/>
            <ac:spMk id="21" creationId="{0C72B25C-99B0-E0AC-3F2A-2E9C8D9520A3}"/>
          </ac:spMkLst>
        </pc:spChg>
        <pc:spChg chg="add mod">
          <ac:chgData name="Deepak Prasad Gupta" userId="d6fab5158667db0f" providerId="LiveId" clId="{65630FFE-8AB6-460E-82A6-4F99AA848C45}" dt="2023-07-22T13:46:40.396" v="2421" actId="108"/>
          <ac:spMkLst>
            <pc:docMk/>
            <pc:sldMk cId="2363364687" sldId="261"/>
            <ac:spMk id="22" creationId="{DF5E30D2-3670-512E-F5D1-47290D714E8A}"/>
          </ac:spMkLst>
        </pc:spChg>
        <pc:grpChg chg="del">
          <ac:chgData name="Deepak Prasad Gupta" userId="d6fab5158667db0f" providerId="LiveId" clId="{65630FFE-8AB6-460E-82A6-4F99AA848C45}" dt="2023-07-22T12:51:50.729" v="1636" actId="478"/>
          <ac:grpSpMkLst>
            <pc:docMk/>
            <pc:sldMk cId="2363364687" sldId="261"/>
            <ac:grpSpMk id="2" creationId="{C0DCEA96-6C1A-3969-4C28-4197D21E43A3}"/>
          </ac:grpSpMkLst>
        </pc:grpChg>
        <pc:picChg chg="add del mod">
          <ac:chgData name="Deepak Prasad Gupta" userId="d6fab5158667db0f" providerId="LiveId" clId="{65630FFE-8AB6-460E-82A6-4F99AA848C45}" dt="2023-07-22T13:22:49.143" v="2271" actId="478"/>
          <ac:picMkLst>
            <pc:docMk/>
            <pc:sldMk cId="2363364687" sldId="261"/>
            <ac:picMk id="16" creationId="{B9192FB8-36C5-F939-C7F3-60D0C7418CF4}"/>
          </ac:picMkLst>
        </pc:picChg>
        <pc:picChg chg="add del mod">
          <ac:chgData name="Deepak Prasad Gupta" userId="d6fab5158667db0f" providerId="LiveId" clId="{65630FFE-8AB6-460E-82A6-4F99AA848C45}" dt="2023-07-22T13:21:52.793" v="2266" actId="27803"/>
          <ac:picMkLst>
            <pc:docMk/>
            <pc:sldMk cId="2363364687" sldId="261"/>
            <ac:picMk id="18" creationId="{00F76A59-04FC-2DFB-1E7B-9EAB82FA302C}"/>
          </ac:picMkLst>
        </pc:picChg>
        <pc:picChg chg="add del mod">
          <ac:chgData name="Deepak Prasad Gupta" userId="d6fab5158667db0f" providerId="LiveId" clId="{65630FFE-8AB6-460E-82A6-4F99AA848C45}" dt="2023-07-22T13:39:29.882" v="2352" actId="478"/>
          <ac:picMkLst>
            <pc:docMk/>
            <pc:sldMk cId="2363364687" sldId="261"/>
            <ac:picMk id="24" creationId="{FEADF147-F41C-BF0A-F986-F17ED10D2DCE}"/>
          </ac:picMkLst>
        </pc:picChg>
        <pc:picChg chg="add mod">
          <ac:chgData name="Deepak Prasad Gupta" userId="d6fab5158667db0f" providerId="LiveId" clId="{65630FFE-8AB6-460E-82A6-4F99AA848C45}" dt="2023-07-22T13:40:11.716" v="2359" actId="1076"/>
          <ac:picMkLst>
            <pc:docMk/>
            <pc:sldMk cId="2363364687" sldId="261"/>
            <ac:picMk id="26" creationId="{9796218C-E34F-C031-389C-241D342789C1}"/>
          </ac:picMkLst>
        </pc:picChg>
        <pc:cxnChg chg="add del mod">
          <ac:chgData name="Deepak Prasad Gupta" userId="d6fab5158667db0f" providerId="LiveId" clId="{65630FFE-8AB6-460E-82A6-4F99AA848C45}" dt="2023-07-22T13:18:44.852" v="2243" actId="478"/>
          <ac:cxnSpMkLst>
            <pc:docMk/>
            <pc:sldMk cId="2363364687" sldId="261"/>
            <ac:cxnSpMk id="10" creationId="{2744D40C-2150-6D42-AD1C-57337B3721A3}"/>
          </ac:cxnSpMkLst>
        </pc:cxnChg>
      </pc:sldChg>
      <pc:sldChg chg="addSp delSp modSp add mod setBg">
        <pc:chgData name="Deepak Prasad Gupta" userId="d6fab5158667db0f" providerId="LiveId" clId="{65630FFE-8AB6-460E-82A6-4F99AA848C45}" dt="2023-07-22T14:34:11.652" v="2740" actId="11"/>
        <pc:sldMkLst>
          <pc:docMk/>
          <pc:sldMk cId="4083317570" sldId="262"/>
        </pc:sldMkLst>
        <pc:spChg chg="mod">
          <ac:chgData name="Deepak Prasad Gupta" userId="d6fab5158667db0f" providerId="LiveId" clId="{65630FFE-8AB6-460E-82A6-4F99AA848C45}" dt="2023-07-22T14:34:11.652" v="2740" actId="11"/>
          <ac:spMkLst>
            <pc:docMk/>
            <pc:sldMk cId="4083317570" sldId="262"/>
            <ac:spMk id="5" creationId="{D9AF7556-F998-CAF4-FF85-520FEC08DBFA}"/>
          </ac:spMkLst>
        </pc:spChg>
        <pc:spChg chg="mod">
          <ac:chgData name="Deepak Prasad Gupta" userId="d6fab5158667db0f" providerId="LiveId" clId="{65630FFE-8AB6-460E-82A6-4F99AA848C45}" dt="2023-07-22T13:56:57.037" v="2449" actId="1076"/>
          <ac:spMkLst>
            <pc:docMk/>
            <pc:sldMk cId="4083317570" sldId="262"/>
            <ac:spMk id="20" creationId="{BDF760E6-1E94-10C9-FE94-09B5473A567E}"/>
          </ac:spMkLst>
        </pc:spChg>
        <pc:spChg chg="mod">
          <ac:chgData name="Deepak Prasad Gupta" userId="d6fab5158667db0f" providerId="LiveId" clId="{65630FFE-8AB6-460E-82A6-4F99AA848C45}" dt="2023-07-22T13:58:19.891" v="2456" actId="1076"/>
          <ac:spMkLst>
            <pc:docMk/>
            <pc:sldMk cId="4083317570" sldId="262"/>
            <ac:spMk id="21" creationId="{0C72B25C-99B0-E0AC-3F2A-2E9C8D9520A3}"/>
          </ac:spMkLst>
        </pc:spChg>
        <pc:spChg chg="mod">
          <ac:chgData name="Deepak Prasad Gupta" userId="d6fab5158667db0f" providerId="LiveId" clId="{65630FFE-8AB6-460E-82A6-4F99AA848C45}" dt="2023-07-22T13:57:07.830" v="2451" actId="1076"/>
          <ac:spMkLst>
            <pc:docMk/>
            <pc:sldMk cId="4083317570" sldId="262"/>
            <ac:spMk id="22" creationId="{DF5E30D2-3670-512E-F5D1-47290D714E8A}"/>
          </ac:spMkLst>
        </pc:spChg>
        <pc:picChg chg="del mod">
          <ac:chgData name="Deepak Prasad Gupta" userId="d6fab5158667db0f" providerId="LiveId" clId="{65630FFE-8AB6-460E-82A6-4F99AA848C45}" dt="2023-07-22T13:56:28.891" v="2446" actId="478"/>
          <ac:picMkLst>
            <pc:docMk/>
            <pc:sldMk cId="4083317570" sldId="262"/>
            <ac:picMk id="26" creationId="{9796218C-E34F-C031-389C-241D342789C1}"/>
          </ac:picMkLst>
        </pc:picChg>
        <pc:picChg chg="add mod">
          <ac:chgData name="Deepak Prasad Gupta" userId="d6fab5158667db0f" providerId="LiveId" clId="{65630FFE-8AB6-460E-82A6-4F99AA848C45}" dt="2023-07-22T13:58:26.247" v="2459" actId="1076"/>
          <ac:picMkLst>
            <pc:docMk/>
            <pc:sldMk cId="4083317570" sldId="262"/>
            <ac:picMk id="1026" creationId="{B17A8292-7537-73F8-5200-6B2F48E31131}"/>
          </ac:picMkLst>
        </pc:picChg>
      </pc:sldChg>
      <pc:sldChg chg="addSp delSp modSp add mod setBg">
        <pc:chgData name="Deepak Prasad Gupta" userId="d6fab5158667db0f" providerId="LiveId" clId="{65630FFE-8AB6-460E-82A6-4F99AA848C45}" dt="2023-07-23T01:56:22.998" v="3707"/>
        <pc:sldMkLst>
          <pc:docMk/>
          <pc:sldMk cId="595804696" sldId="263"/>
        </pc:sldMkLst>
        <pc:spChg chg="add mod ord">
          <ac:chgData name="Deepak Prasad Gupta" userId="d6fab5158667db0f" providerId="LiveId" clId="{65630FFE-8AB6-460E-82A6-4F99AA848C45}" dt="2023-07-22T14:35:00.645" v="2741" actId="1076"/>
          <ac:spMkLst>
            <pc:docMk/>
            <pc:sldMk cId="595804696" sldId="263"/>
            <ac:spMk id="2" creationId="{2A10D6BE-09CE-607A-5DA8-99DB03BB130B}"/>
          </ac:spMkLst>
        </pc:spChg>
        <pc:spChg chg="mod">
          <ac:chgData name="Deepak Prasad Gupta" userId="d6fab5158667db0f" providerId="LiveId" clId="{65630FFE-8AB6-460E-82A6-4F99AA848C45}" dt="2023-07-22T14:35:00.645" v="2741" actId="1076"/>
          <ac:spMkLst>
            <pc:docMk/>
            <pc:sldMk cId="595804696" sldId="263"/>
            <ac:spMk id="5" creationId="{D9AF7556-F998-CAF4-FF85-520FEC08DBFA}"/>
          </ac:spMkLst>
        </pc:spChg>
        <pc:spChg chg="mod">
          <ac:chgData name="Deepak Prasad Gupta" userId="d6fab5158667db0f" providerId="LiveId" clId="{65630FFE-8AB6-460E-82A6-4F99AA848C45}" dt="2023-07-22T14:03:21.843" v="2497" actId="14100"/>
          <ac:spMkLst>
            <pc:docMk/>
            <pc:sldMk cId="595804696" sldId="263"/>
            <ac:spMk id="6" creationId="{433FE6DB-E9D1-1539-B50C-AE2711B8C2DA}"/>
          </ac:spMkLst>
        </pc:spChg>
        <pc:spChg chg="add mod">
          <ac:chgData name="Deepak Prasad Gupta" userId="d6fab5158667db0f" providerId="LiveId" clId="{65630FFE-8AB6-460E-82A6-4F99AA848C45}" dt="2023-07-22T14:35:00.645" v="2741" actId="1076"/>
          <ac:spMkLst>
            <pc:docMk/>
            <pc:sldMk cId="595804696" sldId="263"/>
            <ac:spMk id="10" creationId="{D4A51E51-6C63-2D41-D5B5-B7E416B624AD}"/>
          </ac:spMkLst>
        </pc:spChg>
        <pc:spChg chg="add mod">
          <ac:chgData name="Deepak Prasad Gupta" userId="d6fab5158667db0f" providerId="LiveId" clId="{65630FFE-8AB6-460E-82A6-4F99AA848C45}" dt="2023-07-22T14:35:38.317" v="2751" actId="1076"/>
          <ac:spMkLst>
            <pc:docMk/>
            <pc:sldMk cId="595804696" sldId="263"/>
            <ac:spMk id="12" creationId="{547E6CC9-7F2B-EA8C-63C9-1990E00BA10E}"/>
          </ac:spMkLst>
        </pc:spChg>
        <pc:spChg chg="add mod">
          <ac:chgData name="Deepak Prasad Gupta" userId="d6fab5158667db0f" providerId="LiveId" clId="{65630FFE-8AB6-460E-82A6-4F99AA848C45}" dt="2023-07-22T14:36:28.467" v="2762" actId="1076"/>
          <ac:spMkLst>
            <pc:docMk/>
            <pc:sldMk cId="595804696" sldId="263"/>
            <ac:spMk id="13" creationId="{9C5B42AB-059A-99AC-0E0C-343DE5493B18}"/>
          </ac:spMkLst>
        </pc:spChg>
        <pc:spChg chg="add del mod">
          <ac:chgData name="Deepak Prasad Gupta" userId="d6fab5158667db0f" providerId="LiveId" clId="{65630FFE-8AB6-460E-82A6-4F99AA848C45}" dt="2023-07-22T14:37:12.763" v="2764"/>
          <ac:spMkLst>
            <pc:docMk/>
            <pc:sldMk cId="595804696" sldId="263"/>
            <ac:spMk id="14" creationId="{030D3B7B-E5E5-404D-20FC-2FC355B3C942}"/>
          </ac:spMkLst>
        </pc:spChg>
        <pc:spChg chg="del">
          <ac:chgData name="Deepak Prasad Gupta" userId="d6fab5158667db0f" providerId="LiveId" clId="{65630FFE-8AB6-460E-82A6-4F99AA848C45}" dt="2023-07-22T14:01:23.254" v="2474" actId="478"/>
          <ac:spMkLst>
            <pc:docMk/>
            <pc:sldMk cId="595804696" sldId="263"/>
            <ac:spMk id="19" creationId="{00F76A59-04FC-2DFB-1E7B-9EAB82FA302C}"/>
          </ac:spMkLst>
        </pc:spChg>
        <pc:spChg chg="mod">
          <ac:chgData name="Deepak Prasad Gupta" userId="d6fab5158667db0f" providerId="LiveId" clId="{65630FFE-8AB6-460E-82A6-4F99AA848C45}" dt="2023-07-22T14:17:13.519" v="2548" actId="1076"/>
          <ac:spMkLst>
            <pc:docMk/>
            <pc:sldMk cId="595804696" sldId="263"/>
            <ac:spMk id="20" creationId="{BDF760E6-1E94-10C9-FE94-09B5473A567E}"/>
          </ac:spMkLst>
        </pc:spChg>
        <pc:spChg chg="mod">
          <ac:chgData name="Deepak Prasad Gupta" userId="d6fab5158667db0f" providerId="LiveId" clId="{65630FFE-8AB6-460E-82A6-4F99AA848C45}" dt="2023-07-22T14:03:28.288" v="2499" actId="1076"/>
          <ac:spMkLst>
            <pc:docMk/>
            <pc:sldMk cId="595804696" sldId="263"/>
            <ac:spMk id="21" creationId="{0C72B25C-99B0-E0AC-3F2A-2E9C8D9520A3}"/>
          </ac:spMkLst>
        </pc:spChg>
        <pc:spChg chg="mod">
          <ac:chgData name="Deepak Prasad Gupta" userId="d6fab5158667db0f" providerId="LiveId" clId="{65630FFE-8AB6-460E-82A6-4F99AA848C45}" dt="2023-07-22T14:03:17.072" v="2494" actId="1076"/>
          <ac:spMkLst>
            <pc:docMk/>
            <pc:sldMk cId="595804696" sldId="263"/>
            <ac:spMk id="22" creationId="{DF5E30D2-3670-512E-F5D1-47290D714E8A}"/>
          </ac:spMkLst>
        </pc:spChg>
        <pc:graphicFrameChg chg="add mod">
          <ac:chgData name="Deepak Prasad Gupta" userId="d6fab5158667db0f" providerId="LiveId" clId="{65630FFE-8AB6-460E-82A6-4F99AA848C45}" dt="2023-07-23T01:56:22.998" v="3707"/>
          <ac:graphicFrameMkLst>
            <pc:docMk/>
            <pc:sldMk cId="595804696" sldId="263"/>
            <ac:graphicFrameMk id="9" creationId="{1C565D6A-9FFE-383B-3CEA-56E4F4EE8734}"/>
          </ac:graphicFrameMkLst>
        </pc:graphicFrameChg>
        <pc:picChg chg="add mod">
          <ac:chgData name="Deepak Prasad Gupta" userId="d6fab5158667db0f" providerId="LiveId" clId="{65630FFE-8AB6-460E-82A6-4F99AA848C45}" dt="2023-07-22T14:17:18.991" v="2549" actId="1076"/>
          <ac:picMkLst>
            <pc:docMk/>
            <pc:sldMk cId="595804696" sldId="263"/>
            <ac:picMk id="4" creationId="{2247769F-32CB-8B4E-7941-A1955C0C423A}"/>
          </ac:picMkLst>
        </pc:picChg>
        <pc:picChg chg="add mod">
          <ac:chgData name="Deepak Prasad Gupta" userId="d6fab5158667db0f" providerId="LiveId" clId="{65630FFE-8AB6-460E-82A6-4F99AA848C45}" dt="2023-07-22T14:17:22.547" v="2550" actId="1076"/>
          <ac:picMkLst>
            <pc:docMk/>
            <pc:sldMk cId="595804696" sldId="263"/>
            <ac:picMk id="8" creationId="{54410D1A-0A8E-C258-9167-072E745F0CBA}"/>
          </ac:picMkLst>
        </pc:picChg>
        <pc:picChg chg="del">
          <ac:chgData name="Deepak Prasad Gupta" userId="d6fab5158667db0f" providerId="LiveId" clId="{65630FFE-8AB6-460E-82A6-4F99AA848C45}" dt="2023-07-22T14:00:27.873" v="2464" actId="478"/>
          <ac:picMkLst>
            <pc:docMk/>
            <pc:sldMk cId="595804696" sldId="263"/>
            <ac:picMk id="1026" creationId="{B17A8292-7537-73F8-5200-6B2F48E31131}"/>
          </ac:picMkLst>
        </pc:picChg>
      </pc:sldChg>
      <pc:sldChg chg="addSp delSp modSp add mod setBg">
        <pc:chgData name="Deepak Prasad Gupta" userId="d6fab5158667db0f" providerId="LiveId" clId="{65630FFE-8AB6-460E-82A6-4F99AA848C45}" dt="2023-07-22T15:21:13.909" v="3422" actId="1076"/>
        <pc:sldMkLst>
          <pc:docMk/>
          <pc:sldMk cId="429808952" sldId="264"/>
        </pc:sldMkLst>
        <pc:spChg chg="mod">
          <ac:chgData name="Deepak Prasad Gupta" userId="d6fab5158667db0f" providerId="LiveId" clId="{65630FFE-8AB6-460E-82A6-4F99AA848C45}" dt="2023-07-22T14:58:27.354" v="3104" actId="1076"/>
          <ac:spMkLst>
            <pc:docMk/>
            <pc:sldMk cId="429808952" sldId="264"/>
            <ac:spMk id="5" creationId="{D9AF7556-F998-CAF4-FF85-520FEC08DBFA}"/>
          </ac:spMkLst>
        </pc:spChg>
        <pc:spChg chg="mod">
          <ac:chgData name="Deepak Prasad Gupta" userId="d6fab5158667db0f" providerId="LiveId" clId="{65630FFE-8AB6-460E-82A6-4F99AA848C45}" dt="2023-07-22T14:56:08.650" v="3066" actId="207"/>
          <ac:spMkLst>
            <pc:docMk/>
            <pc:sldMk cId="429808952" sldId="264"/>
            <ac:spMk id="10" creationId="{D4A51E51-6C63-2D41-D5B5-B7E416B624AD}"/>
          </ac:spMkLst>
        </pc:spChg>
        <pc:spChg chg="mod">
          <ac:chgData name="Deepak Prasad Gupta" userId="d6fab5158667db0f" providerId="LiveId" clId="{65630FFE-8AB6-460E-82A6-4F99AA848C45}" dt="2023-07-22T15:20:15.433" v="3401" actId="1076"/>
          <ac:spMkLst>
            <pc:docMk/>
            <pc:sldMk cId="429808952" sldId="264"/>
            <ac:spMk id="20" creationId="{BDF760E6-1E94-10C9-FE94-09B5473A567E}"/>
          </ac:spMkLst>
        </pc:spChg>
        <pc:spChg chg="mod">
          <ac:chgData name="Deepak Prasad Gupta" userId="d6fab5158667db0f" providerId="LiveId" clId="{65630FFE-8AB6-460E-82A6-4F99AA848C45}" dt="2023-07-22T15:20:54.377" v="3419" actId="1076"/>
          <ac:spMkLst>
            <pc:docMk/>
            <pc:sldMk cId="429808952" sldId="264"/>
            <ac:spMk id="22" creationId="{DF5E30D2-3670-512E-F5D1-47290D714E8A}"/>
          </ac:spMkLst>
        </pc:spChg>
        <pc:graphicFrameChg chg="del">
          <ac:chgData name="Deepak Prasad Gupta" userId="d6fab5158667db0f" providerId="LiveId" clId="{65630FFE-8AB6-460E-82A6-4F99AA848C45}" dt="2023-07-22T14:37:42.396" v="2793" actId="478"/>
          <ac:graphicFrameMkLst>
            <pc:docMk/>
            <pc:sldMk cId="429808952" sldId="264"/>
            <ac:graphicFrameMk id="9" creationId="{1C565D6A-9FFE-383B-3CEA-56E4F4EE8734}"/>
          </ac:graphicFrameMkLst>
        </pc:graphicFrameChg>
        <pc:picChg chg="del">
          <ac:chgData name="Deepak Prasad Gupta" userId="d6fab5158667db0f" providerId="LiveId" clId="{65630FFE-8AB6-460E-82A6-4F99AA848C45}" dt="2023-07-22T14:37:46.598" v="2794" actId="478"/>
          <ac:picMkLst>
            <pc:docMk/>
            <pc:sldMk cId="429808952" sldId="264"/>
            <ac:picMk id="4" creationId="{2247769F-32CB-8B4E-7941-A1955C0C423A}"/>
          </ac:picMkLst>
        </pc:picChg>
        <pc:picChg chg="add mod">
          <ac:chgData name="Deepak Prasad Gupta" userId="d6fab5158667db0f" providerId="LiveId" clId="{65630FFE-8AB6-460E-82A6-4F99AA848C45}" dt="2023-07-22T15:21:09.846" v="3421" actId="1076"/>
          <ac:picMkLst>
            <pc:docMk/>
            <pc:sldMk cId="429808952" sldId="264"/>
            <ac:picMk id="7" creationId="{FF55B987-6F3D-1E8E-3FD4-A70F694EBFF7}"/>
          </ac:picMkLst>
        </pc:picChg>
        <pc:picChg chg="del mod">
          <ac:chgData name="Deepak Prasad Gupta" userId="d6fab5158667db0f" providerId="LiveId" clId="{65630FFE-8AB6-460E-82A6-4F99AA848C45}" dt="2023-07-22T14:48:42.685" v="2802" actId="478"/>
          <ac:picMkLst>
            <pc:docMk/>
            <pc:sldMk cId="429808952" sldId="264"/>
            <ac:picMk id="8" creationId="{54410D1A-0A8E-C258-9167-072E745F0CBA}"/>
          </ac:picMkLst>
        </pc:picChg>
        <pc:picChg chg="add mod">
          <ac:chgData name="Deepak Prasad Gupta" userId="d6fab5158667db0f" providerId="LiveId" clId="{65630FFE-8AB6-460E-82A6-4F99AA848C45}" dt="2023-07-22T15:21:04.631" v="3420" actId="1076"/>
          <ac:picMkLst>
            <pc:docMk/>
            <pc:sldMk cId="429808952" sldId="264"/>
            <ac:picMk id="14" creationId="{C1D7BA40-93FB-107B-DE24-5548FC6C99B5}"/>
          </ac:picMkLst>
        </pc:picChg>
        <pc:picChg chg="add del">
          <ac:chgData name="Deepak Prasad Gupta" userId="d6fab5158667db0f" providerId="LiveId" clId="{65630FFE-8AB6-460E-82A6-4F99AA848C45}" dt="2023-07-22T15:19:28.648" v="3393"/>
          <ac:picMkLst>
            <pc:docMk/>
            <pc:sldMk cId="429808952" sldId="264"/>
            <ac:picMk id="3074" creationId="{E6128BF6-0A07-6061-7E08-E1CF39A57D1E}"/>
          </ac:picMkLst>
        </pc:picChg>
        <pc:picChg chg="add mod">
          <ac:chgData name="Deepak Prasad Gupta" userId="d6fab5158667db0f" providerId="LiveId" clId="{65630FFE-8AB6-460E-82A6-4F99AA848C45}" dt="2023-07-22T15:21:13.909" v="3422" actId="1076"/>
          <ac:picMkLst>
            <pc:docMk/>
            <pc:sldMk cId="429808952" sldId="264"/>
            <ac:picMk id="3076" creationId="{418868A6-8709-2871-CE99-0DCD2D3D3C0E}"/>
          </ac:picMkLst>
        </pc:picChg>
      </pc:sldChg>
      <pc:sldChg chg="add del setBg">
        <pc:chgData name="Deepak Prasad Gupta" userId="d6fab5158667db0f" providerId="LiveId" clId="{65630FFE-8AB6-460E-82A6-4F99AA848C45}" dt="2023-07-22T14:00:55.157" v="2467"/>
        <pc:sldMkLst>
          <pc:docMk/>
          <pc:sldMk cId="2148248117" sldId="264"/>
        </pc:sldMkLst>
      </pc:sldChg>
      <pc:sldChg chg="addSp delSp modSp add mod setBg">
        <pc:chgData name="Deepak Prasad Gupta" userId="d6fab5158667db0f" providerId="LiveId" clId="{65630FFE-8AB6-460E-82A6-4F99AA848C45}" dt="2023-07-22T15:18:30.357" v="3391" actId="1076"/>
        <pc:sldMkLst>
          <pc:docMk/>
          <pc:sldMk cId="2888762121" sldId="265"/>
        </pc:sldMkLst>
        <pc:spChg chg="mod">
          <ac:chgData name="Deepak Prasad Gupta" userId="d6fab5158667db0f" providerId="LiveId" clId="{65630FFE-8AB6-460E-82A6-4F99AA848C45}" dt="2023-07-22T14:58:03.814" v="3100" actId="14100"/>
          <ac:spMkLst>
            <pc:docMk/>
            <pc:sldMk cId="2888762121" sldId="265"/>
            <ac:spMk id="2" creationId="{2A10D6BE-09CE-607A-5DA8-99DB03BB130B}"/>
          </ac:spMkLst>
        </pc:spChg>
        <pc:spChg chg="mod">
          <ac:chgData name="Deepak Prasad Gupta" userId="d6fab5158667db0f" providerId="LiveId" clId="{65630FFE-8AB6-460E-82A6-4F99AA848C45}" dt="2023-07-22T14:58:10.356" v="3101" actId="1076"/>
          <ac:spMkLst>
            <pc:docMk/>
            <pc:sldMk cId="2888762121" sldId="265"/>
            <ac:spMk id="5" creationId="{D9AF7556-F998-CAF4-FF85-520FEC08DBFA}"/>
          </ac:spMkLst>
        </pc:spChg>
        <pc:spChg chg="mod">
          <ac:chgData name="Deepak Prasad Gupta" userId="d6fab5158667db0f" providerId="LiveId" clId="{65630FFE-8AB6-460E-82A6-4F99AA848C45}" dt="2023-07-22T15:18:26.419" v="3390" actId="1076"/>
          <ac:spMkLst>
            <pc:docMk/>
            <pc:sldMk cId="2888762121" sldId="265"/>
            <ac:spMk id="10" creationId="{D4A51E51-6C63-2D41-D5B5-B7E416B624AD}"/>
          </ac:spMkLst>
        </pc:spChg>
        <pc:spChg chg="add mod">
          <ac:chgData name="Deepak Prasad Gupta" userId="d6fab5158667db0f" providerId="LiveId" clId="{65630FFE-8AB6-460E-82A6-4F99AA848C45}" dt="2023-07-22T15:17:52.421" v="3385" actId="164"/>
          <ac:spMkLst>
            <pc:docMk/>
            <pc:sldMk cId="2888762121" sldId="265"/>
            <ac:spMk id="15" creationId="{25B2F401-FB39-A59D-3680-3A2528726A92}"/>
          </ac:spMkLst>
        </pc:spChg>
        <pc:spChg chg="mod">
          <ac:chgData name="Deepak Prasad Gupta" userId="d6fab5158667db0f" providerId="LiveId" clId="{65630FFE-8AB6-460E-82A6-4F99AA848C45}" dt="2023-07-22T14:57:17.754" v="3070" actId="1076"/>
          <ac:spMkLst>
            <pc:docMk/>
            <pc:sldMk cId="2888762121" sldId="265"/>
            <ac:spMk id="20" creationId="{BDF760E6-1E94-10C9-FE94-09B5473A567E}"/>
          </ac:spMkLst>
        </pc:spChg>
        <pc:spChg chg="mod">
          <ac:chgData name="Deepak Prasad Gupta" userId="d6fab5158667db0f" providerId="LiveId" clId="{65630FFE-8AB6-460E-82A6-4F99AA848C45}" dt="2023-07-22T14:57:14.590" v="3069" actId="1076"/>
          <ac:spMkLst>
            <pc:docMk/>
            <pc:sldMk cId="2888762121" sldId="265"/>
            <ac:spMk id="21" creationId="{0C72B25C-99B0-E0AC-3F2A-2E9C8D9520A3}"/>
          </ac:spMkLst>
        </pc:spChg>
        <pc:spChg chg="mod">
          <ac:chgData name="Deepak Prasad Gupta" userId="d6fab5158667db0f" providerId="LiveId" clId="{65630FFE-8AB6-460E-82A6-4F99AA848C45}" dt="2023-07-22T14:57:22.382" v="3071" actId="1076"/>
          <ac:spMkLst>
            <pc:docMk/>
            <pc:sldMk cId="2888762121" sldId="265"/>
            <ac:spMk id="22" creationId="{DF5E30D2-3670-512E-F5D1-47290D714E8A}"/>
          </ac:spMkLst>
        </pc:spChg>
        <pc:grpChg chg="add mod">
          <ac:chgData name="Deepak Prasad Gupta" userId="d6fab5158667db0f" providerId="LiveId" clId="{65630FFE-8AB6-460E-82A6-4F99AA848C45}" dt="2023-07-22T15:18:10.103" v="3389" actId="1076"/>
          <ac:grpSpMkLst>
            <pc:docMk/>
            <pc:sldMk cId="2888762121" sldId="265"/>
            <ac:grpSpMk id="24" creationId="{7A9AD9D9-1BD6-F855-91B3-FD88C4313644}"/>
          </ac:grpSpMkLst>
        </pc:grpChg>
        <pc:graphicFrameChg chg="add mod">
          <ac:chgData name="Deepak Prasad Gupta" userId="d6fab5158667db0f" providerId="LiveId" clId="{65630FFE-8AB6-460E-82A6-4F99AA848C45}" dt="2023-07-22T15:18:02.845" v="3388" actId="1076"/>
          <ac:graphicFrameMkLst>
            <pc:docMk/>
            <pc:sldMk cId="2888762121" sldId="265"/>
            <ac:graphicFrameMk id="11" creationId="{B52E0301-24E9-282E-142C-C7CA25A7563D}"/>
          </ac:graphicFrameMkLst>
        </pc:graphicFrameChg>
        <pc:picChg chg="add mod">
          <ac:chgData name="Deepak Prasad Gupta" userId="d6fab5158667db0f" providerId="LiveId" clId="{65630FFE-8AB6-460E-82A6-4F99AA848C45}" dt="2023-07-22T15:18:30.357" v="3391" actId="1076"/>
          <ac:picMkLst>
            <pc:docMk/>
            <pc:sldMk cId="2888762121" sldId="265"/>
            <ac:picMk id="4" creationId="{5E61EAA1-F2FE-215E-AEA0-117148C1DD86}"/>
          </ac:picMkLst>
        </pc:picChg>
        <pc:picChg chg="del">
          <ac:chgData name="Deepak Prasad Gupta" userId="d6fab5158667db0f" providerId="LiveId" clId="{65630FFE-8AB6-460E-82A6-4F99AA848C45}" dt="2023-07-22T14:59:48.921" v="3105" actId="478"/>
          <ac:picMkLst>
            <pc:docMk/>
            <pc:sldMk cId="2888762121" sldId="265"/>
            <ac:picMk id="7" creationId="{FF55B987-6F3D-1E8E-3FD4-A70F694EBFF7}"/>
          </ac:picMkLst>
        </pc:picChg>
        <pc:picChg chg="add mod">
          <ac:chgData name="Deepak Prasad Gupta" userId="d6fab5158667db0f" providerId="LiveId" clId="{65630FFE-8AB6-460E-82A6-4F99AA848C45}" dt="2023-07-22T15:17:34.907" v="3380" actId="1076"/>
          <ac:picMkLst>
            <pc:docMk/>
            <pc:sldMk cId="2888762121" sldId="265"/>
            <ac:picMk id="9" creationId="{E1B24E6B-0901-8321-3861-751587AD2F9A}"/>
          </ac:picMkLst>
        </pc:picChg>
        <pc:picChg chg="del">
          <ac:chgData name="Deepak Prasad Gupta" userId="d6fab5158667db0f" providerId="LiveId" clId="{65630FFE-8AB6-460E-82A6-4F99AA848C45}" dt="2023-07-22T15:00:17.510" v="3114" actId="478"/>
          <ac:picMkLst>
            <pc:docMk/>
            <pc:sldMk cId="2888762121" sldId="265"/>
            <ac:picMk id="14" creationId="{C1D7BA40-93FB-107B-DE24-5548FC6C99B5}"/>
          </ac:picMkLst>
        </pc:picChg>
        <pc:cxnChg chg="add mod">
          <ac:chgData name="Deepak Prasad Gupta" userId="d6fab5158667db0f" providerId="LiveId" clId="{65630FFE-8AB6-460E-82A6-4F99AA848C45}" dt="2023-07-22T15:17:52.421" v="3385" actId="164"/>
          <ac:cxnSpMkLst>
            <pc:docMk/>
            <pc:sldMk cId="2888762121" sldId="265"/>
            <ac:cxnSpMk id="17" creationId="{9626C643-B20F-17C0-82CD-E7DAA932E014}"/>
          </ac:cxnSpMkLst>
        </pc:cxnChg>
      </pc:sldChg>
      <pc:sldChg chg="addSp delSp modSp add mod setBg">
        <pc:chgData name="Deepak Prasad Gupta" userId="d6fab5158667db0f" providerId="LiveId" clId="{65630FFE-8AB6-460E-82A6-4F99AA848C45}" dt="2023-07-22T16:07:30" v="3665" actId="1076"/>
        <pc:sldMkLst>
          <pc:docMk/>
          <pc:sldMk cId="1346703023" sldId="266"/>
        </pc:sldMkLst>
        <pc:spChg chg="mod">
          <ac:chgData name="Deepak Prasad Gupta" userId="d6fab5158667db0f" providerId="LiveId" clId="{65630FFE-8AB6-460E-82A6-4F99AA848C45}" dt="2023-07-22T15:22:38.573" v="3455" actId="20577"/>
          <ac:spMkLst>
            <pc:docMk/>
            <pc:sldMk cId="1346703023" sldId="266"/>
            <ac:spMk id="5" creationId="{D9AF7556-F998-CAF4-FF85-520FEC08DBFA}"/>
          </ac:spMkLst>
        </pc:spChg>
        <pc:spChg chg="mod">
          <ac:chgData name="Deepak Prasad Gupta" userId="d6fab5158667db0f" providerId="LiveId" clId="{65630FFE-8AB6-460E-82A6-4F99AA848C45}" dt="2023-07-22T16:06:43.795" v="3658" actId="20577"/>
          <ac:spMkLst>
            <pc:docMk/>
            <pc:sldMk cId="1346703023" sldId="266"/>
            <ac:spMk id="10" creationId="{D4A51E51-6C63-2D41-D5B5-B7E416B624AD}"/>
          </ac:spMkLst>
        </pc:spChg>
        <pc:spChg chg="mod">
          <ac:chgData name="Deepak Prasad Gupta" userId="d6fab5158667db0f" providerId="LiveId" clId="{65630FFE-8AB6-460E-82A6-4F99AA848C45}" dt="2023-07-22T16:07:27.375" v="3664" actId="14100"/>
          <ac:spMkLst>
            <pc:docMk/>
            <pc:sldMk cId="1346703023" sldId="266"/>
            <ac:spMk id="20" creationId="{BDF760E6-1E94-10C9-FE94-09B5473A567E}"/>
          </ac:spMkLst>
        </pc:spChg>
        <pc:spChg chg="mod">
          <ac:chgData name="Deepak Prasad Gupta" userId="d6fab5158667db0f" providerId="LiveId" clId="{65630FFE-8AB6-460E-82A6-4F99AA848C45}" dt="2023-07-22T16:07:30" v="3665" actId="1076"/>
          <ac:spMkLst>
            <pc:docMk/>
            <pc:sldMk cId="1346703023" sldId="266"/>
            <ac:spMk id="21" creationId="{0C72B25C-99B0-E0AC-3F2A-2E9C8D9520A3}"/>
          </ac:spMkLst>
        </pc:spChg>
        <pc:spChg chg="mod">
          <ac:chgData name="Deepak Prasad Gupta" userId="d6fab5158667db0f" providerId="LiveId" clId="{65630FFE-8AB6-460E-82A6-4F99AA848C45}" dt="2023-07-22T16:07:17.040" v="3662" actId="1076"/>
          <ac:spMkLst>
            <pc:docMk/>
            <pc:sldMk cId="1346703023" sldId="266"/>
            <ac:spMk id="22" creationId="{DF5E30D2-3670-512E-F5D1-47290D714E8A}"/>
          </ac:spMkLst>
        </pc:spChg>
        <pc:grpChg chg="del">
          <ac:chgData name="Deepak Prasad Gupta" userId="d6fab5158667db0f" providerId="LiveId" clId="{65630FFE-8AB6-460E-82A6-4F99AA848C45}" dt="2023-07-22T15:22:52.731" v="3458" actId="478"/>
          <ac:grpSpMkLst>
            <pc:docMk/>
            <pc:sldMk cId="1346703023" sldId="266"/>
            <ac:grpSpMk id="24" creationId="{7A9AD9D9-1BD6-F855-91B3-FD88C4313644}"/>
          </ac:grpSpMkLst>
        </pc:grpChg>
        <pc:graphicFrameChg chg="del">
          <ac:chgData name="Deepak Prasad Gupta" userId="d6fab5158667db0f" providerId="LiveId" clId="{65630FFE-8AB6-460E-82A6-4F99AA848C45}" dt="2023-07-22T15:22:49.517" v="3457" actId="478"/>
          <ac:graphicFrameMkLst>
            <pc:docMk/>
            <pc:sldMk cId="1346703023" sldId="266"/>
            <ac:graphicFrameMk id="11" creationId="{B52E0301-24E9-282E-142C-C7CA25A7563D}"/>
          </ac:graphicFrameMkLst>
        </pc:graphicFrameChg>
        <pc:picChg chg="del">
          <ac:chgData name="Deepak Prasad Gupta" userId="d6fab5158667db0f" providerId="LiveId" clId="{65630FFE-8AB6-460E-82A6-4F99AA848C45}" dt="2023-07-22T15:22:44.460" v="3456" actId="478"/>
          <ac:picMkLst>
            <pc:docMk/>
            <pc:sldMk cId="1346703023" sldId="266"/>
            <ac:picMk id="4" creationId="{5E61EAA1-F2FE-215E-AEA0-117148C1DD86}"/>
          </ac:picMkLst>
        </pc:picChg>
        <pc:picChg chg="add del mod">
          <ac:chgData name="Deepak Prasad Gupta" userId="d6fab5158667db0f" providerId="LiveId" clId="{65630FFE-8AB6-460E-82A6-4F99AA848C45}" dt="2023-07-22T15:59:21.812" v="3501" actId="478"/>
          <ac:picMkLst>
            <pc:docMk/>
            <pc:sldMk cId="1346703023" sldId="266"/>
            <ac:picMk id="7" creationId="{7CADC9AD-9BBE-EF65-AE24-554B2A7E2930}"/>
          </ac:picMkLst>
        </pc:picChg>
        <pc:picChg chg="del">
          <ac:chgData name="Deepak Prasad Gupta" userId="d6fab5158667db0f" providerId="LiveId" clId="{65630FFE-8AB6-460E-82A6-4F99AA848C45}" dt="2023-07-22T15:23:51.642" v="3463" actId="478"/>
          <ac:picMkLst>
            <pc:docMk/>
            <pc:sldMk cId="1346703023" sldId="266"/>
            <ac:picMk id="9" creationId="{E1B24E6B-0901-8321-3861-751587AD2F9A}"/>
          </ac:picMkLst>
        </pc:picChg>
        <pc:picChg chg="add del mod">
          <ac:chgData name="Deepak Prasad Gupta" userId="d6fab5158667db0f" providerId="LiveId" clId="{65630FFE-8AB6-460E-82A6-4F99AA848C45}" dt="2023-07-22T15:59:30.559" v="3504" actId="478"/>
          <ac:picMkLst>
            <pc:docMk/>
            <pc:sldMk cId="1346703023" sldId="266"/>
            <ac:picMk id="14" creationId="{7D283A4E-7E22-0EFA-1D5F-4AD90F949E5E}"/>
          </ac:picMkLst>
        </pc:picChg>
        <pc:picChg chg="add del mod">
          <ac:chgData name="Deepak Prasad Gupta" userId="d6fab5158667db0f" providerId="LiveId" clId="{65630FFE-8AB6-460E-82A6-4F99AA848C45}" dt="2023-07-22T16:00:09.613" v="3505" actId="478"/>
          <ac:picMkLst>
            <pc:docMk/>
            <pc:sldMk cId="1346703023" sldId="266"/>
            <ac:picMk id="18" creationId="{1976204E-443F-1F3C-FA63-464F6E3ED317}"/>
          </ac:picMkLst>
        </pc:picChg>
        <pc:picChg chg="add mod">
          <ac:chgData name="Deepak Prasad Gupta" userId="d6fab5158667db0f" providerId="LiveId" clId="{65630FFE-8AB6-460E-82A6-4F99AA848C45}" dt="2023-07-22T16:00:31.204" v="3510" actId="1076"/>
          <ac:picMkLst>
            <pc:docMk/>
            <pc:sldMk cId="1346703023" sldId="266"/>
            <ac:picMk id="23" creationId="{DE50E507-CCA2-2684-1717-C9132966323B}"/>
          </ac:picMkLst>
        </pc:picChg>
        <pc:picChg chg="add mod">
          <ac:chgData name="Deepak Prasad Gupta" userId="d6fab5158667db0f" providerId="LiveId" clId="{65630FFE-8AB6-460E-82A6-4F99AA848C45}" dt="2023-07-22T16:07:01.389" v="3660" actId="1076"/>
          <ac:picMkLst>
            <pc:docMk/>
            <pc:sldMk cId="1346703023" sldId="266"/>
            <ac:picMk id="5122" creationId="{4A873E89-C704-98BA-6AF8-B2F9CF280D9F}"/>
          </ac:picMkLst>
        </pc:picChg>
      </pc:sldChg>
      <pc:sldChg chg="addSp delSp modSp add mod setBg">
        <pc:chgData name="Deepak Prasad Gupta" userId="d6fab5158667db0f" providerId="LiveId" clId="{65630FFE-8AB6-460E-82A6-4F99AA848C45}" dt="2023-07-23T02:08:50.279" v="3964" actId="1076"/>
        <pc:sldMkLst>
          <pc:docMk/>
          <pc:sldMk cId="620997773" sldId="267"/>
        </pc:sldMkLst>
        <pc:spChg chg="mod">
          <ac:chgData name="Deepak Prasad Gupta" userId="d6fab5158667db0f" providerId="LiveId" clId="{65630FFE-8AB6-460E-82A6-4F99AA848C45}" dt="2023-07-23T02:01:23.614" v="3745" actId="1076"/>
          <ac:spMkLst>
            <pc:docMk/>
            <pc:sldMk cId="620997773" sldId="267"/>
            <ac:spMk id="2" creationId="{2A10D6BE-09CE-607A-5DA8-99DB03BB130B}"/>
          </ac:spMkLst>
        </pc:spChg>
        <pc:spChg chg="mod">
          <ac:chgData name="Deepak Prasad Gupta" userId="d6fab5158667db0f" providerId="LiveId" clId="{65630FFE-8AB6-460E-82A6-4F99AA848C45}" dt="2023-07-23T02:01:23.614" v="3745" actId="1076"/>
          <ac:spMkLst>
            <pc:docMk/>
            <pc:sldMk cId="620997773" sldId="267"/>
            <ac:spMk id="5" creationId="{D9AF7556-F998-CAF4-FF85-520FEC08DBFA}"/>
          </ac:spMkLst>
        </pc:spChg>
        <pc:spChg chg="mod">
          <ac:chgData name="Deepak Prasad Gupta" userId="d6fab5158667db0f" providerId="LiveId" clId="{65630FFE-8AB6-460E-82A6-4F99AA848C45}" dt="2023-07-23T02:08:34.871" v="3962" actId="14100"/>
          <ac:spMkLst>
            <pc:docMk/>
            <pc:sldMk cId="620997773" sldId="267"/>
            <ac:spMk id="10" creationId="{D4A51E51-6C63-2D41-D5B5-B7E416B624AD}"/>
          </ac:spMkLst>
        </pc:spChg>
        <pc:spChg chg="mod">
          <ac:chgData name="Deepak Prasad Gupta" userId="d6fab5158667db0f" providerId="LiveId" clId="{65630FFE-8AB6-460E-82A6-4F99AA848C45}" dt="2023-07-23T02:01:29.469" v="3746" actId="20577"/>
          <ac:spMkLst>
            <pc:docMk/>
            <pc:sldMk cId="620997773" sldId="267"/>
            <ac:spMk id="12" creationId="{547E6CC9-7F2B-EA8C-63C9-1990E00BA10E}"/>
          </ac:spMkLst>
        </pc:spChg>
        <pc:spChg chg="mod">
          <ac:chgData name="Deepak Prasad Gupta" userId="d6fab5158667db0f" providerId="LiveId" clId="{65630FFE-8AB6-460E-82A6-4F99AA848C45}" dt="2023-07-23T01:55:49.374" v="3702" actId="1076"/>
          <ac:spMkLst>
            <pc:docMk/>
            <pc:sldMk cId="620997773" sldId="267"/>
            <ac:spMk id="20" creationId="{BDF760E6-1E94-10C9-FE94-09B5473A567E}"/>
          </ac:spMkLst>
        </pc:spChg>
        <pc:spChg chg="mod">
          <ac:chgData name="Deepak Prasad Gupta" userId="d6fab5158667db0f" providerId="LiveId" clId="{65630FFE-8AB6-460E-82A6-4F99AA848C45}" dt="2023-07-23T01:55:53.545" v="3704" actId="688"/>
          <ac:spMkLst>
            <pc:docMk/>
            <pc:sldMk cId="620997773" sldId="267"/>
            <ac:spMk id="21" creationId="{0C72B25C-99B0-E0AC-3F2A-2E9C8D9520A3}"/>
          </ac:spMkLst>
        </pc:spChg>
        <pc:spChg chg="mod">
          <ac:chgData name="Deepak Prasad Gupta" userId="d6fab5158667db0f" providerId="LiveId" clId="{65630FFE-8AB6-460E-82A6-4F99AA848C45}" dt="2023-07-23T01:55:46.707" v="3701" actId="1076"/>
          <ac:spMkLst>
            <pc:docMk/>
            <pc:sldMk cId="620997773" sldId="267"/>
            <ac:spMk id="22" creationId="{DF5E30D2-3670-512E-F5D1-47290D714E8A}"/>
          </ac:spMkLst>
        </pc:spChg>
        <pc:graphicFrameChg chg="add mod">
          <ac:chgData name="Deepak Prasad Gupta" userId="d6fab5158667db0f" providerId="LiveId" clId="{65630FFE-8AB6-460E-82A6-4F99AA848C45}" dt="2023-07-23T02:08:50.279" v="3964" actId="1076"/>
          <ac:graphicFrameMkLst>
            <pc:docMk/>
            <pc:sldMk cId="620997773" sldId="267"/>
            <ac:graphicFrameMk id="3" creationId="{7C558DF4-9AC4-9EC6-4229-FF4346DA67FB}"/>
          </ac:graphicFrameMkLst>
        </pc:graphicFrameChg>
        <pc:picChg chg="add mod">
          <ac:chgData name="Deepak Prasad Gupta" userId="d6fab5158667db0f" providerId="LiveId" clId="{65630FFE-8AB6-460E-82A6-4F99AA848C45}" dt="2023-07-23T02:03:30.989" v="3758" actId="1076"/>
          <ac:picMkLst>
            <pc:docMk/>
            <pc:sldMk cId="620997773" sldId="267"/>
            <ac:picMk id="7" creationId="{4E9F2A56-6508-BD67-A0B8-D0AD37B023EA}"/>
          </ac:picMkLst>
        </pc:picChg>
        <pc:picChg chg="add mod">
          <ac:chgData name="Deepak Prasad Gupta" userId="d6fab5158667db0f" providerId="LiveId" clId="{65630FFE-8AB6-460E-82A6-4F99AA848C45}" dt="2023-07-23T02:03:27.919" v="3757" actId="1076"/>
          <ac:picMkLst>
            <pc:docMk/>
            <pc:sldMk cId="620997773" sldId="267"/>
            <ac:picMk id="9" creationId="{5FC32BCD-D3FA-1744-6651-63103A5F447D}"/>
          </ac:picMkLst>
        </pc:picChg>
        <pc:picChg chg="del mod">
          <ac:chgData name="Deepak Prasad Gupta" userId="d6fab5158667db0f" providerId="LiveId" clId="{65630FFE-8AB6-460E-82A6-4F99AA848C45}" dt="2023-07-23T02:00:19.067" v="3740" actId="478"/>
          <ac:picMkLst>
            <pc:docMk/>
            <pc:sldMk cId="620997773" sldId="267"/>
            <ac:picMk id="23" creationId="{DE50E507-CCA2-2684-1717-C9132966323B}"/>
          </ac:picMkLst>
        </pc:picChg>
        <pc:picChg chg="del">
          <ac:chgData name="Deepak Prasad Gupta" userId="d6fab5158667db0f" providerId="LiveId" clId="{65630FFE-8AB6-460E-82A6-4F99AA848C45}" dt="2023-07-23T01:55:43.702" v="3700" actId="478"/>
          <ac:picMkLst>
            <pc:docMk/>
            <pc:sldMk cId="620997773" sldId="267"/>
            <ac:picMk id="5122" creationId="{4A873E89-C704-98BA-6AF8-B2F9CF280D9F}"/>
          </ac:picMkLst>
        </pc:picChg>
      </pc:sldChg>
      <pc:sldChg chg="addSp delSp modSp add mod setBg">
        <pc:chgData name="Deepak Prasad Gupta" userId="d6fab5158667db0f" providerId="LiveId" clId="{65630FFE-8AB6-460E-82A6-4F99AA848C45}" dt="2023-07-23T02:59:53.263" v="4512" actId="207"/>
        <pc:sldMkLst>
          <pc:docMk/>
          <pc:sldMk cId="621416081" sldId="268"/>
        </pc:sldMkLst>
        <pc:spChg chg="mod">
          <ac:chgData name="Deepak Prasad Gupta" userId="d6fab5158667db0f" providerId="LiveId" clId="{65630FFE-8AB6-460E-82A6-4F99AA848C45}" dt="2023-07-23T02:43:55.430" v="4106" actId="1076"/>
          <ac:spMkLst>
            <pc:docMk/>
            <pc:sldMk cId="621416081" sldId="268"/>
            <ac:spMk id="5" creationId="{D9AF7556-F998-CAF4-FF85-520FEC08DBFA}"/>
          </ac:spMkLst>
        </pc:spChg>
        <pc:spChg chg="mod">
          <ac:chgData name="Deepak Prasad Gupta" userId="d6fab5158667db0f" providerId="LiveId" clId="{65630FFE-8AB6-460E-82A6-4F99AA848C45}" dt="2023-07-23T02:59:53.263" v="4512" actId="207"/>
          <ac:spMkLst>
            <pc:docMk/>
            <pc:sldMk cId="621416081" sldId="268"/>
            <ac:spMk id="10" creationId="{D4A51E51-6C63-2D41-D5B5-B7E416B624AD}"/>
          </ac:spMkLst>
        </pc:spChg>
        <pc:spChg chg="add mod">
          <ac:chgData name="Deepak Prasad Gupta" userId="d6fab5158667db0f" providerId="LiveId" clId="{65630FFE-8AB6-460E-82A6-4F99AA848C45}" dt="2023-07-23T02:39:53.638" v="4059" actId="164"/>
          <ac:spMkLst>
            <pc:docMk/>
            <pc:sldMk cId="621416081" sldId="268"/>
            <ac:spMk id="14" creationId="{C48F97F9-7E55-EBE3-F04A-D3C7B1B365EE}"/>
          </ac:spMkLst>
        </pc:spChg>
        <pc:spChg chg="mod topLvl">
          <ac:chgData name="Deepak Prasad Gupta" userId="d6fab5158667db0f" providerId="LiveId" clId="{65630FFE-8AB6-460E-82A6-4F99AA848C45}" dt="2023-07-23T02:39:53.638" v="4059" actId="164"/>
          <ac:spMkLst>
            <pc:docMk/>
            <pc:sldMk cId="621416081" sldId="268"/>
            <ac:spMk id="16" creationId="{55CA7694-876A-6CA7-C3F9-CD54967B2131}"/>
          </ac:spMkLst>
        </pc:spChg>
        <pc:spChg chg="mod">
          <ac:chgData name="Deepak Prasad Gupta" userId="d6fab5158667db0f" providerId="LiveId" clId="{65630FFE-8AB6-460E-82A6-4F99AA848C45}" dt="2023-07-23T02:44:30.040" v="4110" actId="1076"/>
          <ac:spMkLst>
            <pc:docMk/>
            <pc:sldMk cId="621416081" sldId="268"/>
            <ac:spMk id="20" creationId="{BDF760E6-1E94-10C9-FE94-09B5473A567E}"/>
          </ac:spMkLst>
        </pc:spChg>
        <pc:spChg chg="mod">
          <ac:chgData name="Deepak Prasad Gupta" userId="d6fab5158667db0f" providerId="LiveId" clId="{65630FFE-8AB6-460E-82A6-4F99AA848C45}" dt="2023-07-23T02:58:01.333" v="4486" actId="1076"/>
          <ac:spMkLst>
            <pc:docMk/>
            <pc:sldMk cId="621416081" sldId="268"/>
            <ac:spMk id="21" creationId="{0C72B25C-99B0-E0AC-3F2A-2E9C8D9520A3}"/>
          </ac:spMkLst>
        </pc:spChg>
        <pc:spChg chg="mod">
          <ac:chgData name="Deepak Prasad Gupta" userId="d6fab5158667db0f" providerId="LiveId" clId="{65630FFE-8AB6-460E-82A6-4F99AA848C45}" dt="2023-07-23T02:44:36.589" v="4112" actId="1076"/>
          <ac:spMkLst>
            <pc:docMk/>
            <pc:sldMk cId="621416081" sldId="268"/>
            <ac:spMk id="22" creationId="{DF5E30D2-3670-512E-F5D1-47290D714E8A}"/>
          </ac:spMkLst>
        </pc:spChg>
        <pc:grpChg chg="add del mod">
          <ac:chgData name="Deepak Prasad Gupta" userId="d6fab5158667db0f" providerId="LiveId" clId="{65630FFE-8AB6-460E-82A6-4F99AA848C45}" dt="2023-07-23T02:38:31.483" v="4040" actId="165"/>
          <ac:grpSpMkLst>
            <pc:docMk/>
            <pc:sldMk cId="621416081" sldId="268"/>
            <ac:grpSpMk id="15" creationId="{488A16F9-A2DF-611C-D602-7EF2FE83338E}"/>
          </ac:grpSpMkLst>
        </pc:grpChg>
        <pc:grpChg chg="add mod">
          <ac:chgData name="Deepak Prasad Gupta" userId="d6fab5158667db0f" providerId="LiveId" clId="{65630FFE-8AB6-460E-82A6-4F99AA848C45}" dt="2023-07-23T02:58:32.329" v="4508" actId="1037"/>
          <ac:grpSpMkLst>
            <pc:docMk/>
            <pc:sldMk cId="621416081" sldId="268"/>
            <ac:grpSpMk id="18" creationId="{1E81B4B5-C58C-A9CB-17A7-1A84B3D156E4}"/>
          </ac:grpSpMkLst>
        </pc:grpChg>
        <pc:graphicFrameChg chg="del">
          <ac:chgData name="Deepak Prasad Gupta" userId="d6fab5158667db0f" providerId="LiveId" clId="{65630FFE-8AB6-460E-82A6-4F99AA848C45}" dt="2023-07-23T02:09:35.551" v="3967" actId="478"/>
          <ac:graphicFrameMkLst>
            <pc:docMk/>
            <pc:sldMk cId="621416081" sldId="268"/>
            <ac:graphicFrameMk id="3" creationId="{7C558DF4-9AC4-9EC6-4229-FF4346DA67FB}"/>
          </ac:graphicFrameMkLst>
        </pc:graphicFrameChg>
        <pc:graphicFrameChg chg="add mod">
          <ac:chgData name="Deepak Prasad Gupta" userId="d6fab5158667db0f" providerId="LiveId" clId="{65630FFE-8AB6-460E-82A6-4F99AA848C45}" dt="2023-07-23T02:39:53.638" v="4059" actId="164"/>
          <ac:graphicFrameMkLst>
            <pc:docMk/>
            <pc:sldMk cId="621416081" sldId="268"/>
            <ac:graphicFrameMk id="11" creationId="{4BF3D9D3-1844-B083-0240-1CCD074BB79B}"/>
          </ac:graphicFrameMkLst>
        </pc:graphicFrameChg>
        <pc:picChg chg="del">
          <ac:chgData name="Deepak Prasad Gupta" userId="d6fab5158667db0f" providerId="LiveId" clId="{65630FFE-8AB6-460E-82A6-4F99AA848C45}" dt="2023-07-23T02:21:13.635" v="3974" actId="478"/>
          <ac:picMkLst>
            <pc:docMk/>
            <pc:sldMk cId="621416081" sldId="268"/>
            <ac:picMk id="7" creationId="{4E9F2A56-6508-BD67-A0B8-D0AD37B023EA}"/>
          </ac:picMkLst>
        </pc:picChg>
        <pc:picChg chg="add mod">
          <ac:chgData name="Deepak Prasad Gupta" userId="d6fab5158667db0f" providerId="LiveId" clId="{65630FFE-8AB6-460E-82A6-4F99AA848C45}" dt="2023-07-23T02:42:23.121" v="4072" actId="1076"/>
          <ac:picMkLst>
            <pc:docMk/>
            <pc:sldMk cId="621416081" sldId="268"/>
            <ac:picMk id="8" creationId="{95A4FFBF-3311-E31E-94D5-A55D2DDF39A7}"/>
          </ac:picMkLst>
        </pc:picChg>
        <pc:picChg chg="del">
          <ac:chgData name="Deepak Prasad Gupta" userId="d6fab5158667db0f" providerId="LiveId" clId="{65630FFE-8AB6-460E-82A6-4F99AA848C45}" dt="2023-07-23T02:09:39.322" v="3968" actId="478"/>
          <ac:picMkLst>
            <pc:docMk/>
            <pc:sldMk cId="621416081" sldId="268"/>
            <ac:picMk id="9" creationId="{5FC32BCD-D3FA-1744-6651-63103A5F447D}"/>
          </ac:picMkLst>
        </pc:picChg>
        <pc:picChg chg="add mod">
          <ac:chgData name="Deepak Prasad Gupta" userId="d6fab5158667db0f" providerId="LiveId" clId="{65630FFE-8AB6-460E-82A6-4F99AA848C45}" dt="2023-07-23T02:58:04.760" v="4487" actId="1076"/>
          <ac:picMkLst>
            <pc:docMk/>
            <pc:sldMk cId="621416081" sldId="268"/>
            <ac:picMk id="23" creationId="{D6BDAD2D-8AD4-2AE9-2932-1CD92B18A577}"/>
          </ac:picMkLst>
        </pc:picChg>
        <pc:cxnChg chg="del mod topLvl">
          <ac:chgData name="Deepak Prasad Gupta" userId="d6fab5158667db0f" providerId="LiveId" clId="{65630FFE-8AB6-460E-82A6-4F99AA848C45}" dt="2023-07-23T02:39:07.991" v="4058" actId="478"/>
          <ac:cxnSpMkLst>
            <pc:docMk/>
            <pc:sldMk cId="621416081" sldId="268"/>
            <ac:cxnSpMk id="17" creationId="{C50E7BD0-3AD8-5A73-9180-F6EE73F24D9F}"/>
          </ac:cxnSpMkLst>
        </pc:cxnChg>
      </pc:sldChg>
      <pc:sldChg chg="addSp delSp modSp add mod setBg">
        <pc:chgData name="Deepak Prasad Gupta" userId="d6fab5158667db0f" providerId="LiveId" clId="{65630FFE-8AB6-460E-82A6-4F99AA848C45}" dt="2023-07-23T03:44:15.495" v="4598" actId="1076"/>
        <pc:sldMkLst>
          <pc:docMk/>
          <pc:sldMk cId="4189848704" sldId="269"/>
        </pc:sldMkLst>
        <pc:spChg chg="mod">
          <ac:chgData name="Deepak Prasad Gupta" userId="d6fab5158667db0f" providerId="LiveId" clId="{65630FFE-8AB6-460E-82A6-4F99AA848C45}" dt="2023-07-23T03:13:30.408" v="4571" actId="14100"/>
          <ac:spMkLst>
            <pc:docMk/>
            <pc:sldMk cId="4189848704" sldId="269"/>
            <ac:spMk id="2" creationId="{2A10D6BE-09CE-607A-5DA8-99DB03BB130B}"/>
          </ac:spMkLst>
        </pc:spChg>
        <pc:spChg chg="mod">
          <ac:chgData name="Deepak Prasad Gupta" userId="d6fab5158667db0f" providerId="LiveId" clId="{65630FFE-8AB6-460E-82A6-4F99AA848C45}" dt="2023-07-23T03:13:42.659" v="4574" actId="1076"/>
          <ac:spMkLst>
            <pc:docMk/>
            <pc:sldMk cId="4189848704" sldId="269"/>
            <ac:spMk id="5" creationId="{D9AF7556-F998-CAF4-FF85-520FEC08DBFA}"/>
          </ac:spMkLst>
        </pc:spChg>
        <pc:spChg chg="mod">
          <ac:chgData name="Deepak Prasad Gupta" userId="d6fab5158667db0f" providerId="LiveId" clId="{65630FFE-8AB6-460E-82A6-4F99AA848C45}" dt="2023-07-23T03:42:24.041" v="4585" actId="14100"/>
          <ac:spMkLst>
            <pc:docMk/>
            <pc:sldMk cId="4189848704" sldId="269"/>
            <ac:spMk id="10" creationId="{D4A51E51-6C63-2D41-D5B5-B7E416B624AD}"/>
          </ac:spMkLst>
        </pc:spChg>
        <pc:spChg chg="mod">
          <ac:chgData name="Deepak Prasad Gupta" userId="d6fab5158667db0f" providerId="LiveId" clId="{65630FFE-8AB6-460E-82A6-4F99AA848C45}" dt="2023-07-23T03:43:48.574" v="4589" actId="1076"/>
          <ac:spMkLst>
            <pc:docMk/>
            <pc:sldMk cId="4189848704" sldId="269"/>
            <ac:spMk id="20" creationId="{BDF760E6-1E94-10C9-FE94-09B5473A567E}"/>
          </ac:spMkLst>
        </pc:spChg>
        <pc:spChg chg="mod">
          <ac:chgData name="Deepak Prasad Gupta" userId="d6fab5158667db0f" providerId="LiveId" clId="{65630FFE-8AB6-460E-82A6-4F99AA848C45}" dt="2023-07-23T03:43:46.220" v="4588" actId="1076"/>
          <ac:spMkLst>
            <pc:docMk/>
            <pc:sldMk cId="4189848704" sldId="269"/>
            <ac:spMk id="21" creationId="{0C72B25C-99B0-E0AC-3F2A-2E9C8D9520A3}"/>
          </ac:spMkLst>
        </pc:spChg>
        <pc:spChg chg="mod">
          <ac:chgData name="Deepak Prasad Gupta" userId="d6fab5158667db0f" providerId="LiveId" clId="{65630FFE-8AB6-460E-82A6-4F99AA848C45}" dt="2023-07-23T03:44:08.363" v="4595" actId="1076"/>
          <ac:spMkLst>
            <pc:docMk/>
            <pc:sldMk cId="4189848704" sldId="269"/>
            <ac:spMk id="22" creationId="{DF5E30D2-3670-512E-F5D1-47290D714E8A}"/>
          </ac:spMkLst>
        </pc:spChg>
        <pc:grpChg chg="del">
          <ac:chgData name="Deepak Prasad Gupta" userId="d6fab5158667db0f" providerId="LiveId" clId="{65630FFE-8AB6-460E-82A6-4F99AA848C45}" dt="2023-07-23T03:02:03.526" v="4515" actId="478"/>
          <ac:grpSpMkLst>
            <pc:docMk/>
            <pc:sldMk cId="4189848704" sldId="269"/>
            <ac:grpSpMk id="18" creationId="{1E81B4B5-C58C-A9CB-17A7-1A84B3D156E4}"/>
          </ac:grpSpMkLst>
        </pc:grpChg>
        <pc:picChg chg="del">
          <ac:chgData name="Deepak Prasad Gupta" userId="d6fab5158667db0f" providerId="LiveId" clId="{65630FFE-8AB6-460E-82A6-4F99AA848C45}" dt="2023-07-23T03:12:47.804" v="4541" actId="478"/>
          <ac:picMkLst>
            <pc:docMk/>
            <pc:sldMk cId="4189848704" sldId="269"/>
            <ac:picMk id="8" creationId="{95A4FFBF-3311-E31E-94D5-A55D2DDF39A7}"/>
          </ac:picMkLst>
        </pc:picChg>
        <pc:picChg chg="del">
          <ac:chgData name="Deepak Prasad Gupta" userId="d6fab5158667db0f" providerId="LiveId" clId="{65630FFE-8AB6-460E-82A6-4F99AA848C45}" dt="2023-07-23T03:02:06.828" v="4516" actId="478"/>
          <ac:picMkLst>
            <pc:docMk/>
            <pc:sldMk cId="4189848704" sldId="269"/>
            <ac:picMk id="23" creationId="{D6BDAD2D-8AD4-2AE9-2932-1CD92B18A577}"/>
          </ac:picMkLst>
        </pc:picChg>
        <pc:picChg chg="add mod">
          <ac:chgData name="Deepak Prasad Gupta" userId="d6fab5158667db0f" providerId="LiveId" clId="{65630FFE-8AB6-460E-82A6-4F99AA848C45}" dt="2023-07-23T03:44:15.495" v="4598" actId="1076"/>
          <ac:picMkLst>
            <pc:docMk/>
            <pc:sldMk cId="4189848704" sldId="269"/>
            <ac:picMk id="1026" creationId="{66D9D608-A75D-A297-1852-278482CEE221}"/>
          </ac:picMkLst>
        </pc:picChg>
      </pc:sldChg>
      <pc:sldChg chg="addSp delSp modSp add mod setBg">
        <pc:chgData name="Deepak Prasad Gupta" userId="d6fab5158667db0f" providerId="LiveId" clId="{65630FFE-8AB6-460E-82A6-4F99AA848C45}" dt="2023-07-23T03:11:48.173" v="4540" actId="108"/>
        <pc:sldMkLst>
          <pc:docMk/>
          <pc:sldMk cId="1033920357" sldId="270"/>
        </pc:sldMkLst>
        <pc:spChg chg="del">
          <ac:chgData name="Deepak Prasad Gupta" userId="d6fab5158667db0f" providerId="LiveId" clId="{65630FFE-8AB6-460E-82A6-4F99AA848C45}" dt="2023-07-23T03:08:35.029" v="4519" actId="478"/>
          <ac:spMkLst>
            <pc:docMk/>
            <pc:sldMk cId="1033920357" sldId="270"/>
            <ac:spMk id="2" creationId="{2A10D6BE-09CE-607A-5DA8-99DB03BB130B}"/>
          </ac:spMkLst>
        </pc:spChg>
        <pc:spChg chg="del">
          <ac:chgData name="Deepak Prasad Gupta" userId="d6fab5158667db0f" providerId="LiveId" clId="{65630FFE-8AB6-460E-82A6-4F99AA848C45}" dt="2023-07-23T03:08:39.088" v="4520" actId="478"/>
          <ac:spMkLst>
            <pc:docMk/>
            <pc:sldMk cId="1033920357" sldId="270"/>
            <ac:spMk id="5" creationId="{D9AF7556-F998-CAF4-FF85-520FEC08DBFA}"/>
          </ac:spMkLst>
        </pc:spChg>
        <pc:spChg chg="del">
          <ac:chgData name="Deepak Prasad Gupta" userId="d6fab5158667db0f" providerId="LiveId" clId="{65630FFE-8AB6-460E-82A6-4F99AA848C45}" dt="2023-07-23T03:08:42.372" v="4521" actId="478"/>
          <ac:spMkLst>
            <pc:docMk/>
            <pc:sldMk cId="1033920357" sldId="270"/>
            <ac:spMk id="10" creationId="{D4A51E51-6C63-2D41-D5B5-B7E416B624AD}"/>
          </ac:spMkLst>
        </pc:spChg>
        <pc:grpChg chg="add mod">
          <ac:chgData name="Deepak Prasad Gupta" userId="d6fab5158667db0f" providerId="LiveId" clId="{65630FFE-8AB6-460E-82A6-4F99AA848C45}" dt="2023-07-23T03:11:38.495" v="4537" actId="1076"/>
          <ac:grpSpMkLst>
            <pc:docMk/>
            <pc:sldMk cId="1033920357" sldId="270"/>
            <ac:grpSpMk id="15" creationId="{D012C8DD-C15E-26EC-C4F4-395A7B325DD2}"/>
          </ac:grpSpMkLst>
        </pc:grpChg>
        <pc:picChg chg="add mod">
          <ac:chgData name="Deepak Prasad Gupta" userId="d6fab5158667db0f" providerId="LiveId" clId="{65630FFE-8AB6-460E-82A6-4F99AA848C45}" dt="2023-07-23T03:11:45.312" v="4539" actId="108"/>
          <ac:picMkLst>
            <pc:docMk/>
            <pc:sldMk cId="1033920357" sldId="270"/>
            <ac:picMk id="4" creationId="{6C845861-EFC5-3C3F-4F32-E17F7802C090}"/>
          </ac:picMkLst>
        </pc:picChg>
        <pc:picChg chg="del">
          <ac:chgData name="Deepak Prasad Gupta" userId="d6fab5158667db0f" providerId="LiveId" clId="{65630FFE-8AB6-460E-82A6-4F99AA848C45}" dt="2023-07-23T03:08:44.750" v="4522" actId="478"/>
          <ac:picMkLst>
            <pc:docMk/>
            <pc:sldMk cId="1033920357" sldId="270"/>
            <ac:picMk id="8" creationId="{95A4FFBF-3311-E31E-94D5-A55D2DDF39A7}"/>
          </ac:picMkLst>
        </pc:picChg>
        <pc:picChg chg="add mod">
          <ac:chgData name="Deepak Prasad Gupta" userId="d6fab5158667db0f" providerId="LiveId" clId="{65630FFE-8AB6-460E-82A6-4F99AA848C45}" dt="2023-07-23T03:11:48.173" v="4540" actId="108"/>
          <ac:picMkLst>
            <pc:docMk/>
            <pc:sldMk cId="1033920357" sldId="270"/>
            <ac:picMk id="9" creationId="{0E131D06-A272-8929-85C9-4EE0DA96A86E}"/>
          </ac:picMkLst>
        </pc:picChg>
        <pc:picChg chg="add mod">
          <ac:chgData name="Deepak Prasad Gupta" userId="d6fab5158667db0f" providerId="LiveId" clId="{65630FFE-8AB6-460E-82A6-4F99AA848C45}" dt="2023-07-23T03:11:48.173" v="4540" actId="108"/>
          <ac:picMkLst>
            <pc:docMk/>
            <pc:sldMk cId="1033920357" sldId="270"/>
            <ac:picMk id="14" creationId="{9DD5E9EE-164F-7CBC-1A52-08C8B10EFABB}"/>
          </ac:picMkLst>
        </pc:picChg>
      </pc:sldChg>
      <pc:sldChg chg="addSp delSp modSp add mod setBg">
        <pc:chgData name="Deepak Prasad Gupta" userId="d6fab5158667db0f" providerId="LiveId" clId="{65630FFE-8AB6-460E-82A6-4F99AA848C45}" dt="2023-07-23T08:29:57.945" v="4880" actId="1076"/>
        <pc:sldMkLst>
          <pc:docMk/>
          <pc:sldMk cId="183894801" sldId="271"/>
        </pc:sldMkLst>
        <pc:spChg chg="add mod">
          <ac:chgData name="Deepak Prasad Gupta" userId="d6fab5158667db0f" providerId="LiveId" clId="{65630FFE-8AB6-460E-82A6-4F99AA848C45}" dt="2023-07-23T07:31:08.076" v="4635" actId="14100"/>
          <ac:spMkLst>
            <pc:docMk/>
            <pc:sldMk cId="183894801" sldId="271"/>
            <ac:spMk id="2" creationId="{BF9C35BC-A6A6-5955-F802-A9D44DFD4D54}"/>
          </ac:spMkLst>
        </pc:spChg>
        <pc:spChg chg="add mod">
          <ac:chgData name="Deepak Prasad Gupta" userId="d6fab5158667db0f" providerId="LiveId" clId="{65630FFE-8AB6-460E-82A6-4F99AA848C45}" dt="2023-07-23T07:31:21.823" v="4638" actId="1076"/>
          <ac:spMkLst>
            <pc:docMk/>
            <pc:sldMk cId="183894801" sldId="271"/>
            <ac:spMk id="3" creationId="{B98BC57C-590F-ED40-EB6A-4646354A2320}"/>
          </ac:spMkLst>
        </pc:spChg>
        <pc:spChg chg="add mod">
          <ac:chgData name="Deepak Prasad Gupta" userId="d6fab5158667db0f" providerId="LiveId" clId="{65630FFE-8AB6-460E-82A6-4F99AA848C45}" dt="2023-07-23T08:07:31.717" v="4683" actId="164"/>
          <ac:spMkLst>
            <pc:docMk/>
            <pc:sldMk cId="183894801" sldId="271"/>
            <ac:spMk id="17" creationId="{A00FB399-B2C2-B692-9214-43FE322FBAA8}"/>
          </ac:spMkLst>
        </pc:spChg>
        <pc:spChg chg="add mod">
          <ac:chgData name="Deepak Prasad Gupta" userId="d6fab5158667db0f" providerId="LiveId" clId="{65630FFE-8AB6-460E-82A6-4F99AA848C45}" dt="2023-07-23T08:07:31.717" v="4683" actId="164"/>
          <ac:spMkLst>
            <pc:docMk/>
            <pc:sldMk cId="183894801" sldId="271"/>
            <ac:spMk id="18" creationId="{01B1598C-15BD-FD3C-E81B-F02D5C80C61F}"/>
          </ac:spMkLst>
        </pc:spChg>
        <pc:spChg chg="add mod">
          <ac:chgData name="Deepak Prasad Gupta" userId="d6fab5158667db0f" providerId="LiveId" clId="{65630FFE-8AB6-460E-82A6-4F99AA848C45}" dt="2023-07-23T08:07:31.717" v="4683" actId="164"/>
          <ac:spMkLst>
            <pc:docMk/>
            <pc:sldMk cId="183894801" sldId="271"/>
            <ac:spMk id="19" creationId="{A811B285-71C2-6942-FABA-54D3AE345129}"/>
          </ac:spMkLst>
        </pc:spChg>
        <pc:spChg chg="mod">
          <ac:chgData name="Deepak Prasad Gupta" userId="d6fab5158667db0f" providerId="LiveId" clId="{65630FFE-8AB6-460E-82A6-4F99AA848C45}" dt="2023-07-23T08:02:59.507" v="4645" actId="1076"/>
          <ac:spMkLst>
            <pc:docMk/>
            <pc:sldMk cId="183894801" sldId="271"/>
            <ac:spMk id="20" creationId="{BDF760E6-1E94-10C9-FE94-09B5473A567E}"/>
          </ac:spMkLst>
        </pc:spChg>
        <pc:spChg chg="mod">
          <ac:chgData name="Deepak Prasad Gupta" userId="d6fab5158667db0f" providerId="LiveId" clId="{65630FFE-8AB6-460E-82A6-4F99AA848C45}" dt="2023-07-23T08:02:50.830" v="4643" actId="1076"/>
          <ac:spMkLst>
            <pc:docMk/>
            <pc:sldMk cId="183894801" sldId="271"/>
            <ac:spMk id="21" creationId="{0C72B25C-99B0-E0AC-3F2A-2E9C8D9520A3}"/>
          </ac:spMkLst>
        </pc:spChg>
        <pc:spChg chg="mod">
          <ac:chgData name="Deepak Prasad Gupta" userId="d6fab5158667db0f" providerId="LiveId" clId="{65630FFE-8AB6-460E-82A6-4F99AA848C45}" dt="2023-07-23T08:02:54.938" v="4644" actId="1076"/>
          <ac:spMkLst>
            <pc:docMk/>
            <pc:sldMk cId="183894801" sldId="271"/>
            <ac:spMk id="22" creationId="{DF5E30D2-3670-512E-F5D1-47290D714E8A}"/>
          </ac:spMkLst>
        </pc:spChg>
        <pc:spChg chg="add mod">
          <ac:chgData name="Deepak Prasad Gupta" userId="d6fab5158667db0f" providerId="LiveId" clId="{65630FFE-8AB6-460E-82A6-4F99AA848C45}" dt="2023-07-23T08:29:57.945" v="4880" actId="1076"/>
          <ac:spMkLst>
            <pc:docMk/>
            <pc:sldMk cId="183894801" sldId="271"/>
            <ac:spMk id="24" creationId="{CA2CE855-22EF-D488-48FE-7DD193DE3693}"/>
          </ac:spMkLst>
        </pc:spChg>
        <pc:spChg chg="add mod">
          <ac:chgData name="Deepak Prasad Gupta" userId="d6fab5158667db0f" providerId="LiveId" clId="{65630FFE-8AB6-460E-82A6-4F99AA848C45}" dt="2023-07-23T08:26:51.442" v="4865" actId="20577"/>
          <ac:spMkLst>
            <pc:docMk/>
            <pc:sldMk cId="183894801" sldId="271"/>
            <ac:spMk id="25" creationId="{781558D7-E4B5-876B-F38C-135631813E47}"/>
          </ac:spMkLst>
        </pc:spChg>
        <pc:grpChg chg="del">
          <ac:chgData name="Deepak Prasad Gupta" userId="d6fab5158667db0f" providerId="LiveId" clId="{65630FFE-8AB6-460E-82A6-4F99AA848C45}" dt="2023-07-23T07:29:49.331" v="4603" actId="478"/>
          <ac:grpSpMkLst>
            <pc:docMk/>
            <pc:sldMk cId="183894801" sldId="271"/>
            <ac:grpSpMk id="15" creationId="{D012C8DD-C15E-26EC-C4F4-395A7B325DD2}"/>
          </ac:grpSpMkLst>
        </pc:grpChg>
        <pc:grpChg chg="add mod">
          <ac:chgData name="Deepak Prasad Gupta" userId="d6fab5158667db0f" providerId="LiveId" clId="{65630FFE-8AB6-460E-82A6-4F99AA848C45}" dt="2023-07-23T08:26:33.120" v="4862" actId="1076"/>
          <ac:grpSpMkLst>
            <pc:docMk/>
            <pc:sldMk cId="183894801" sldId="271"/>
            <ac:grpSpMk id="23" creationId="{7E2F45E6-5331-6BA7-35D0-E2F6373F0061}"/>
          </ac:grpSpMkLst>
        </pc:grpChg>
        <pc:picChg chg="del">
          <ac:chgData name="Deepak Prasad Gupta" userId="d6fab5158667db0f" providerId="LiveId" clId="{65630FFE-8AB6-460E-82A6-4F99AA848C45}" dt="2023-07-23T07:29:36.533" v="4601" actId="478"/>
          <ac:picMkLst>
            <pc:docMk/>
            <pc:sldMk cId="183894801" sldId="271"/>
            <ac:picMk id="4" creationId="{6C845861-EFC5-3C3F-4F32-E17F7802C090}"/>
          </ac:picMkLst>
        </pc:picChg>
        <pc:picChg chg="add mod">
          <ac:chgData name="Deepak Prasad Gupta" userId="d6fab5158667db0f" providerId="LiveId" clId="{65630FFE-8AB6-460E-82A6-4F99AA848C45}" dt="2023-07-23T08:26:36.899" v="4863" actId="14100"/>
          <ac:picMkLst>
            <pc:docMk/>
            <pc:sldMk cId="183894801" sldId="271"/>
            <ac:picMk id="7" creationId="{756F579B-64E3-E3E1-C7F5-2403B390049D}"/>
          </ac:picMkLst>
        </pc:picChg>
        <pc:picChg chg="add mod">
          <ac:chgData name="Deepak Prasad Gupta" userId="d6fab5158667db0f" providerId="LiveId" clId="{65630FFE-8AB6-460E-82A6-4F99AA848C45}" dt="2023-07-23T08:07:50.346" v="4685" actId="108"/>
          <ac:picMkLst>
            <pc:docMk/>
            <pc:sldMk cId="183894801" sldId="271"/>
            <ac:picMk id="10" creationId="{69E4AA23-102B-8DFB-D0AE-8101678A6CE7}"/>
          </ac:picMkLst>
        </pc:picChg>
        <pc:picChg chg="add mod">
          <ac:chgData name="Deepak Prasad Gupta" userId="d6fab5158667db0f" providerId="LiveId" clId="{65630FFE-8AB6-460E-82A6-4F99AA848C45}" dt="2023-07-23T08:07:50.346" v="4685" actId="108"/>
          <ac:picMkLst>
            <pc:docMk/>
            <pc:sldMk cId="183894801" sldId="271"/>
            <ac:picMk id="16" creationId="{3591AD10-B277-87F0-C507-8772F8A9FBC4}"/>
          </ac:picMkLst>
        </pc:picChg>
        <pc:picChg chg="add mod">
          <ac:chgData name="Deepak Prasad Gupta" userId="d6fab5158667db0f" providerId="LiveId" clId="{65630FFE-8AB6-460E-82A6-4F99AA848C45}" dt="2023-07-23T08:29:16.916" v="4875" actId="1076"/>
          <ac:picMkLst>
            <pc:docMk/>
            <pc:sldMk cId="183894801" sldId="271"/>
            <ac:picMk id="27" creationId="{4D0FE9F5-3136-07D1-9B8A-8E48133F0576}"/>
          </ac:picMkLst>
        </pc:picChg>
        <pc:picChg chg="add del">
          <ac:chgData name="Deepak Prasad Gupta" userId="d6fab5158667db0f" providerId="LiveId" clId="{65630FFE-8AB6-460E-82A6-4F99AA848C45}" dt="2023-07-23T08:27:46.250" v="4867"/>
          <ac:picMkLst>
            <pc:docMk/>
            <pc:sldMk cId="183894801" sldId="271"/>
            <ac:picMk id="1026" creationId="{7C2A32AE-F53C-3891-6CE0-FB01C65AC18A}"/>
          </ac:picMkLst>
        </pc:picChg>
        <pc:picChg chg="add del">
          <ac:chgData name="Deepak Prasad Gupta" userId="d6fab5158667db0f" providerId="LiveId" clId="{65630FFE-8AB6-460E-82A6-4F99AA848C45}" dt="2023-07-23T08:28:05.852" v="4869"/>
          <ac:picMkLst>
            <pc:docMk/>
            <pc:sldMk cId="183894801" sldId="271"/>
            <ac:picMk id="1028" creationId="{86EF673E-88B9-46E8-8EDB-1E8F52F66123}"/>
          </ac:picMkLst>
        </pc:picChg>
      </pc:sldChg>
      <pc:sldChg chg="add del setBg">
        <pc:chgData name="Deepak Prasad Gupta" userId="d6fab5158667db0f" providerId="LiveId" clId="{65630FFE-8AB6-460E-82A6-4F99AA848C45}" dt="2023-07-23T03:08:48.658" v="4524"/>
        <pc:sldMkLst>
          <pc:docMk/>
          <pc:sldMk cId="3538685890" sldId="271"/>
        </pc:sldMkLst>
      </pc:sldChg>
      <pc:sldChg chg="addSp delSp modSp add mod setBg">
        <pc:chgData name="Deepak Prasad Gupta" userId="d6fab5158667db0f" providerId="LiveId" clId="{65630FFE-8AB6-460E-82A6-4F99AA848C45}" dt="2023-07-23T09:30:38.371" v="5524" actId="207"/>
        <pc:sldMkLst>
          <pc:docMk/>
          <pc:sldMk cId="4112361829" sldId="272"/>
        </pc:sldMkLst>
        <pc:spChg chg="mod">
          <ac:chgData name="Deepak Prasad Gupta" userId="d6fab5158667db0f" providerId="LiveId" clId="{65630FFE-8AB6-460E-82A6-4F99AA848C45}" dt="2023-07-23T08:30:55.988" v="4922" actId="14100"/>
          <ac:spMkLst>
            <pc:docMk/>
            <pc:sldMk cId="4112361829" sldId="272"/>
            <ac:spMk id="2" creationId="{BF9C35BC-A6A6-5955-F802-A9D44DFD4D54}"/>
          </ac:spMkLst>
        </pc:spChg>
        <pc:spChg chg="mod">
          <ac:chgData name="Deepak Prasad Gupta" userId="d6fab5158667db0f" providerId="LiveId" clId="{65630FFE-8AB6-460E-82A6-4F99AA848C45}" dt="2023-07-23T08:31:03.322" v="4923" actId="1076"/>
          <ac:spMkLst>
            <pc:docMk/>
            <pc:sldMk cId="4112361829" sldId="272"/>
            <ac:spMk id="3" creationId="{B98BC57C-590F-ED40-EB6A-4646354A2320}"/>
          </ac:spMkLst>
        </pc:spChg>
        <pc:spChg chg="mod">
          <ac:chgData name="Deepak Prasad Gupta" userId="d6fab5158667db0f" providerId="LiveId" clId="{65630FFE-8AB6-460E-82A6-4F99AA848C45}" dt="2023-07-23T09:03:36.387" v="4981" actId="1076"/>
          <ac:spMkLst>
            <pc:docMk/>
            <pc:sldMk cId="4112361829" sldId="272"/>
            <ac:spMk id="20" creationId="{BDF760E6-1E94-10C9-FE94-09B5473A567E}"/>
          </ac:spMkLst>
        </pc:spChg>
        <pc:spChg chg="mod">
          <ac:chgData name="Deepak Prasad Gupta" userId="d6fab5158667db0f" providerId="LiveId" clId="{65630FFE-8AB6-460E-82A6-4F99AA848C45}" dt="2023-07-23T09:03:20.880" v="4979" actId="1076"/>
          <ac:spMkLst>
            <pc:docMk/>
            <pc:sldMk cId="4112361829" sldId="272"/>
            <ac:spMk id="21" creationId="{0C72B25C-99B0-E0AC-3F2A-2E9C8D9520A3}"/>
          </ac:spMkLst>
        </pc:spChg>
        <pc:spChg chg="mod">
          <ac:chgData name="Deepak Prasad Gupta" userId="d6fab5158667db0f" providerId="LiveId" clId="{65630FFE-8AB6-460E-82A6-4F99AA848C45}" dt="2023-07-23T09:03:32.238" v="4980" actId="1076"/>
          <ac:spMkLst>
            <pc:docMk/>
            <pc:sldMk cId="4112361829" sldId="272"/>
            <ac:spMk id="22" creationId="{DF5E30D2-3670-512E-F5D1-47290D714E8A}"/>
          </ac:spMkLst>
        </pc:spChg>
        <pc:spChg chg="del">
          <ac:chgData name="Deepak Prasad Gupta" userId="d6fab5158667db0f" providerId="LiveId" clId="{65630FFE-8AB6-460E-82A6-4F99AA848C45}" dt="2023-07-23T08:29:49.529" v="4879" actId="478"/>
          <ac:spMkLst>
            <pc:docMk/>
            <pc:sldMk cId="4112361829" sldId="272"/>
            <ac:spMk id="24" creationId="{CA2CE855-22EF-D488-48FE-7DD193DE3693}"/>
          </ac:spMkLst>
        </pc:spChg>
        <pc:spChg chg="mod">
          <ac:chgData name="Deepak Prasad Gupta" userId="d6fab5158667db0f" providerId="LiveId" clId="{65630FFE-8AB6-460E-82A6-4F99AA848C45}" dt="2023-07-23T09:30:38.371" v="5524" actId="207"/>
          <ac:spMkLst>
            <pc:docMk/>
            <pc:sldMk cId="4112361829" sldId="272"/>
            <ac:spMk id="25" creationId="{781558D7-E4B5-876B-F38C-135631813E47}"/>
          </ac:spMkLst>
        </pc:spChg>
        <pc:spChg chg="add mod">
          <ac:chgData name="Deepak Prasad Gupta" userId="d6fab5158667db0f" providerId="LiveId" clId="{65630FFE-8AB6-460E-82A6-4F99AA848C45}" dt="2023-07-23T09:08:56.885" v="5060" actId="113"/>
          <ac:spMkLst>
            <pc:docMk/>
            <pc:sldMk cId="4112361829" sldId="272"/>
            <ac:spMk id="31" creationId="{CF43C73F-84EC-4037-71C5-38F1A8A664D6}"/>
          </ac:spMkLst>
        </pc:spChg>
        <pc:spChg chg="add mod">
          <ac:chgData name="Deepak Prasad Gupta" userId="d6fab5158667db0f" providerId="LiveId" clId="{65630FFE-8AB6-460E-82A6-4F99AA848C45}" dt="2023-07-23T09:13:25.899" v="5115" actId="164"/>
          <ac:spMkLst>
            <pc:docMk/>
            <pc:sldMk cId="4112361829" sldId="272"/>
            <ac:spMk id="32" creationId="{CCCA5C71-D6FA-33C0-00E2-AF829292D1ED}"/>
          </ac:spMkLst>
        </pc:spChg>
        <pc:spChg chg="add mod">
          <ac:chgData name="Deepak Prasad Gupta" userId="d6fab5158667db0f" providerId="LiveId" clId="{65630FFE-8AB6-460E-82A6-4F99AA848C45}" dt="2023-07-23T09:13:25.899" v="5115" actId="164"/>
          <ac:spMkLst>
            <pc:docMk/>
            <pc:sldMk cId="4112361829" sldId="272"/>
            <ac:spMk id="33" creationId="{F9C284BE-CCD8-FE75-915C-EADF13ACA515}"/>
          </ac:spMkLst>
        </pc:spChg>
        <pc:spChg chg="add mod">
          <ac:chgData name="Deepak Prasad Gupta" userId="d6fab5158667db0f" providerId="LiveId" clId="{65630FFE-8AB6-460E-82A6-4F99AA848C45}" dt="2023-07-23T09:13:25.899" v="5115" actId="164"/>
          <ac:spMkLst>
            <pc:docMk/>
            <pc:sldMk cId="4112361829" sldId="272"/>
            <ac:spMk id="34" creationId="{D24EA962-5F8F-A46D-D305-D4D349E385A3}"/>
          </ac:spMkLst>
        </pc:spChg>
        <pc:grpChg chg="del">
          <ac:chgData name="Deepak Prasad Gupta" userId="d6fab5158667db0f" providerId="LiveId" clId="{65630FFE-8AB6-460E-82A6-4F99AA848C45}" dt="2023-07-23T08:32:13.421" v="4924" actId="478"/>
          <ac:grpSpMkLst>
            <pc:docMk/>
            <pc:sldMk cId="4112361829" sldId="272"/>
            <ac:grpSpMk id="23" creationId="{7E2F45E6-5331-6BA7-35D0-E2F6373F0061}"/>
          </ac:grpSpMkLst>
        </pc:grpChg>
        <pc:grpChg chg="add mod">
          <ac:chgData name="Deepak Prasad Gupta" userId="d6fab5158667db0f" providerId="LiveId" clId="{65630FFE-8AB6-460E-82A6-4F99AA848C45}" dt="2023-07-23T09:13:40.124" v="5125" actId="1035"/>
          <ac:grpSpMkLst>
            <pc:docMk/>
            <pc:sldMk cId="4112361829" sldId="272"/>
            <ac:grpSpMk id="35" creationId="{3AD595D8-DBE0-E130-9B68-2119270EC3AE}"/>
          </ac:grpSpMkLst>
        </pc:grpChg>
        <pc:graphicFrameChg chg="add mod">
          <ac:chgData name="Deepak Prasad Gupta" userId="d6fab5158667db0f" providerId="LiveId" clId="{65630FFE-8AB6-460E-82A6-4F99AA848C45}" dt="2023-07-23T09:03:50.438" v="4983" actId="1076"/>
          <ac:graphicFrameMkLst>
            <pc:docMk/>
            <pc:sldMk cId="4112361829" sldId="272"/>
            <ac:graphicFrameMk id="11" creationId="{C1FAD9FE-C438-62D2-2951-131357E396B0}"/>
          </ac:graphicFrameMkLst>
        </pc:graphicFrameChg>
        <pc:picChg chg="add del mod">
          <ac:chgData name="Deepak Prasad Gupta" userId="d6fab5158667db0f" providerId="LiveId" clId="{65630FFE-8AB6-460E-82A6-4F99AA848C45}" dt="2023-07-23T09:14:33.512" v="5126" actId="478"/>
          <ac:picMkLst>
            <pc:docMk/>
            <pc:sldMk cId="4112361829" sldId="272"/>
            <ac:picMk id="5" creationId="{799AB72F-2377-9F23-6664-0F8F6A031CA7}"/>
          </ac:picMkLst>
        </pc:picChg>
        <pc:picChg chg="del">
          <ac:chgData name="Deepak Prasad Gupta" userId="d6fab5158667db0f" providerId="LiveId" clId="{65630FFE-8AB6-460E-82A6-4F99AA848C45}" dt="2023-07-23T08:32:23.606" v="4928" actId="478"/>
          <ac:picMkLst>
            <pc:docMk/>
            <pc:sldMk cId="4112361829" sldId="272"/>
            <ac:picMk id="7" creationId="{756F579B-64E3-E3E1-C7F5-2403B390049D}"/>
          </ac:picMkLst>
        </pc:picChg>
        <pc:picChg chg="add del mod">
          <ac:chgData name="Deepak Prasad Gupta" userId="d6fab5158667db0f" providerId="LiveId" clId="{65630FFE-8AB6-460E-82A6-4F99AA848C45}" dt="2023-07-23T09:14:35.438" v="5127" actId="478"/>
          <ac:picMkLst>
            <pc:docMk/>
            <pc:sldMk cId="4112361829" sldId="272"/>
            <ac:picMk id="9" creationId="{817C3A89-88CE-D03E-1342-DB8813C254DC}"/>
          </ac:picMkLst>
        </pc:picChg>
        <pc:picChg chg="del">
          <ac:chgData name="Deepak Prasad Gupta" userId="d6fab5158667db0f" providerId="LiveId" clId="{65630FFE-8AB6-460E-82A6-4F99AA848C45}" dt="2023-07-23T08:29:40.348" v="4878" actId="478"/>
          <ac:picMkLst>
            <pc:docMk/>
            <pc:sldMk cId="4112361829" sldId="272"/>
            <ac:picMk id="27" creationId="{4D0FE9F5-3136-07D1-9B8A-8E48133F0576}"/>
          </ac:picMkLst>
        </pc:picChg>
        <pc:picChg chg="add mod">
          <ac:chgData name="Deepak Prasad Gupta" userId="d6fab5158667db0f" providerId="LiveId" clId="{65630FFE-8AB6-460E-82A6-4F99AA848C45}" dt="2023-07-23T09:16:27.656" v="5136" actId="108"/>
          <ac:picMkLst>
            <pc:docMk/>
            <pc:sldMk cId="4112361829" sldId="272"/>
            <ac:picMk id="37" creationId="{18BF027D-EAE3-7639-B1B5-F259E2B16264}"/>
          </ac:picMkLst>
        </pc:picChg>
        <pc:picChg chg="add mod">
          <ac:chgData name="Deepak Prasad Gupta" userId="d6fab5158667db0f" providerId="LiveId" clId="{65630FFE-8AB6-460E-82A6-4F99AA848C45}" dt="2023-07-23T09:16:27.293" v="5135" actId="108"/>
          <ac:picMkLst>
            <pc:docMk/>
            <pc:sldMk cId="4112361829" sldId="272"/>
            <ac:picMk id="39" creationId="{ECD74563-1338-5B02-1C9A-06AB631D5CFB}"/>
          </ac:picMkLst>
        </pc:picChg>
        <pc:cxnChg chg="add mod">
          <ac:chgData name="Deepak Prasad Gupta" userId="d6fab5158667db0f" providerId="LiveId" clId="{65630FFE-8AB6-460E-82A6-4F99AA848C45}" dt="2023-07-23T09:08:12.151" v="5034" actId="552"/>
          <ac:cxnSpMkLst>
            <pc:docMk/>
            <pc:sldMk cId="4112361829" sldId="272"/>
            <ac:cxnSpMk id="15" creationId="{D539EEC9-E98B-E80B-47C7-3B3FFD9BE554}"/>
          </ac:cxnSpMkLst>
        </pc:cxnChg>
        <pc:cxnChg chg="add mod">
          <ac:chgData name="Deepak Prasad Gupta" userId="d6fab5158667db0f" providerId="LiveId" clId="{65630FFE-8AB6-460E-82A6-4F99AA848C45}" dt="2023-07-23T09:08:12.151" v="5034" actId="552"/>
          <ac:cxnSpMkLst>
            <pc:docMk/>
            <pc:sldMk cId="4112361829" sldId="272"/>
            <ac:cxnSpMk id="28" creationId="{14B6047F-5EF1-A578-8605-DDDBDBA66703}"/>
          </ac:cxnSpMkLst>
        </pc:cxnChg>
        <pc:cxnChg chg="add mod">
          <ac:chgData name="Deepak Prasad Gupta" userId="d6fab5158667db0f" providerId="LiveId" clId="{65630FFE-8AB6-460E-82A6-4F99AA848C45}" dt="2023-07-23T09:08:12.151" v="5034" actId="552"/>
          <ac:cxnSpMkLst>
            <pc:docMk/>
            <pc:sldMk cId="4112361829" sldId="272"/>
            <ac:cxnSpMk id="29" creationId="{7ED2D472-BD83-1467-20A7-0188F3675AA4}"/>
          </ac:cxnSpMkLst>
        </pc:cxnChg>
        <pc:cxnChg chg="add mod">
          <ac:chgData name="Deepak Prasad Gupta" userId="d6fab5158667db0f" providerId="LiveId" clId="{65630FFE-8AB6-460E-82A6-4F99AA848C45}" dt="2023-07-23T09:08:12.151" v="5034" actId="552"/>
          <ac:cxnSpMkLst>
            <pc:docMk/>
            <pc:sldMk cId="4112361829" sldId="272"/>
            <ac:cxnSpMk id="30" creationId="{FC2ACD5A-A321-E351-1749-26EE302CA4EC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fab5158667db0f/Desktop/Trainity/Projects/Project%203/CSV%20-%20Visualization/Visual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fab5158667db0f/Desktop/Trainity/Projects/Project%203/CSV%20-%20Visualization/Visual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fab5158667db0f/Desktop/Trainity/Projects/Project%203/CSV%20-%20Visualization/Visual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AveragePost!$C$1</c:f>
              <c:strCache>
                <c:ptCount val="1"/>
                <c:pt idx="0">
                  <c:v>per_hour_per_day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6B-43BA-8880-7004F0C1F71A}"/>
              </c:ext>
            </c:extLst>
          </c:dPt>
          <c:cat>
            <c:numRef>
              <c:f>AveragePost!$A$2:$A$7</c:f>
              <c:numCache>
                <c:formatCode>m/d/yyyy</c:formatCode>
                <c:ptCount val="6"/>
                <c:pt idx="0">
                  <c:v>44160</c:v>
                </c:pt>
                <c:pt idx="1">
                  <c:v>44161</c:v>
                </c:pt>
                <c:pt idx="2">
                  <c:v>44162</c:v>
                </c:pt>
                <c:pt idx="3">
                  <c:v>44163</c:v>
                </c:pt>
                <c:pt idx="4">
                  <c:v>44164</c:v>
                </c:pt>
                <c:pt idx="5">
                  <c:v>44165</c:v>
                </c:pt>
              </c:numCache>
            </c:numRef>
          </c:cat>
          <c:val>
            <c:numRef>
              <c:f>AveragePost!$C$2:$C$7</c:f>
              <c:numCache>
                <c:formatCode>General</c:formatCode>
                <c:ptCount val="6"/>
                <c:pt idx="0">
                  <c:v>1.2500000000000001E-2</c:v>
                </c:pt>
                <c:pt idx="1">
                  <c:v>1.5599999999999999E-2</c:v>
                </c:pt>
                <c:pt idx="2">
                  <c:v>2.8899999999999999E-2</c:v>
                </c:pt>
                <c:pt idx="3">
                  <c:v>9.1999999999999998E-3</c:v>
                </c:pt>
                <c:pt idx="4">
                  <c:v>5.5999999999999999E-3</c:v>
                </c:pt>
                <c:pt idx="5">
                  <c:v>1.11E-2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6B-43BA-8880-7004F0C1F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8043967"/>
        <c:axId val="2035373759"/>
      </c:barChart>
      <c:dateAx>
        <c:axId val="2038043967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373759"/>
        <c:crosses val="autoZero"/>
        <c:auto val="1"/>
        <c:lblOffset val="100"/>
        <c:baseTimeUnit val="days"/>
      </c:dateAx>
      <c:valAx>
        <c:axId val="20353737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38043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LanguageShare!$C$1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2E-4303-ADCC-7F66746D60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2E-4303-ADCC-7F66746D60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2E-4303-ADCC-7F66746D60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2E-4303-ADCC-7F66746D60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2E-4303-ADCC-7F66746D601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C2E-4303-ADCC-7F66746D601E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LanguageShare!$A$2:$A$7</c:f>
              <c:strCache>
                <c:ptCount val="6"/>
                <c:pt idx="0">
                  <c:v>Italian</c:v>
                </c:pt>
                <c:pt idx="1">
                  <c:v>Persian</c:v>
                </c:pt>
                <c:pt idx="2">
                  <c:v>French</c:v>
                </c:pt>
                <c:pt idx="3">
                  <c:v>Hindi</c:v>
                </c:pt>
                <c:pt idx="4">
                  <c:v>English</c:v>
                </c:pt>
                <c:pt idx="5">
                  <c:v>Arabic</c:v>
                </c:pt>
              </c:strCache>
            </c:strRef>
          </c:cat>
          <c:val>
            <c:numRef>
              <c:f>LanguageShare!$C$2:$C$7</c:f>
              <c:numCache>
                <c:formatCode>General</c:formatCode>
                <c:ptCount val="6"/>
                <c:pt idx="0">
                  <c:v>12.5</c:v>
                </c:pt>
                <c:pt idx="1">
                  <c:v>37.5</c:v>
                </c:pt>
                <c:pt idx="2">
                  <c:v>12.5</c:v>
                </c:pt>
                <c:pt idx="3">
                  <c:v>12.5</c:v>
                </c:pt>
                <c:pt idx="4">
                  <c:v>12.5</c:v>
                </c:pt>
                <c:pt idx="5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C2E-4303-ADCC-7F66746D6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[Visuals.xlsx]WeeklyUserEngagement!$B$1</c:f>
              <c:strCache>
                <c:ptCount val="1"/>
                <c:pt idx="0">
                  <c:v>engagement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chemeClr val="bg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[Visuals.xlsx]WeeklyUserEngagement!$A$2:$A$20</c:f>
              <c:numCache>
                <c:formatCode>General</c:formatCode>
                <c:ptCount val="19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  <c:pt idx="15">
                  <c:v>32</c:v>
                </c:pt>
                <c:pt idx="16">
                  <c:v>33</c:v>
                </c:pt>
                <c:pt idx="17">
                  <c:v>34</c:v>
                </c:pt>
                <c:pt idx="18">
                  <c:v>35</c:v>
                </c:pt>
              </c:numCache>
            </c:numRef>
          </c:cat>
          <c:val>
            <c:numRef>
              <c:f>[Visuals.xlsx]WeeklyUserEngagement!$B$2:$B$20</c:f>
              <c:numCache>
                <c:formatCode>General</c:formatCode>
                <c:ptCount val="19"/>
                <c:pt idx="0">
                  <c:v>663</c:v>
                </c:pt>
                <c:pt idx="1">
                  <c:v>1068</c:v>
                </c:pt>
                <c:pt idx="2">
                  <c:v>1113</c:v>
                </c:pt>
                <c:pt idx="3">
                  <c:v>1154</c:v>
                </c:pt>
                <c:pt idx="4">
                  <c:v>1121</c:v>
                </c:pt>
                <c:pt idx="5">
                  <c:v>1186</c:v>
                </c:pt>
                <c:pt idx="6">
                  <c:v>1232</c:v>
                </c:pt>
                <c:pt idx="7">
                  <c:v>1275</c:v>
                </c:pt>
                <c:pt idx="8">
                  <c:v>1264</c:v>
                </c:pt>
                <c:pt idx="9">
                  <c:v>1302</c:v>
                </c:pt>
                <c:pt idx="10">
                  <c:v>1372</c:v>
                </c:pt>
                <c:pt idx="11">
                  <c:v>1365</c:v>
                </c:pt>
                <c:pt idx="12">
                  <c:v>1376</c:v>
                </c:pt>
                <c:pt idx="13">
                  <c:v>1467</c:v>
                </c:pt>
                <c:pt idx="14">
                  <c:v>1299</c:v>
                </c:pt>
                <c:pt idx="15">
                  <c:v>1225</c:v>
                </c:pt>
                <c:pt idx="16">
                  <c:v>1225</c:v>
                </c:pt>
                <c:pt idx="17">
                  <c:v>1204</c:v>
                </c:pt>
                <c:pt idx="18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39-443C-8FE3-A54CC7E66F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1884320"/>
        <c:axId val="1501882880"/>
      </c:lineChart>
      <c:catAx>
        <c:axId val="150188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882880"/>
        <c:crosses val="autoZero"/>
        <c:auto val="1"/>
        <c:lblAlgn val="ctr"/>
        <c:lblOffset val="100"/>
        <c:noMultiLvlLbl val="0"/>
      </c:catAx>
      <c:valAx>
        <c:axId val="1501882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0188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[Visuals.xlsx]UserGrowthProduct!$B$1</c:f>
              <c:strCache>
                <c:ptCount val="1"/>
                <c:pt idx="0">
                  <c:v>created_users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diamond"/>
              <c:size val="10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4C8-4D91-9230-A9BB559907FF}"/>
              </c:ext>
            </c:extLst>
          </c:dPt>
          <c:dPt>
            <c:idx val="19"/>
            <c:marker>
              <c:symbol val="diamond"/>
              <c:size val="10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4C8-4D91-9230-A9BB559907FF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4C8-4D91-9230-A9BB559907F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C8-4D91-9230-A9BB559907F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4C8-4D91-9230-A9BB559907F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4C8-4D91-9230-A9BB559907F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4C8-4D91-9230-A9BB559907F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4C8-4D91-9230-A9BB559907FF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4C8-4D91-9230-A9BB559907FF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4C8-4D91-9230-A9BB559907FF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4C8-4D91-9230-A9BB559907FF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4C8-4D91-9230-A9BB559907FF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4C8-4D91-9230-A9BB559907FF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4C8-4D91-9230-A9BB559907FF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4C8-4D91-9230-A9BB559907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Raleway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[Visuals.xlsx]UserGrowthProduct!$A$2:$A$21</c:f>
              <c:numCache>
                <c:formatCode>mmm\-yy</c:formatCode>
                <c:ptCount val="20"/>
                <c:pt idx="0">
                  <c:v>41275</c:v>
                </c:pt>
                <c:pt idx="1">
                  <c:v>41306</c:v>
                </c:pt>
                <c:pt idx="2">
                  <c:v>41334</c:v>
                </c:pt>
                <c:pt idx="3">
                  <c:v>41365</c:v>
                </c:pt>
                <c:pt idx="4">
                  <c:v>41395</c:v>
                </c:pt>
                <c:pt idx="5">
                  <c:v>41426</c:v>
                </c:pt>
                <c:pt idx="6">
                  <c:v>41456</c:v>
                </c:pt>
                <c:pt idx="7">
                  <c:v>41487</c:v>
                </c:pt>
                <c:pt idx="8">
                  <c:v>41518</c:v>
                </c:pt>
                <c:pt idx="9">
                  <c:v>41548</c:v>
                </c:pt>
                <c:pt idx="10">
                  <c:v>41579</c:v>
                </c:pt>
                <c:pt idx="11">
                  <c:v>41609</c:v>
                </c:pt>
                <c:pt idx="12">
                  <c:v>41640</c:v>
                </c:pt>
                <c:pt idx="13">
                  <c:v>41671</c:v>
                </c:pt>
                <c:pt idx="14">
                  <c:v>41699</c:v>
                </c:pt>
                <c:pt idx="15">
                  <c:v>41730</c:v>
                </c:pt>
                <c:pt idx="16">
                  <c:v>41760</c:v>
                </c:pt>
                <c:pt idx="17">
                  <c:v>41791</c:v>
                </c:pt>
                <c:pt idx="18">
                  <c:v>41821</c:v>
                </c:pt>
                <c:pt idx="19">
                  <c:v>41852</c:v>
                </c:pt>
              </c:numCache>
            </c:numRef>
          </c:cat>
          <c:val>
            <c:numRef>
              <c:f>[Visuals.xlsx]UserGrowthProduct!$B$2:$B$21</c:f>
              <c:numCache>
                <c:formatCode>General</c:formatCode>
                <c:ptCount val="20"/>
                <c:pt idx="0">
                  <c:v>160</c:v>
                </c:pt>
                <c:pt idx="1">
                  <c:v>160</c:v>
                </c:pt>
                <c:pt idx="2">
                  <c:v>150</c:v>
                </c:pt>
                <c:pt idx="3">
                  <c:v>181</c:v>
                </c:pt>
                <c:pt idx="4">
                  <c:v>214</c:v>
                </c:pt>
                <c:pt idx="5">
                  <c:v>213</c:v>
                </c:pt>
                <c:pt idx="6">
                  <c:v>284</c:v>
                </c:pt>
                <c:pt idx="7">
                  <c:v>316</c:v>
                </c:pt>
                <c:pt idx="8">
                  <c:v>330</c:v>
                </c:pt>
                <c:pt idx="9">
                  <c:v>390</c:v>
                </c:pt>
                <c:pt idx="10">
                  <c:v>399</c:v>
                </c:pt>
                <c:pt idx="11">
                  <c:v>486</c:v>
                </c:pt>
                <c:pt idx="12">
                  <c:v>552</c:v>
                </c:pt>
                <c:pt idx="13">
                  <c:v>525</c:v>
                </c:pt>
                <c:pt idx="14">
                  <c:v>615</c:v>
                </c:pt>
                <c:pt idx="15">
                  <c:v>726</c:v>
                </c:pt>
                <c:pt idx="16">
                  <c:v>779</c:v>
                </c:pt>
                <c:pt idx="17">
                  <c:v>873</c:v>
                </c:pt>
                <c:pt idx="18">
                  <c:v>997</c:v>
                </c:pt>
                <c:pt idx="19">
                  <c:v>1031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94C8-4D91-9230-A9BB559907F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830134672"/>
        <c:axId val="830135152"/>
      </c:lineChart>
      <c:dateAx>
        <c:axId val="8301346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Raleway" pitchFamily="2" charset="0"/>
                <a:ea typeface="+mn-ea"/>
                <a:cs typeface="+mn-cs"/>
              </a:defRPr>
            </a:pPr>
            <a:endParaRPr lang="en-US"/>
          </a:p>
        </c:txPr>
        <c:crossAx val="830135152"/>
        <c:crosses val="autoZero"/>
        <c:auto val="1"/>
        <c:lblOffset val="100"/>
        <c:baseTimeUnit val="months"/>
        <c:majorUnit val="3"/>
        <c:majorTimeUnit val="months"/>
      </c:dateAx>
      <c:valAx>
        <c:axId val="8301351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013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email_clickthrough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[Visuals.xlsx]EmailEngagementMetrics!$A$14:$A$17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[Visuals.xlsx]EmailEngagementMetrics!$C$2:$C$5</c:f>
              <c:numCache>
                <c:formatCode>0</c:formatCode>
                <c:ptCount val="4"/>
                <c:pt idx="0">
                  <c:v>2023</c:v>
                </c:pt>
                <c:pt idx="1">
                  <c:v>2274</c:v>
                </c:pt>
                <c:pt idx="2">
                  <c:v>2721</c:v>
                </c:pt>
                <c:pt idx="3">
                  <c:v>1992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21-4387-8A47-EC68C0983ED5}"/>
            </c:ext>
          </c:extLst>
        </c:ser>
        <c:ser>
          <c:idx val="1"/>
          <c:order val="1"/>
          <c:tx>
            <c:v>email_open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[Visuals.xlsx]EmailEngagementMetrics!$A$14:$A$17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[Visuals.xlsx]EmailEngagementMetrics!$C$6:$C$9</c:f>
              <c:numCache>
                <c:formatCode>0</c:formatCode>
                <c:ptCount val="4"/>
                <c:pt idx="0">
                  <c:v>4212</c:v>
                </c:pt>
                <c:pt idx="1">
                  <c:v>4658</c:v>
                </c:pt>
                <c:pt idx="2">
                  <c:v>5611</c:v>
                </c:pt>
                <c:pt idx="3">
                  <c:v>5978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21-4387-8A47-EC68C0983ED5}"/>
            </c:ext>
          </c:extLst>
        </c:ser>
        <c:ser>
          <c:idx val="2"/>
          <c:order val="2"/>
          <c:tx>
            <c:v>sent_reengagement_email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[Visuals.xlsx]EmailEngagementMetrics!$A$14:$A$17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[Visuals.xlsx]EmailEngagementMetrics!$C$10:$C$13</c:f>
              <c:numCache>
                <c:formatCode>0</c:formatCode>
                <c:ptCount val="4"/>
                <c:pt idx="0">
                  <c:v>758</c:v>
                </c:pt>
                <c:pt idx="1">
                  <c:v>889</c:v>
                </c:pt>
                <c:pt idx="2">
                  <c:v>933</c:v>
                </c:pt>
                <c:pt idx="3">
                  <c:v>1073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21-4387-8A47-EC68C0983ED5}"/>
            </c:ext>
          </c:extLst>
        </c:ser>
        <c:ser>
          <c:idx val="3"/>
          <c:order val="3"/>
          <c:tx>
            <c:v>sent_weekly_digest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[Visuals.xlsx]EmailEngagementMetrics!$A$14:$A$17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[Visuals.xlsx]EmailEngagementMetrics!$C$14:$C$17</c:f>
              <c:numCache>
                <c:formatCode>0</c:formatCode>
                <c:ptCount val="4"/>
                <c:pt idx="0">
                  <c:v>11730</c:v>
                </c:pt>
                <c:pt idx="1">
                  <c:v>13155</c:v>
                </c:pt>
                <c:pt idx="2">
                  <c:v>15902</c:v>
                </c:pt>
                <c:pt idx="3">
                  <c:v>16480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21-4387-8A47-EC68C0983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7413600"/>
        <c:axId val="1167428480"/>
      </c:lineChart>
      <c:catAx>
        <c:axId val="116741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2225" cap="flat" cmpd="sng" algn="ctr">
            <a:solidFill>
              <a:srgbClr val="FFFF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428480"/>
        <c:crosses val="autoZero"/>
        <c:auto val="1"/>
        <c:lblAlgn val="ctr"/>
        <c:lblOffset val="100"/>
        <c:noMultiLvlLbl val="0"/>
      </c:catAx>
      <c:valAx>
        <c:axId val="1167428480"/>
        <c:scaling>
          <c:orientation val="minMax"/>
          <c:max val="18000"/>
          <c:min val="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413600"/>
        <c:crosses val="autoZero"/>
        <c:crossBetween val="between"/>
        <c:majorUnit val="4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3EC4-9ACE-8998-4163-78EA18843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56771-89D9-7E35-6303-23D7D7115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70E41-6B5B-91EF-70CC-E72AC64F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D50B-F1F8-4C9F-91E6-15B8D78CFF3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8F98-EC60-75EE-4B2B-0CCBC75C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9CCD0-98BF-C81A-1D8D-F7869A49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3EE-E47B-449D-9A90-0F282FF52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51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4A20-B64B-E599-079C-39356E8C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54400-B012-1BC2-5D83-012020597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DD6B6-89C8-EF06-54A4-117CCF30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D50B-F1F8-4C9F-91E6-15B8D78CFF3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27F30-AD9A-465C-7472-4EC5CA47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4CDB-DE1A-4751-D23D-CB6BA99A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3EE-E47B-449D-9A90-0F282FF52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9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06CDE-57F4-2B28-670A-89599D0F0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AF7E-F751-0C15-100E-F74C41725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1D1E-E8A1-0345-0A21-DA889CCA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D50B-F1F8-4C9F-91E6-15B8D78CFF3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4DD98-C187-775F-DA61-25C31E70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29E73-D269-73C8-9C42-B50F94DA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3EE-E47B-449D-9A90-0F282FF52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8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1A6E-9E2D-141F-5FC3-9380C54F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3CE1D-6C5A-FB1B-E79B-AC6215742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169C1-E965-E2E6-2BF9-23548CD6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D50B-F1F8-4C9F-91E6-15B8D78CFF3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F467D-E7C5-12E5-2427-35115656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CD7CC-8744-91B9-1936-FD748B5E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3EE-E47B-449D-9A90-0F282FF52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07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F029-F4C6-22E4-54D9-30D9ED25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608BE-BEF9-71AA-C0D9-D66BEE42F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EDEC-99D6-F6B4-F2BA-8A2C643B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D50B-F1F8-4C9F-91E6-15B8D78CFF3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DA286-BB8D-DDD0-66CB-8476D60B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7CF6B-0E64-9D23-4BB7-B8DAEB1E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3EE-E47B-449D-9A90-0F282FF52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9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8AC9-29A0-327E-C5FD-5B3267F5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908D-2938-398D-B0E2-F3C52AC79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6CE5E-5C73-FB46-BBFD-D313D737C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8F170-C5C6-008F-2E48-9BE20B24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D50B-F1F8-4C9F-91E6-15B8D78CFF3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CE22E-7813-59FC-9D4A-1F8F0D1E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FF3A4-D0B4-D920-7E62-8E1DF215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3EE-E47B-449D-9A90-0F282FF52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61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0CDB-C2DC-1C7F-8427-D6A0F949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0CAEB-A404-34F3-EDCF-5A8897393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E7FC6-0B37-E8D6-8CB9-7D70BF22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CECE2-F65B-D907-29F2-5D308392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EDAA0-C348-CE14-1D92-01A4BC521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C2144-0C75-CE32-5F90-6A0F7BCF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D50B-F1F8-4C9F-91E6-15B8D78CFF3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9B13C-C0C9-8E8C-8C80-136A7E22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C5D71-10C9-57E4-6072-577407E2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3EE-E47B-449D-9A90-0F282FF52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66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0CBC-CA07-9BF2-0844-81D30F3C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72611-D29F-3815-2DD4-90C80981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D50B-F1F8-4C9F-91E6-15B8D78CFF3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848C0-3DDA-7BE9-C2CF-93E74C31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2ED1A-33DB-5CE2-EB94-7967A211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3EE-E47B-449D-9A90-0F282FF52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7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A350E-F6AB-CE51-563E-D438DA5C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D50B-F1F8-4C9F-91E6-15B8D78CFF3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DAA64-E1BF-EEA3-492F-586A0A52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18A1D-6549-E2DD-C827-7F833F85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3EE-E47B-449D-9A90-0F282FF52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3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5EB2-F20D-C1CE-391A-70104485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135E-D19F-3E23-7F1E-2B9D5C56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D4246-DB10-2A54-2686-D5868EF6D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4D1EF-0C95-878F-60AC-ACAD3E56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D50B-F1F8-4C9F-91E6-15B8D78CFF3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27268-2888-77B0-6DC1-BE1E2F10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E2D8D-EC5B-5FEC-DC79-D3B5D303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3EE-E47B-449D-9A90-0F282FF52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8257-30D7-A277-149E-D6872D26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2F71E-243D-E454-0338-912223176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93879-CD22-9F74-1692-6D12F73B2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5A27E-C567-1B76-F630-CEF92714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D50B-F1F8-4C9F-91E6-15B8D78CFF3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679F-C28B-9F9E-A794-740F44D3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F4AB4-758B-8281-EEBF-F4E1252D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3EE-E47B-449D-9A90-0F282FF52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79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AAEDE-BA9D-2CBD-9D17-0F4A97F1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98C3-88B1-7E1F-4B49-E0A1D403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CADF2-EE73-E5E0-EED7-D60579F63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5D50B-F1F8-4C9F-91E6-15B8D78CFF3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D9C85-1336-86B4-7704-C5582A7AA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1B2B8-0591-0478-1D87-09C94DAD0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63EE-E47B-449D-9A90-0F282FF52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63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icons and symbols&#10;&#10;Description automatically generated">
            <a:extLst>
              <a:ext uri="{FF2B5EF4-FFF2-40B4-BE49-F238E27FC236}">
                <a16:creationId xmlns:a16="http://schemas.microsoft.com/office/drawing/2014/main" id="{FFE4F5AB-1347-E057-60B7-4429389B0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36" y="1720546"/>
            <a:ext cx="4025273" cy="4955558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43CDA-8691-D09D-C544-1F840A05C040}"/>
              </a:ext>
            </a:extLst>
          </p:cNvPr>
          <p:cNvSpPr txBox="1"/>
          <p:nvPr/>
        </p:nvSpPr>
        <p:spPr>
          <a:xfrm>
            <a:off x="5594555" y="1574247"/>
            <a:ext cx="6070060" cy="230832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 prstMaterial="matte">
            <a:bevelT w="127000"/>
          </a:sp3d>
        </p:spPr>
        <p:txBody>
          <a:bodyPr wrap="square" rtlCol="0">
            <a:spAutoFit/>
            <a:sp3d extrusionH="57150">
              <a:bevelT h="25400" prst="softRound"/>
            </a:sp3d>
          </a:bodyPr>
          <a:lstStyle/>
          <a:p>
            <a:r>
              <a:rPr lang="en-US" sz="4800" b="1" i="0" dirty="0">
                <a:ln w="12700">
                  <a:solidFill>
                    <a:schemeClr val="tx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Roboto" panose="02000000000000000000" pitchFamily="2" charset="0"/>
                <a:ea typeface="Roboto" panose="02000000000000000000" pitchFamily="2" charset="0"/>
              </a:rPr>
              <a:t>Operation Analytics and Investigating Metric Spike</a:t>
            </a:r>
          </a:p>
        </p:txBody>
      </p:sp>
    </p:spTree>
    <p:extLst>
      <p:ext uri="{BB962C8B-B14F-4D97-AF65-F5344CB8AC3E}">
        <p14:creationId xmlns:p14="http://schemas.microsoft.com/office/powerpoint/2010/main" val="253868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10D6BE-09CE-607A-5DA8-99DB03BB130B}"/>
              </a:ext>
            </a:extLst>
          </p:cNvPr>
          <p:cNvSpPr/>
          <p:nvPr/>
        </p:nvSpPr>
        <p:spPr>
          <a:xfrm>
            <a:off x="1000117" y="2279142"/>
            <a:ext cx="6056011" cy="577846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F760E6-1E94-10C9-FE94-09B5473A567E}"/>
              </a:ext>
            </a:extLst>
          </p:cNvPr>
          <p:cNvSpPr/>
          <p:nvPr/>
        </p:nvSpPr>
        <p:spPr>
          <a:xfrm>
            <a:off x="7760431" y="262823"/>
            <a:ext cx="469169" cy="4942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52400" sx="103000" sy="103000" algn="ctr" rotWithShape="0">
              <a:schemeClr val="accent4">
                <a:lumMod val="60000"/>
                <a:lumOff val="40000"/>
                <a:alpha val="7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F7556-F998-CAF4-FF85-520FEC08DBFA}"/>
              </a:ext>
            </a:extLst>
          </p:cNvPr>
          <p:cNvSpPr txBox="1"/>
          <p:nvPr/>
        </p:nvSpPr>
        <p:spPr>
          <a:xfrm>
            <a:off x="1301463" y="2118003"/>
            <a:ext cx="5453318" cy="73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 b="0" i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D. Duplicate rows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FE6DB-E9D1-1539-B50C-AE2711B8C2DA}"/>
              </a:ext>
            </a:extLst>
          </p:cNvPr>
          <p:cNvSpPr txBox="1"/>
          <p:nvPr/>
        </p:nvSpPr>
        <p:spPr>
          <a:xfrm>
            <a:off x="500875" y="157782"/>
            <a:ext cx="542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leway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INSIGHTS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C72B25C-99B0-E0AC-3F2A-2E9C8D9520A3}"/>
              </a:ext>
            </a:extLst>
          </p:cNvPr>
          <p:cNvSpPr/>
          <p:nvPr/>
        </p:nvSpPr>
        <p:spPr>
          <a:xfrm rot="1891877">
            <a:off x="-291737" y="5339264"/>
            <a:ext cx="1133400" cy="995412"/>
          </a:xfrm>
          <a:prstGeom prst="triangle">
            <a:avLst/>
          </a:prstGeom>
          <a:noFill/>
          <a:ln w="57150">
            <a:solidFill>
              <a:srgbClr val="FFC000"/>
            </a:solidFill>
          </a:ln>
          <a:effectLst>
            <a:outerShdw blurRad="63500" sx="102000" sy="102000" algn="ctr" rotWithShape="0">
              <a:schemeClr val="accent4">
                <a:lumMod val="20000"/>
                <a:lumOff val="8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5E30D2-3670-512E-F5D1-47290D714E8A}"/>
              </a:ext>
            </a:extLst>
          </p:cNvPr>
          <p:cNvSpPr/>
          <p:nvPr/>
        </p:nvSpPr>
        <p:spPr>
          <a:xfrm>
            <a:off x="9961131" y="5749766"/>
            <a:ext cx="582696" cy="577846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  <a:effectLst>
            <a:outerShdw blurRad="63500" sx="102000" sy="102000" algn="ctr" rotWithShape="0">
              <a:srgbClr val="FFFF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51E51-6C63-2D41-D5B5-B7E416B624AD}"/>
              </a:ext>
            </a:extLst>
          </p:cNvPr>
          <p:cNvSpPr txBox="1"/>
          <p:nvPr/>
        </p:nvSpPr>
        <p:spPr>
          <a:xfrm>
            <a:off x="1205933" y="2898030"/>
            <a:ext cx="58501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</a:rPr>
              <a:t>From the below query I identified that there is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Proxima nova"/>
              </a:rPr>
              <a:t>no duplicate rows in </a:t>
            </a:r>
            <a:r>
              <a:rPr lang="en-US" sz="2800" b="0" i="0" dirty="0" err="1">
                <a:solidFill>
                  <a:srgbClr val="FFFF00"/>
                </a:solidFill>
                <a:effectLst/>
                <a:latin typeface="Proxima nova"/>
              </a:rPr>
              <a:t>job_data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Proxima nova"/>
              </a:rPr>
              <a:t> table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</a:rPr>
              <a:t>.</a:t>
            </a:r>
            <a:endParaRPr lang="en-US" sz="2800" dirty="0">
              <a:solidFill>
                <a:srgbClr val="FFFF00"/>
              </a:solidFill>
              <a:latin typeface="Proxima nov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E6CC9-7F2B-EA8C-63C9-1990E00BA10E}"/>
              </a:ext>
            </a:extLst>
          </p:cNvPr>
          <p:cNvSpPr txBox="1"/>
          <p:nvPr/>
        </p:nvSpPr>
        <p:spPr>
          <a:xfrm>
            <a:off x="1000118" y="1430630"/>
            <a:ext cx="7560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Case Study 1: Job Data Analysis</a:t>
            </a:r>
          </a:p>
        </p:txBody>
      </p:sp>
      <p:sp>
        <p:nvSpPr>
          <p:cNvPr id="13" name="Graphic 17" descr="Right pointing backhand index with solid fill">
            <a:extLst>
              <a:ext uri="{FF2B5EF4-FFF2-40B4-BE49-F238E27FC236}">
                <a16:creationId xmlns:a16="http://schemas.microsoft.com/office/drawing/2014/main" id="{9C5B42AB-059A-99AC-0E0C-343DE5493B18}"/>
              </a:ext>
            </a:extLst>
          </p:cNvPr>
          <p:cNvSpPr/>
          <p:nvPr/>
        </p:nvSpPr>
        <p:spPr>
          <a:xfrm>
            <a:off x="460118" y="1597792"/>
            <a:ext cx="540000" cy="360000"/>
          </a:xfrm>
          <a:custGeom>
            <a:avLst/>
            <a:gdLst>
              <a:gd name="connsiteX0" fmla="*/ 752475 w 800100"/>
              <a:gd name="connsiteY0" fmla="*/ 133545 h 533594"/>
              <a:gd name="connsiteX1" fmla="*/ 280988 w 800100"/>
              <a:gd name="connsiteY1" fmla="*/ 133545 h 533594"/>
              <a:gd name="connsiteX2" fmla="*/ 457200 w 800100"/>
              <a:gd name="connsiteY2" fmla="*/ 94492 h 533594"/>
              <a:gd name="connsiteX3" fmla="*/ 493395 w 800100"/>
              <a:gd name="connsiteY3" fmla="*/ 37342 h 533594"/>
              <a:gd name="connsiteX4" fmla="*/ 436245 w 800100"/>
              <a:gd name="connsiteY4" fmla="*/ 1147 h 533594"/>
              <a:gd name="connsiteX5" fmla="*/ 179070 w 800100"/>
              <a:gd name="connsiteY5" fmla="*/ 58297 h 533594"/>
              <a:gd name="connsiteX6" fmla="*/ 152400 w 800100"/>
              <a:gd name="connsiteY6" fmla="*/ 76395 h 533594"/>
              <a:gd name="connsiteX7" fmla="*/ 71438 w 800100"/>
              <a:gd name="connsiteY7" fmla="*/ 181170 h 533594"/>
              <a:gd name="connsiteX8" fmla="*/ 0 w 800100"/>
              <a:gd name="connsiteY8" fmla="*/ 181170 h 533594"/>
              <a:gd name="connsiteX9" fmla="*/ 0 w 800100"/>
              <a:gd name="connsiteY9" fmla="*/ 457395 h 533594"/>
              <a:gd name="connsiteX10" fmla="*/ 47625 w 800100"/>
              <a:gd name="connsiteY10" fmla="*/ 457395 h 533594"/>
              <a:gd name="connsiteX11" fmla="*/ 247650 w 800100"/>
              <a:gd name="connsiteY11" fmla="*/ 533595 h 533594"/>
              <a:gd name="connsiteX12" fmla="*/ 419100 w 800100"/>
              <a:gd name="connsiteY12" fmla="*/ 533595 h 533594"/>
              <a:gd name="connsiteX13" fmla="*/ 476250 w 800100"/>
              <a:gd name="connsiteY13" fmla="*/ 476445 h 533594"/>
              <a:gd name="connsiteX14" fmla="*/ 461010 w 800100"/>
              <a:gd name="connsiteY14" fmla="*/ 438345 h 533594"/>
              <a:gd name="connsiteX15" fmla="*/ 466725 w 800100"/>
              <a:gd name="connsiteY15" fmla="*/ 438345 h 533594"/>
              <a:gd name="connsiteX16" fmla="*/ 523875 w 800100"/>
              <a:gd name="connsiteY16" fmla="*/ 381195 h 533594"/>
              <a:gd name="connsiteX17" fmla="*/ 507683 w 800100"/>
              <a:gd name="connsiteY17" fmla="*/ 341190 h 533594"/>
              <a:gd name="connsiteX18" fmla="*/ 552450 w 800100"/>
              <a:gd name="connsiteY18" fmla="*/ 285945 h 533594"/>
              <a:gd name="connsiteX19" fmla="*/ 495300 w 800100"/>
              <a:gd name="connsiteY19" fmla="*/ 228795 h 533594"/>
              <a:gd name="connsiteX20" fmla="*/ 752475 w 800100"/>
              <a:gd name="connsiteY20" fmla="*/ 228795 h 533594"/>
              <a:gd name="connsiteX21" fmla="*/ 800100 w 800100"/>
              <a:gd name="connsiteY21" fmla="*/ 181170 h 533594"/>
              <a:gd name="connsiteX22" fmla="*/ 752475 w 800100"/>
              <a:gd name="connsiteY22" fmla="*/ 133545 h 53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0100" h="533594">
                <a:moveTo>
                  <a:pt x="752475" y="133545"/>
                </a:moveTo>
                <a:lnTo>
                  <a:pt x="280988" y="133545"/>
                </a:lnTo>
                <a:lnTo>
                  <a:pt x="457200" y="94492"/>
                </a:lnTo>
                <a:cubicBezTo>
                  <a:pt x="482918" y="88777"/>
                  <a:pt x="499110" y="63060"/>
                  <a:pt x="493395" y="37342"/>
                </a:cubicBezTo>
                <a:cubicBezTo>
                  <a:pt x="487680" y="11625"/>
                  <a:pt x="461963" y="-4568"/>
                  <a:pt x="436245" y="1147"/>
                </a:cubicBezTo>
                <a:lnTo>
                  <a:pt x="179070" y="58297"/>
                </a:lnTo>
                <a:cubicBezTo>
                  <a:pt x="169545" y="61155"/>
                  <a:pt x="160020" y="66870"/>
                  <a:pt x="152400" y="76395"/>
                </a:cubicBezTo>
                <a:lnTo>
                  <a:pt x="71438" y="181170"/>
                </a:lnTo>
                <a:lnTo>
                  <a:pt x="0" y="181170"/>
                </a:lnTo>
                <a:lnTo>
                  <a:pt x="0" y="457395"/>
                </a:lnTo>
                <a:lnTo>
                  <a:pt x="47625" y="457395"/>
                </a:lnTo>
                <a:cubicBezTo>
                  <a:pt x="115253" y="457395"/>
                  <a:pt x="120015" y="533595"/>
                  <a:pt x="247650" y="533595"/>
                </a:cubicBezTo>
                <a:cubicBezTo>
                  <a:pt x="278130" y="533595"/>
                  <a:pt x="379095" y="533595"/>
                  <a:pt x="419100" y="533595"/>
                </a:cubicBezTo>
                <a:cubicBezTo>
                  <a:pt x="450533" y="533595"/>
                  <a:pt x="476250" y="507877"/>
                  <a:pt x="476250" y="476445"/>
                </a:cubicBezTo>
                <a:cubicBezTo>
                  <a:pt x="476250" y="461205"/>
                  <a:pt x="470535" y="447870"/>
                  <a:pt x="461010" y="438345"/>
                </a:cubicBezTo>
                <a:cubicBezTo>
                  <a:pt x="462915" y="438345"/>
                  <a:pt x="464820" y="438345"/>
                  <a:pt x="466725" y="438345"/>
                </a:cubicBezTo>
                <a:cubicBezTo>
                  <a:pt x="498158" y="438345"/>
                  <a:pt x="523875" y="412627"/>
                  <a:pt x="523875" y="381195"/>
                </a:cubicBezTo>
                <a:cubicBezTo>
                  <a:pt x="523875" y="365955"/>
                  <a:pt x="518160" y="351667"/>
                  <a:pt x="507683" y="341190"/>
                </a:cubicBezTo>
                <a:cubicBezTo>
                  <a:pt x="533400" y="335475"/>
                  <a:pt x="552450" y="312615"/>
                  <a:pt x="552450" y="285945"/>
                </a:cubicBezTo>
                <a:cubicBezTo>
                  <a:pt x="552450" y="254512"/>
                  <a:pt x="526733" y="228795"/>
                  <a:pt x="495300" y="228795"/>
                </a:cubicBezTo>
                <a:lnTo>
                  <a:pt x="752475" y="228795"/>
                </a:lnTo>
                <a:cubicBezTo>
                  <a:pt x="779145" y="228795"/>
                  <a:pt x="800100" y="207840"/>
                  <a:pt x="800100" y="181170"/>
                </a:cubicBezTo>
                <a:cubicBezTo>
                  <a:pt x="800100" y="154500"/>
                  <a:pt x="779145" y="133545"/>
                  <a:pt x="752475" y="13354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E50E507-CCA2-2684-1717-C9132966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97" y="4941976"/>
            <a:ext cx="7323455" cy="1615580"/>
          </a:xfrm>
          <a:prstGeom prst="rect">
            <a:avLst/>
          </a:prstGeom>
          <a:effectLst>
            <a:outerShdw blurRad="76200" sx="101000" sy="101000" algn="ctr" rotWithShape="0">
              <a:srgbClr val="FFFF00"/>
            </a:outerShdw>
          </a:effectLst>
        </p:spPr>
      </p:pic>
      <p:pic>
        <p:nvPicPr>
          <p:cNvPr id="5122" name="Picture 2" descr="Duplicate - Free computer icons">
            <a:extLst>
              <a:ext uri="{FF2B5EF4-FFF2-40B4-BE49-F238E27FC236}">
                <a16:creationId xmlns:a16="http://schemas.microsoft.com/office/drawing/2014/main" id="{4A873E89-C704-98BA-6AF8-B2F9CF280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398" y="2476816"/>
            <a:ext cx="3018163" cy="301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70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10D6BE-09CE-607A-5DA8-99DB03BB130B}"/>
              </a:ext>
            </a:extLst>
          </p:cNvPr>
          <p:cNvSpPr/>
          <p:nvPr/>
        </p:nvSpPr>
        <p:spPr>
          <a:xfrm>
            <a:off x="1000118" y="2686111"/>
            <a:ext cx="6056011" cy="577846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F760E6-1E94-10C9-FE94-09B5473A567E}"/>
              </a:ext>
            </a:extLst>
          </p:cNvPr>
          <p:cNvSpPr/>
          <p:nvPr/>
        </p:nvSpPr>
        <p:spPr>
          <a:xfrm>
            <a:off x="11835474" y="3181869"/>
            <a:ext cx="469169" cy="4942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52400" sx="103000" sy="103000" algn="ctr" rotWithShape="0">
              <a:schemeClr val="accent4">
                <a:lumMod val="60000"/>
                <a:lumOff val="40000"/>
                <a:alpha val="7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F7556-F998-CAF4-FF85-520FEC08DBFA}"/>
              </a:ext>
            </a:extLst>
          </p:cNvPr>
          <p:cNvSpPr txBox="1"/>
          <p:nvPr/>
        </p:nvSpPr>
        <p:spPr>
          <a:xfrm>
            <a:off x="1220037" y="2524972"/>
            <a:ext cx="5616172" cy="73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 b="0" i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 Weekly user engagement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FE6DB-E9D1-1539-B50C-AE2711B8C2DA}"/>
              </a:ext>
            </a:extLst>
          </p:cNvPr>
          <p:cNvSpPr txBox="1"/>
          <p:nvPr/>
        </p:nvSpPr>
        <p:spPr>
          <a:xfrm>
            <a:off x="500875" y="157782"/>
            <a:ext cx="542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leway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INSIGHTS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C72B25C-99B0-E0AC-3F2A-2E9C8D9520A3}"/>
              </a:ext>
            </a:extLst>
          </p:cNvPr>
          <p:cNvSpPr/>
          <p:nvPr/>
        </p:nvSpPr>
        <p:spPr>
          <a:xfrm rot="540407">
            <a:off x="76010" y="2539523"/>
            <a:ext cx="1133400" cy="995412"/>
          </a:xfrm>
          <a:prstGeom prst="triangle">
            <a:avLst/>
          </a:prstGeom>
          <a:noFill/>
          <a:ln w="57150">
            <a:solidFill>
              <a:srgbClr val="FFC000"/>
            </a:solidFill>
          </a:ln>
          <a:effectLst>
            <a:outerShdw blurRad="63500" sx="102000" sy="102000" algn="ctr" rotWithShape="0">
              <a:schemeClr val="accent4">
                <a:lumMod val="20000"/>
                <a:lumOff val="8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5E30D2-3670-512E-F5D1-47290D714E8A}"/>
              </a:ext>
            </a:extLst>
          </p:cNvPr>
          <p:cNvSpPr/>
          <p:nvPr/>
        </p:nvSpPr>
        <p:spPr>
          <a:xfrm>
            <a:off x="10388513" y="0"/>
            <a:ext cx="582696" cy="577846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  <a:effectLst>
            <a:outerShdw blurRad="63500" sx="102000" sy="102000" algn="ctr" rotWithShape="0">
              <a:srgbClr val="FFFF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51E51-6C63-2D41-D5B5-B7E416B624AD}"/>
              </a:ext>
            </a:extLst>
          </p:cNvPr>
          <p:cNvSpPr txBox="1"/>
          <p:nvPr/>
        </p:nvSpPr>
        <p:spPr>
          <a:xfrm>
            <a:off x="1205934" y="3304999"/>
            <a:ext cx="8852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</a:rPr>
              <a:t>The information that I got from the data using this query is that the engagement was constant</a:t>
            </a:r>
            <a:r>
              <a:rPr lang="en-US" sz="2800" dirty="0">
                <a:solidFill>
                  <a:schemeClr val="bg1"/>
                </a:solidFill>
                <a:latin typeface="Proxima nova"/>
              </a:rPr>
              <a:t> but there was a </a:t>
            </a:r>
            <a:r>
              <a:rPr lang="en-US" sz="2800" dirty="0">
                <a:solidFill>
                  <a:srgbClr val="FFFF00"/>
                </a:solidFill>
                <a:latin typeface="Proxima nova"/>
              </a:rPr>
              <a:t>sudden dip in engagement in week 35</a:t>
            </a:r>
            <a:r>
              <a:rPr lang="en-US" sz="2800" dirty="0">
                <a:solidFill>
                  <a:schemeClr val="bg1"/>
                </a:solidFill>
                <a:latin typeface="Proxima nova"/>
              </a:rPr>
              <a:t>.</a:t>
            </a:r>
            <a:endParaRPr lang="en-US" sz="2800" dirty="0">
              <a:solidFill>
                <a:srgbClr val="FFFF00"/>
              </a:solidFill>
              <a:latin typeface="Proxima nov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E6CC9-7F2B-EA8C-63C9-1990E00BA10E}"/>
              </a:ext>
            </a:extLst>
          </p:cNvPr>
          <p:cNvSpPr txBox="1"/>
          <p:nvPr/>
        </p:nvSpPr>
        <p:spPr>
          <a:xfrm>
            <a:off x="1000118" y="1430630"/>
            <a:ext cx="90582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Case Study 2: </a:t>
            </a:r>
          </a:p>
          <a:p>
            <a:pPr algn="l"/>
            <a:r>
              <a:rPr lang="en-IN" sz="36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Investigating Metric Spike</a:t>
            </a:r>
          </a:p>
        </p:txBody>
      </p:sp>
      <p:sp>
        <p:nvSpPr>
          <p:cNvPr id="13" name="Graphic 17" descr="Right pointing backhand index with solid fill">
            <a:extLst>
              <a:ext uri="{FF2B5EF4-FFF2-40B4-BE49-F238E27FC236}">
                <a16:creationId xmlns:a16="http://schemas.microsoft.com/office/drawing/2014/main" id="{9C5B42AB-059A-99AC-0E0C-343DE5493B18}"/>
              </a:ext>
            </a:extLst>
          </p:cNvPr>
          <p:cNvSpPr/>
          <p:nvPr/>
        </p:nvSpPr>
        <p:spPr>
          <a:xfrm>
            <a:off x="460118" y="1597792"/>
            <a:ext cx="540000" cy="360000"/>
          </a:xfrm>
          <a:custGeom>
            <a:avLst/>
            <a:gdLst>
              <a:gd name="connsiteX0" fmla="*/ 752475 w 800100"/>
              <a:gd name="connsiteY0" fmla="*/ 133545 h 533594"/>
              <a:gd name="connsiteX1" fmla="*/ 280988 w 800100"/>
              <a:gd name="connsiteY1" fmla="*/ 133545 h 533594"/>
              <a:gd name="connsiteX2" fmla="*/ 457200 w 800100"/>
              <a:gd name="connsiteY2" fmla="*/ 94492 h 533594"/>
              <a:gd name="connsiteX3" fmla="*/ 493395 w 800100"/>
              <a:gd name="connsiteY3" fmla="*/ 37342 h 533594"/>
              <a:gd name="connsiteX4" fmla="*/ 436245 w 800100"/>
              <a:gd name="connsiteY4" fmla="*/ 1147 h 533594"/>
              <a:gd name="connsiteX5" fmla="*/ 179070 w 800100"/>
              <a:gd name="connsiteY5" fmla="*/ 58297 h 533594"/>
              <a:gd name="connsiteX6" fmla="*/ 152400 w 800100"/>
              <a:gd name="connsiteY6" fmla="*/ 76395 h 533594"/>
              <a:gd name="connsiteX7" fmla="*/ 71438 w 800100"/>
              <a:gd name="connsiteY7" fmla="*/ 181170 h 533594"/>
              <a:gd name="connsiteX8" fmla="*/ 0 w 800100"/>
              <a:gd name="connsiteY8" fmla="*/ 181170 h 533594"/>
              <a:gd name="connsiteX9" fmla="*/ 0 w 800100"/>
              <a:gd name="connsiteY9" fmla="*/ 457395 h 533594"/>
              <a:gd name="connsiteX10" fmla="*/ 47625 w 800100"/>
              <a:gd name="connsiteY10" fmla="*/ 457395 h 533594"/>
              <a:gd name="connsiteX11" fmla="*/ 247650 w 800100"/>
              <a:gd name="connsiteY11" fmla="*/ 533595 h 533594"/>
              <a:gd name="connsiteX12" fmla="*/ 419100 w 800100"/>
              <a:gd name="connsiteY12" fmla="*/ 533595 h 533594"/>
              <a:gd name="connsiteX13" fmla="*/ 476250 w 800100"/>
              <a:gd name="connsiteY13" fmla="*/ 476445 h 533594"/>
              <a:gd name="connsiteX14" fmla="*/ 461010 w 800100"/>
              <a:gd name="connsiteY14" fmla="*/ 438345 h 533594"/>
              <a:gd name="connsiteX15" fmla="*/ 466725 w 800100"/>
              <a:gd name="connsiteY15" fmla="*/ 438345 h 533594"/>
              <a:gd name="connsiteX16" fmla="*/ 523875 w 800100"/>
              <a:gd name="connsiteY16" fmla="*/ 381195 h 533594"/>
              <a:gd name="connsiteX17" fmla="*/ 507683 w 800100"/>
              <a:gd name="connsiteY17" fmla="*/ 341190 h 533594"/>
              <a:gd name="connsiteX18" fmla="*/ 552450 w 800100"/>
              <a:gd name="connsiteY18" fmla="*/ 285945 h 533594"/>
              <a:gd name="connsiteX19" fmla="*/ 495300 w 800100"/>
              <a:gd name="connsiteY19" fmla="*/ 228795 h 533594"/>
              <a:gd name="connsiteX20" fmla="*/ 752475 w 800100"/>
              <a:gd name="connsiteY20" fmla="*/ 228795 h 533594"/>
              <a:gd name="connsiteX21" fmla="*/ 800100 w 800100"/>
              <a:gd name="connsiteY21" fmla="*/ 181170 h 533594"/>
              <a:gd name="connsiteX22" fmla="*/ 752475 w 800100"/>
              <a:gd name="connsiteY22" fmla="*/ 133545 h 53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0100" h="533594">
                <a:moveTo>
                  <a:pt x="752475" y="133545"/>
                </a:moveTo>
                <a:lnTo>
                  <a:pt x="280988" y="133545"/>
                </a:lnTo>
                <a:lnTo>
                  <a:pt x="457200" y="94492"/>
                </a:lnTo>
                <a:cubicBezTo>
                  <a:pt x="482918" y="88777"/>
                  <a:pt x="499110" y="63060"/>
                  <a:pt x="493395" y="37342"/>
                </a:cubicBezTo>
                <a:cubicBezTo>
                  <a:pt x="487680" y="11625"/>
                  <a:pt x="461963" y="-4568"/>
                  <a:pt x="436245" y="1147"/>
                </a:cubicBezTo>
                <a:lnTo>
                  <a:pt x="179070" y="58297"/>
                </a:lnTo>
                <a:cubicBezTo>
                  <a:pt x="169545" y="61155"/>
                  <a:pt x="160020" y="66870"/>
                  <a:pt x="152400" y="76395"/>
                </a:cubicBezTo>
                <a:lnTo>
                  <a:pt x="71438" y="181170"/>
                </a:lnTo>
                <a:lnTo>
                  <a:pt x="0" y="181170"/>
                </a:lnTo>
                <a:lnTo>
                  <a:pt x="0" y="457395"/>
                </a:lnTo>
                <a:lnTo>
                  <a:pt x="47625" y="457395"/>
                </a:lnTo>
                <a:cubicBezTo>
                  <a:pt x="115253" y="457395"/>
                  <a:pt x="120015" y="533595"/>
                  <a:pt x="247650" y="533595"/>
                </a:cubicBezTo>
                <a:cubicBezTo>
                  <a:pt x="278130" y="533595"/>
                  <a:pt x="379095" y="533595"/>
                  <a:pt x="419100" y="533595"/>
                </a:cubicBezTo>
                <a:cubicBezTo>
                  <a:pt x="450533" y="533595"/>
                  <a:pt x="476250" y="507877"/>
                  <a:pt x="476250" y="476445"/>
                </a:cubicBezTo>
                <a:cubicBezTo>
                  <a:pt x="476250" y="461205"/>
                  <a:pt x="470535" y="447870"/>
                  <a:pt x="461010" y="438345"/>
                </a:cubicBezTo>
                <a:cubicBezTo>
                  <a:pt x="462915" y="438345"/>
                  <a:pt x="464820" y="438345"/>
                  <a:pt x="466725" y="438345"/>
                </a:cubicBezTo>
                <a:cubicBezTo>
                  <a:pt x="498158" y="438345"/>
                  <a:pt x="523875" y="412627"/>
                  <a:pt x="523875" y="381195"/>
                </a:cubicBezTo>
                <a:cubicBezTo>
                  <a:pt x="523875" y="365955"/>
                  <a:pt x="518160" y="351667"/>
                  <a:pt x="507683" y="341190"/>
                </a:cubicBezTo>
                <a:cubicBezTo>
                  <a:pt x="533400" y="335475"/>
                  <a:pt x="552450" y="312615"/>
                  <a:pt x="552450" y="285945"/>
                </a:cubicBezTo>
                <a:cubicBezTo>
                  <a:pt x="552450" y="254512"/>
                  <a:pt x="526733" y="228795"/>
                  <a:pt x="495300" y="228795"/>
                </a:cubicBezTo>
                <a:lnTo>
                  <a:pt x="752475" y="228795"/>
                </a:lnTo>
                <a:cubicBezTo>
                  <a:pt x="779145" y="228795"/>
                  <a:pt x="800100" y="207840"/>
                  <a:pt x="800100" y="181170"/>
                </a:cubicBezTo>
                <a:cubicBezTo>
                  <a:pt x="800100" y="154500"/>
                  <a:pt x="779145" y="133545"/>
                  <a:pt x="752475" y="13354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558DF4-9AC4-9EC6-4229-FF4346DA6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814894"/>
              </p:ext>
            </p:extLst>
          </p:nvPr>
        </p:nvGraphicFramePr>
        <p:xfrm>
          <a:off x="3707295" y="4689994"/>
          <a:ext cx="5249983" cy="216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9F2A56-6508-BD67-A0B8-D0AD37B0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090" y="1918468"/>
            <a:ext cx="4453384" cy="1188440"/>
          </a:xfrm>
          <a:prstGeom prst="rect">
            <a:avLst/>
          </a:prstGeom>
          <a:effectLst>
            <a:outerShdw blurRad="76200" sx="101000" sy="101000" algn="ctr" rotWithShape="0">
              <a:srgbClr val="FFFF00"/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C32BCD-D3FA-1744-6651-63103A5F4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513" y="3407855"/>
            <a:ext cx="1310754" cy="3284505"/>
          </a:xfrm>
          <a:prstGeom prst="rect">
            <a:avLst/>
          </a:prstGeom>
          <a:effectLst>
            <a:outerShdw blurRad="76200" sx="101000" sy="101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62099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10D6BE-09CE-607A-5DA8-99DB03BB130B}"/>
              </a:ext>
            </a:extLst>
          </p:cNvPr>
          <p:cNvSpPr/>
          <p:nvPr/>
        </p:nvSpPr>
        <p:spPr>
          <a:xfrm>
            <a:off x="1000118" y="2686111"/>
            <a:ext cx="6056011" cy="577846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F760E6-1E94-10C9-FE94-09B5473A567E}"/>
              </a:ext>
            </a:extLst>
          </p:cNvPr>
          <p:cNvSpPr/>
          <p:nvPr/>
        </p:nvSpPr>
        <p:spPr>
          <a:xfrm>
            <a:off x="1207111" y="6453087"/>
            <a:ext cx="469169" cy="4942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52400" sx="103000" sy="103000" algn="ctr" rotWithShape="0">
              <a:schemeClr val="accent4">
                <a:lumMod val="60000"/>
                <a:lumOff val="40000"/>
                <a:alpha val="7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F7556-F998-CAF4-FF85-520FEC08DBFA}"/>
              </a:ext>
            </a:extLst>
          </p:cNvPr>
          <p:cNvSpPr txBox="1"/>
          <p:nvPr/>
        </p:nvSpPr>
        <p:spPr>
          <a:xfrm>
            <a:off x="1676280" y="2498105"/>
            <a:ext cx="4703685" cy="73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 b="0" i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User growth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FE6DB-E9D1-1539-B50C-AE2711B8C2DA}"/>
              </a:ext>
            </a:extLst>
          </p:cNvPr>
          <p:cNvSpPr txBox="1"/>
          <p:nvPr/>
        </p:nvSpPr>
        <p:spPr>
          <a:xfrm>
            <a:off x="500875" y="157782"/>
            <a:ext cx="542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leway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INSIGHTS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C72B25C-99B0-E0AC-3F2A-2E9C8D9520A3}"/>
              </a:ext>
            </a:extLst>
          </p:cNvPr>
          <p:cNvSpPr/>
          <p:nvPr/>
        </p:nvSpPr>
        <p:spPr>
          <a:xfrm rot="540407">
            <a:off x="10754397" y="598576"/>
            <a:ext cx="1133400" cy="995412"/>
          </a:xfrm>
          <a:prstGeom prst="triangle">
            <a:avLst/>
          </a:prstGeom>
          <a:noFill/>
          <a:ln w="57150">
            <a:solidFill>
              <a:srgbClr val="FFC000"/>
            </a:solidFill>
          </a:ln>
          <a:effectLst>
            <a:outerShdw blurRad="63500" sx="102000" sy="102000" algn="ctr" rotWithShape="0">
              <a:schemeClr val="accent4">
                <a:lumMod val="20000"/>
                <a:lumOff val="8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5E30D2-3670-512E-F5D1-47290D714E8A}"/>
              </a:ext>
            </a:extLst>
          </p:cNvPr>
          <p:cNvSpPr/>
          <p:nvPr/>
        </p:nvSpPr>
        <p:spPr>
          <a:xfrm>
            <a:off x="7009833" y="610395"/>
            <a:ext cx="582696" cy="577846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  <a:effectLst>
            <a:outerShdw blurRad="63500" sx="102000" sy="102000" algn="ctr" rotWithShape="0">
              <a:srgbClr val="FFFF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51E51-6C63-2D41-D5B5-B7E416B624AD}"/>
              </a:ext>
            </a:extLst>
          </p:cNvPr>
          <p:cNvSpPr txBox="1"/>
          <p:nvPr/>
        </p:nvSpPr>
        <p:spPr>
          <a:xfrm>
            <a:off x="1205934" y="3304999"/>
            <a:ext cx="6386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</a:rPr>
              <a:t>In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Proxima nova"/>
              </a:rPr>
              <a:t>January 2013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</a:rPr>
              <a:t>, the product witnessed a sign-up of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Proxima nova"/>
              </a:rPr>
              <a:t>160 users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</a:rPr>
              <a:t>. Over time, the number of monthly sign-ups steadily increased, reaching its peak in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Proxima nova"/>
              </a:rPr>
              <a:t>August 2014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</a:rPr>
              <a:t> with a record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Proxima nova"/>
              </a:rPr>
              <a:t>1031 users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</a:rPr>
              <a:t> registering for the product.</a:t>
            </a:r>
            <a:endParaRPr lang="en-US" sz="2800" dirty="0">
              <a:solidFill>
                <a:srgbClr val="FFFF00"/>
              </a:solidFill>
              <a:latin typeface="Proxima nov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E6CC9-7F2B-EA8C-63C9-1990E00BA10E}"/>
              </a:ext>
            </a:extLst>
          </p:cNvPr>
          <p:cNvSpPr txBox="1"/>
          <p:nvPr/>
        </p:nvSpPr>
        <p:spPr>
          <a:xfrm>
            <a:off x="1000118" y="1430630"/>
            <a:ext cx="90582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Case Study 2: </a:t>
            </a:r>
          </a:p>
          <a:p>
            <a:pPr algn="l"/>
            <a:r>
              <a:rPr lang="en-IN" sz="36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Investigating Metric Spike</a:t>
            </a:r>
          </a:p>
        </p:txBody>
      </p:sp>
      <p:sp>
        <p:nvSpPr>
          <p:cNvPr id="13" name="Graphic 17" descr="Right pointing backhand index with solid fill">
            <a:extLst>
              <a:ext uri="{FF2B5EF4-FFF2-40B4-BE49-F238E27FC236}">
                <a16:creationId xmlns:a16="http://schemas.microsoft.com/office/drawing/2014/main" id="{9C5B42AB-059A-99AC-0E0C-343DE5493B18}"/>
              </a:ext>
            </a:extLst>
          </p:cNvPr>
          <p:cNvSpPr/>
          <p:nvPr/>
        </p:nvSpPr>
        <p:spPr>
          <a:xfrm>
            <a:off x="460118" y="1597792"/>
            <a:ext cx="540000" cy="360000"/>
          </a:xfrm>
          <a:custGeom>
            <a:avLst/>
            <a:gdLst>
              <a:gd name="connsiteX0" fmla="*/ 752475 w 800100"/>
              <a:gd name="connsiteY0" fmla="*/ 133545 h 533594"/>
              <a:gd name="connsiteX1" fmla="*/ 280988 w 800100"/>
              <a:gd name="connsiteY1" fmla="*/ 133545 h 533594"/>
              <a:gd name="connsiteX2" fmla="*/ 457200 w 800100"/>
              <a:gd name="connsiteY2" fmla="*/ 94492 h 533594"/>
              <a:gd name="connsiteX3" fmla="*/ 493395 w 800100"/>
              <a:gd name="connsiteY3" fmla="*/ 37342 h 533594"/>
              <a:gd name="connsiteX4" fmla="*/ 436245 w 800100"/>
              <a:gd name="connsiteY4" fmla="*/ 1147 h 533594"/>
              <a:gd name="connsiteX5" fmla="*/ 179070 w 800100"/>
              <a:gd name="connsiteY5" fmla="*/ 58297 h 533594"/>
              <a:gd name="connsiteX6" fmla="*/ 152400 w 800100"/>
              <a:gd name="connsiteY6" fmla="*/ 76395 h 533594"/>
              <a:gd name="connsiteX7" fmla="*/ 71438 w 800100"/>
              <a:gd name="connsiteY7" fmla="*/ 181170 h 533594"/>
              <a:gd name="connsiteX8" fmla="*/ 0 w 800100"/>
              <a:gd name="connsiteY8" fmla="*/ 181170 h 533594"/>
              <a:gd name="connsiteX9" fmla="*/ 0 w 800100"/>
              <a:gd name="connsiteY9" fmla="*/ 457395 h 533594"/>
              <a:gd name="connsiteX10" fmla="*/ 47625 w 800100"/>
              <a:gd name="connsiteY10" fmla="*/ 457395 h 533594"/>
              <a:gd name="connsiteX11" fmla="*/ 247650 w 800100"/>
              <a:gd name="connsiteY11" fmla="*/ 533595 h 533594"/>
              <a:gd name="connsiteX12" fmla="*/ 419100 w 800100"/>
              <a:gd name="connsiteY12" fmla="*/ 533595 h 533594"/>
              <a:gd name="connsiteX13" fmla="*/ 476250 w 800100"/>
              <a:gd name="connsiteY13" fmla="*/ 476445 h 533594"/>
              <a:gd name="connsiteX14" fmla="*/ 461010 w 800100"/>
              <a:gd name="connsiteY14" fmla="*/ 438345 h 533594"/>
              <a:gd name="connsiteX15" fmla="*/ 466725 w 800100"/>
              <a:gd name="connsiteY15" fmla="*/ 438345 h 533594"/>
              <a:gd name="connsiteX16" fmla="*/ 523875 w 800100"/>
              <a:gd name="connsiteY16" fmla="*/ 381195 h 533594"/>
              <a:gd name="connsiteX17" fmla="*/ 507683 w 800100"/>
              <a:gd name="connsiteY17" fmla="*/ 341190 h 533594"/>
              <a:gd name="connsiteX18" fmla="*/ 552450 w 800100"/>
              <a:gd name="connsiteY18" fmla="*/ 285945 h 533594"/>
              <a:gd name="connsiteX19" fmla="*/ 495300 w 800100"/>
              <a:gd name="connsiteY19" fmla="*/ 228795 h 533594"/>
              <a:gd name="connsiteX20" fmla="*/ 752475 w 800100"/>
              <a:gd name="connsiteY20" fmla="*/ 228795 h 533594"/>
              <a:gd name="connsiteX21" fmla="*/ 800100 w 800100"/>
              <a:gd name="connsiteY21" fmla="*/ 181170 h 533594"/>
              <a:gd name="connsiteX22" fmla="*/ 752475 w 800100"/>
              <a:gd name="connsiteY22" fmla="*/ 133545 h 53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0100" h="533594">
                <a:moveTo>
                  <a:pt x="752475" y="133545"/>
                </a:moveTo>
                <a:lnTo>
                  <a:pt x="280988" y="133545"/>
                </a:lnTo>
                <a:lnTo>
                  <a:pt x="457200" y="94492"/>
                </a:lnTo>
                <a:cubicBezTo>
                  <a:pt x="482918" y="88777"/>
                  <a:pt x="499110" y="63060"/>
                  <a:pt x="493395" y="37342"/>
                </a:cubicBezTo>
                <a:cubicBezTo>
                  <a:pt x="487680" y="11625"/>
                  <a:pt x="461963" y="-4568"/>
                  <a:pt x="436245" y="1147"/>
                </a:cubicBezTo>
                <a:lnTo>
                  <a:pt x="179070" y="58297"/>
                </a:lnTo>
                <a:cubicBezTo>
                  <a:pt x="169545" y="61155"/>
                  <a:pt x="160020" y="66870"/>
                  <a:pt x="152400" y="76395"/>
                </a:cubicBezTo>
                <a:lnTo>
                  <a:pt x="71438" y="181170"/>
                </a:lnTo>
                <a:lnTo>
                  <a:pt x="0" y="181170"/>
                </a:lnTo>
                <a:lnTo>
                  <a:pt x="0" y="457395"/>
                </a:lnTo>
                <a:lnTo>
                  <a:pt x="47625" y="457395"/>
                </a:lnTo>
                <a:cubicBezTo>
                  <a:pt x="115253" y="457395"/>
                  <a:pt x="120015" y="533595"/>
                  <a:pt x="247650" y="533595"/>
                </a:cubicBezTo>
                <a:cubicBezTo>
                  <a:pt x="278130" y="533595"/>
                  <a:pt x="379095" y="533595"/>
                  <a:pt x="419100" y="533595"/>
                </a:cubicBezTo>
                <a:cubicBezTo>
                  <a:pt x="450533" y="533595"/>
                  <a:pt x="476250" y="507877"/>
                  <a:pt x="476250" y="476445"/>
                </a:cubicBezTo>
                <a:cubicBezTo>
                  <a:pt x="476250" y="461205"/>
                  <a:pt x="470535" y="447870"/>
                  <a:pt x="461010" y="438345"/>
                </a:cubicBezTo>
                <a:cubicBezTo>
                  <a:pt x="462915" y="438345"/>
                  <a:pt x="464820" y="438345"/>
                  <a:pt x="466725" y="438345"/>
                </a:cubicBezTo>
                <a:cubicBezTo>
                  <a:pt x="498158" y="438345"/>
                  <a:pt x="523875" y="412627"/>
                  <a:pt x="523875" y="381195"/>
                </a:cubicBezTo>
                <a:cubicBezTo>
                  <a:pt x="523875" y="365955"/>
                  <a:pt x="518160" y="351667"/>
                  <a:pt x="507683" y="341190"/>
                </a:cubicBezTo>
                <a:cubicBezTo>
                  <a:pt x="533400" y="335475"/>
                  <a:pt x="552450" y="312615"/>
                  <a:pt x="552450" y="285945"/>
                </a:cubicBezTo>
                <a:cubicBezTo>
                  <a:pt x="552450" y="254512"/>
                  <a:pt x="526733" y="228795"/>
                  <a:pt x="495300" y="228795"/>
                </a:cubicBezTo>
                <a:lnTo>
                  <a:pt x="752475" y="228795"/>
                </a:lnTo>
                <a:cubicBezTo>
                  <a:pt x="779145" y="228795"/>
                  <a:pt x="800100" y="207840"/>
                  <a:pt x="800100" y="181170"/>
                </a:cubicBezTo>
                <a:cubicBezTo>
                  <a:pt x="800100" y="154500"/>
                  <a:pt x="779145" y="133545"/>
                  <a:pt x="752475" y="13354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A4FFBF-3311-E31E-94D5-A55D2DDF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181" y="1938624"/>
            <a:ext cx="4534293" cy="1036410"/>
          </a:xfrm>
          <a:prstGeom prst="rect">
            <a:avLst/>
          </a:prstGeom>
          <a:effectLst>
            <a:outerShdw blurRad="76200" sx="101000" sy="101000" algn="ctr" rotWithShape="0">
              <a:srgbClr val="FFFF00"/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E81B4B5-C58C-A9CB-17A7-1A84B3D156E4}"/>
              </a:ext>
            </a:extLst>
          </p:cNvPr>
          <p:cNvGrpSpPr/>
          <p:nvPr/>
        </p:nvGrpSpPr>
        <p:grpSpPr>
          <a:xfrm>
            <a:off x="4857519" y="4318105"/>
            <a:ext cx="5639140" cy="2583498"/>
            <a:chOff x="6477659" y="4572575"/>
            <a:chExt cx="5754789" cy="2285425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4BF3D9D3-1844-B083-0240-1CCD074BB79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09800909"/>
                </p:ext>
              </p:extLst>
            </p:nvPr>
          </p:nvGraphicFramePr>
          <p:xfrm>
            <a:off x="6477659" y="4611231"/>
            <a:ext cx="4743619" cy="22467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8F97F9-7E55-EBE3-F04A-D3C7B1B365EE}"/>
                </a:ext>
              </a:extLst>
            </p:cNvPr>
            <p:cNvSpPr/>
            <p:nvPr/>
          </p:nvSpPr>
          <p:spPr>
            <a:xfrm>
              <a:off x="10685591" y="4581907"/>
              <a:ext cx="540000" cy="36000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CA7694-876A-6CA7-C3F9-CD54967B2131}"/>
                </a:ext>
              </a:extLst>
            </p:cNvPr>
            <p:cNvSpPr txBox="1"/>
            <p:nvPr/>
          </p:nvSpPr>
          <p:spPr>
            <a:xfrm>
              <a:off x="11221278" y="4572575"/>
              <a:ext cx="1011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FF00"/>
                  </a:solidFill>
                  <a:latin typeface="Raleway" pitchFamily="2" charset="0"/>
                </a:rPr>
                <a:t>Aug-14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6BDAD2D-8AD4-2AE9-2932-1CD92B18A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445" y="3304999"/>
            <a:ext cx="1729890" cy="3429297"/>
          </a:xfrm>
          <a:prstGeom prst="rect">
            <a:avLst/>
          </a:prstGeom>
          <a:effectLst>
            <a:outerShdw blurRad="76200" sx="101000" sy="101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62141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10D6BE-09CE-607A-5DA8-99DB03BB130B}"/>
              </a:ext>
            </a:extLst>
          </p:cNvPr>
          <p:cNvSpPr/>
          <p:nvPr/>
        </p:nvSpPr>
        <p:spPr>
          <a:xfrm>
            <a:off x="1000118" y="2686111"/>
            <a:ext cx="6592411" cy="577846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F760E6-1E94-10C9-FE94-09B5473A567E}"/>
              </a:ext>
            </a:extLst>
          </p:cNvPr>
          <p:cNvSpPr/>
          <p:nvPr/>
        </p:nvSpPr>
        <p:spPr>
          <a:xfrm>
            <a:off x="128345" y="6453087"/>
            <a:ext cx="469169" cy="4942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52400" sx="103000" sy="103000" algn="ctr" rotWithShape="0">
              <a:schemeClr val="accent4">
                <a:lumMod val="60000"/>
                <a:lumOff val="40000"/>
                <a:alpha val="7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F7556-F998-CAF4-FF85-520FEC08DBFA}"/>
              </a:ext>
            </a:extLst>
          </p:cNvPr>
          <p:cNvSpPr txBox="1"/>
          <p:nvPr/>
        </p:nvSpPr>
        <p:spPr>
          <a:xfrm>
            <a:off x="1403121" y="2542516"/>
            <a:ext cx="5786404" cy="73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 b="0" i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 Weekly retention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FE6DB-E9D1-1539-B50C-AE2711B8C2DA}"/>
              </a:ext>
            </a:extLst>
          </p:cNvPr>
          <p:cNvSpPr txBox="1"/>
          <p:nvPr/>
        </p:nvSpPr>
        <p:spPr>
          <a:xfrm>
            <a:off x="500875" y="157782"/>
            <a:ext cx="542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leway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INSIGHTS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C72B25C-99B0-E0AC-3F2A-2E9C8D9520A3}"/>
              </a:ext>
            </a:extLst>
          </p:cNvPr>
          <p:cNvSpPr/>
          <p:nvPr/>
        </p:nvSpPr>
        <p:spPr>
          <a:xfrm rot="540407">
            <a:off x="10903450" y="6360293"/>
            <a:ext cx="1133400" cy="995412"/>
          </a:xfrm>
          <a:prstGeom prst="triangle">
            <a:avLst/>
          </a:prstGeom>
          <a:noFill/>
          <a:ln w="57150">
            <a:solidFill>
              <a:srgbClr val="FFC000"/>
            </a:solidFill>
          </a:ln>
          <a:effectLst>
            <a:outerShdw blurRad="63500" sx="102000" sy="102000" algn="ctr" rotWithShape="0">
              <a:schemeClr val="accent4">
                <a:lumMod val="20000"/>
                <a:lumOff val="8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5E30D2-3670-512E-F5D1-47290D714E8A}"/>
              </a:ext>
            </a:extLst>
          </p:cNvPr>
          <p:cNvSpPr/>
          <p:nvPr/>
        </p:nvSpPr>
        <p:spPr>
          <a:xfrm>
            <a:off x="14818" y="-81899"/>
            <a:ext cx="582696" cy="577846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  <a:effectLst>
            <a:outerShdw blurRad="63500" sx="102000" sy="102000" algn="ctr" rotWithShape="0">
              <a:srgbClr val="FFFF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51E51-6C63-2D41-D5B5-B7E416B624AD}"/>
              </a:ext>
            </a:extLst>
          </p:cNvPr>
          <p:cNvSpPr txBox="1"/>
          <p:nvPr/>
        </p:nvSpPr>
        <p:spPr>
          <a:xfrm>
            <a:off x="1205934" y="3304999"/>
            <a:ext cx="90582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Proxima nova"/>
              </a:rPr>
              <a:t>The given output indicates that a significant </a:t>
            </a:r>
            <a:r>
              <a:rPr lang="en-US" sz="2400" dirty="0">
                <a:solidFill>
                  <a:srgbClr val="FFFF00"/>
                </a:solidFill>
                <a:latin typeface="Proxima nova"/>
              </a:rPr>
              <a:t>number of users (3743) were retained within the first week of signing up for the product</a:t>
            </a:r>
            <a:r>
              <a:rPr lang="en-US" sz="2400" dirty="0">
                <a:solidFill>
                  <a:schemeClr val="bg1"/>
                </a:solidFill>
                <a:latin typeface="Proxima nova"/>
              </a:rPr>
              <a:t>. However, retention gradually declines over time, emphasizing the importance of early user engagement and onboarding. To improve long-term retention, the product team should focus on enhancing the user experience, implementing feature updates, and employing targeted marketing strategies beyond the critical first few weeks.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E6CC9-7F2B-EA8C-63C9-1990E00BA10E}"/>
              </a:ext>
            </a:extLst>
          </p:cNvPr>
          <p:cNvSpPr txBox="1"/>
          <p:nvPr/>
        </p:nvSpPr>
        <p:spPr>
          <a:xfrm>
            <a:off x="1000118" y="1430630"/>
            <a:ext cx="90582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Case Study 2: </a:t>
            </a:r>
          </a:p>
          <a:p>
            <a:pPr algn="l"/>
            <a:r>
              <a:rPr lang="en-IN" sz="36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Investigating Metric Spike</a:t>
            </a:r>
          </a:p>
        </p:txBody>
      </p:sp>
      <p:sp>
        <p:nvSpPr>
          <p:cNvPr id="13" name="Graphic 17" descr="Right pointing backhand index with solid fill">
            <a:extLst>
              <a:ext uri="{FF2B5EF4-FFF2-40B4-BE49-F238E27FC236}">
                <a16:creationId xmlns:a16="http://schemas.microsoft.com/office/drawing/2014/main" id="{9C5B42AB-059A-99AC-0E0C-343DE5493B18}"/>
              </a:ext>
            </a:extLst>
          </p:cNvPr>
          <p:cNvSpPr/>
          <p:nvPr/>
        </p:nvSpPr>
        <p:spPr>
          <a:xfrm>
            <a:off x="460118" y="1597792"/>
            <a:ext cx="540000" cy="360000"/>
          </a:xfrm>
          <a:custGeom>
            <a:avLst/>
            <a:gdLst>
              <a:gd name="connsiteX0" fmla="*/ 752475 w 800100"/>
              <a:gd name="connsiteY0" fmla="*/ 133545 h 533594"/>
              <a:gd name="connsiteX1" fmla="*/ 280988 w 800100"/>
              <a:gd name="connsiteY1" fmla="*/ 133545 h 533594"/>
              <a:gd name="connsiteX2" fmla="*/ 457200 w 800100"/>
              <a:gd name="connsiteY2" fmla="*/ 94492 h 533594"/>
              <a:gd name="connsiteX3" fmla="*/ 493395 w 800100"/>
              <a:gd name="connsiteY3" fmla="*/ 37342 h 533594"/>
              <a:gd name="connsiteX4" fmla="*/ 436245 w 800100"/>
              <a:gd name="connsiteY4" fmla="*/ 1147 h 533594"/>
              <a:gd name="connsiteX5" fmla="*/ 179070 w 800100"/>
              <a:gd name="connsiteY5" fmla="*/ 58297 h 533594"/>
              <a:gd name="connsiteX6" fmla="*/ 152400 w 800100"/>
              <a:gd name="connsiteY6" fmla="*/ 76395 h 533594"/>
              <a:gd name="connsiteX7" fmla="*/ 71438 w 800100"/>
              <a:gd name="connsiteY7" fmla="*/ 181170 h 533594"/>
              <a:gd name="connsiteX8" fmla="*/ 0 w 800100"/>
              <a:gd name="connsiteY8" fmla="*/ 181170 h 533594"/>
              <a:gd name="connsiteX9" fmla="*/ 0 w 800100"/>
              <a:gd name="connsiteY9" fmla="*/ 457395 h 533594"/>
              <a:gd name="connsiteX10" fmla="*/ 47625 w 800100"/>
              <a:gd name="connsiteY10" fmla="*/ 457395 h 533594"/>
              <a:gd name="connsiteX11" fmla="*/ 247650 w 800100"/>
              <a:gd name="connsiteY11" fmla="*/ 533595 h 533594"/>
              <a:gd name="connsiteX12" fmla="*/ 419100 w 800100"/>
              <a:gd name="connsiteY12" fmla="*/ 533595 h 533594"/>
              <a:gd name="connsiteX13" fmla="*/ 476250 w 800100"/>
              <a:gd name="connsiteY13" fmla="*/ 476445 h 533594"/>
              <a:gd name="connsiteX14" fmla="*/ 461010 w 800100"/>
              <a:gd name="connsiteY14" fmla="*/ 438345 h 533594"/>
              <a:gd name="connsiteX15" fmla="*/ 466725 w 800100"/>
              <a:gd name="connsiteY15" fmla="*/ 438345 h 533594"/>
              <a:gd name="connsiteX16" fmla="*/ 523875 w 800100"/>
              <a:gd name="connsiteY16" fmla="*/ 381195 h 533594"/>
              <a:gd name="connsiteX17" fmla="*/ 507683 w 800100"/>
              <a:gd name="connsiteY17" fmla="*/ 341190 h 533594"/>
              <a:gd name="connsiteX18" fmla="*/ 552450 w 800100"/>
              <a:gd name="connsiteY18" fmla="*/ 285945 h 533594"/>
              <a:gd name="connsiteX19" fmla="*/ 495300 w 800100"/>
              <a:gd name="connsiteY19" fmla="*/ 228795 h 533594"/>
              <a:gd name="connsiteX20" fmla="*/ 752475 w 800100"/>
              <a:gd name="connsiteY20" fmla="*/ 228795 h 533594"/>
              <a:gd name="connsiteX21" fmla="*/ 800100 w 800100"/>
              <a:gd name="connsiteY21" fmla="*/ 181170 h 533594"/>
              <a:gd name="connsiteX22" fmla="*/ 752475 w 800100"/>
              <a:gd name="connsiteY22" fmla="*/ 133545 h 53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0100" h="533594">
                <a:moveTo>
                  <a:pt x="752475" y="133545"/>
                </a:moveTo>
                <a:lnTo>
                  <a:pt x="280988" y="133545"/>
                </a:lnTo>
                <a:lnTo>
                  <a:pt x="457200" y="94492"/>
                </a:lnTo>
                <a:cubicBezTo>
                  <a:pt x="482918" y="88777"/>
                  <a:pt x="499110" y="63060"/>
                  <a:pt x="493395" y="37342"/>
                </a:cubicBezTo>
                <a:cubicBezTo>
                  <a:pt x="487680" y="11625"/>
                  <a:pt x="461963" y="-4568"/>
                  <a:pt x="436245" y="1147"/>
                </a:cubicBezTo>
                <a:lnTo>
                  <a:pt x="179070" y="58297"/>
                </a:lnTo>
                <a:cubicBezTo>
                  <a:pt x="169545" y="61155"/>
                  <a:pt x="160020" y="66870"/>
                  <a:pt x="152400" y="76395"/>
                </a:cubicBezTo>
                <a:lnTo>
                  <a:pt x="71438" y="181170"/>
                </a:lnTo>
                <a:lnTo>
                  <a:pt x="0" y="181170"/>
                </a:lnTo>
                <a:lnTo>
                  <a:pt x="0" y="457395"/>
                </a:lnTo>
                <a:lnTo>
                  <a:pt x="47625" y="457395"/>
                </a:lnTo>
                <a:cubicBezTo>
                  <a:pt x="115253" y="457395"/>
                  <a:pt x="120015" y="533595"/>
                  <a:pt x="247650" y="533595"/>
                </a:cubicBezTo>
                <a:cubicBezTo>
                  <a:pt x="278130" y="533595"/>
                  <a:pt x="379095" y="533595"/>
                  <a:pt x="419100" y="533595"/>
                </a:cubicBezTo>
                <a:cubicBezTo>
                  <a:pt x="450533" y="533595"/>
                  <a:pt x="476250" y="507877"/>
                  <a:pt x="476250" y="476445"/>
                </a:cubicBezTo>
                <a:cubicBezTo>
                  <a:pt x="476250" y="461205"/>
                  <a:pt x="470535" y="447870"/>
                  <a:pt x="461010" y="438345"/>
                </a:cubicBezTo>
                <a:cubicBezTo>
                  <a:pt x="462915" y="438345"/>
                  <a:pt x="464820" y="438345"/>
                  <a:pt x="466725" y="438345"/>
                </a:cubicBezTo>
                <a:cubicBezTo>
                  <a:pt x="498158" y="438345"/>
                  <a:pt x="523875" y="412627"/>
                  <a:pt x="523875" y="381195"/>
                </a:cubicBezTo>
                <a:cubicBezTo>
                  <a:pt x="523875" y="365955"/>
                  <a:pt x="518160" y="351667"/>
                  <a:pt x="507683" y="341190"/>
                </a:cubicBezTo>
                <a:cubicBezTo>
                  <a:pt x="533400" y="335475"/>
                  <a:pt x="552450" y="312615"/>
                  <a:pt x="552450" y="285945"/>
                </a:cubicBezTo>
                <a:cubicBezTo>
                  <a:pt x="552450" y="254512"/>
                  <a:pt x="526733" y="228795"/>
                  <a:pt x="495300" y="228795"/>
                </a:cubicBezTo>
                <a:lnTo>
                  <a:pt x="752475" y="228795"/>
                </a:lnTo>
                <a:cubicBezTo>
                  <a:pt x="779145" y="228795"/>
                  <a:pt x="800100" y="207840"/>
                  <a:pt x="800100" y="181170"/>
                </a:cubicBezTo>
                <a:cubicBezTo>
                  <a:pt x="800100" y="154500"/>
                  <a:pt x="779145" y="133545"/>
                  <a:pt x="752475" y="13354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026" name="Picture 2" descr="Customer Retention Explained In 2 minutes">
            <a:extLst>
              <a:ext uri="{FF2B5EF4-FFF2-40B4-BE49-F238E27FC236}">
                <a16:creationId xmlns:a16="http://schemas.microsoft.com/office/drawing/2014/main" id="{66D9D608-A75D-A297-1852-278482CE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552" y="143851"/>
            <a:ext cx="6093976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848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DF760E6-1E94-10C9-FE94-09B5473A567E}"/>
              </a:ext>
            </a:extLst>
          </p:cNvPr>
          <p:cNvSpPr/>
          <p:nvPr/>
        </p:nvSpPr>
        <p:spPr>
          <a:xfrm>
            <a:off x="1207111" y="6453087"/>
            <a:ext cx="469169" cy="4942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52400" sx="103000" sy="103000" algn="ctr" rotWithShape="0">
              <a:schemeClr val="accent4">
                <a:lumMod val="60000"/>
                <a:lumOff val="40000"/>
                <a:alpha val="7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FE6DB-E9D1-1539-B50C-AE2711B8C2DA}"/>
              </a:ext>
            </a:extLst>
          </p:cNvPr>
          <p:cNvSpPr txBox="1"/>
          <p:nvPr/>
        </p:nvSpPr>
        <p:spPr>
          <a:xfrm>
            <a:off x="500875" y="157782"/>
            <a:ext cx="542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leway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INSIGHTS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C72B25C-99B0-E0AC-3F2A-2E9C8D9520A3}"/>
              </a:ext>
            </a:extLst>
          </p:cNvPr>
          <p:cNvSpPr/>
          <p:nvPr/>
        </p:nvSpPr>
        <p:spPr>
          <a:xfrm rot="540407">
            <a:off x="10754397" y="598576"/>
            <a:ext cx="1133400" cy="995412"/>
          </a:xfrm>
          <a:prstGeom prst="triangle">
            <a:avLst/>
          </a:prstGeom>
          <a:noFill/>
          <a:ln w="57150">
            <a:solidFill>
              <a:srgbClr val="FFC000"/>
            </a:solidFill>
          </a:ln>
          <a:effectLst>
            <a:outerShdw blurRad="63500" sx="102000" sy="102000" algn="ctr" rotWithShape="0">
              <a:schemeClr val="accent4">
                <a:lumMod val="20000"/>
                <a:lumOff val="8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5E30D2-3670-512E-F5D1-47290D714E8A}"/>
              </a:ext>
            </a:extLst>
          </p:cNvPr>
          <p:cNvSpPr/>
          <p:nvPr/>
        </p:nvSpPr>
        <p:spPr>
          <a:xfrm>
            <a:off x="7009833" y="610395"/>
            <a:ext cx="582696" cy="577846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  <a:effectLst>
            <a:outerShdw blurRad="63500" sx="102000" sy="102000" algn="ctr" rotWithShape="0">
              <a:srgbClr val="FFFF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E6CC9-7F2B-EA8C-63C9-1990E00BA10E}"/>
              </a:ext>
            </a:extLst>
          </p:cNvPr>
          <p:cNvSpPr txBox="1"/>
          <p:nvPr/>
        </p:nvSpPr>
        <p:spPr>
          <a:xfrm>
            <a:off x="1000118" y="1430630"/>
            <a:ext cx="90582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Case Study 2: </a:t>
            </a:r>
          </a:p>
          <a:p>
            <a:pPr algn="l"/>
            <a:r>
              <a:rPr lang="en-IN" sz="36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Investigating Metric Spike</a:t>
            </a:r>
          </a:p>
        </p:txBody>
      </p:sp>
      <p:sp>
        <p:nvSpPr>
          <p:cNvPr id="13" name="Graphic 17" descr="Right pointing backhand index with solid fill">
            <a:extLst>
              <a:ext uri="{FF2B5EF4-FFF2-40B4-BE49-F238E27FC236}">
                <a16:creationId xmlns:a16="http://schemas.microsoft.com/office/drawing/2014/main" id="{9C5B42AB-059A-99AC-0E0C-343DE5493B18}"/>
              </a:ext>
            </a:extLst>
          </p:cNvPr>
          <p:cNvSpPr/>
          <p:nvPr/>
        </p:nvSpPr>
        <p:spPr>
          <a:xfrm>
            <a:off x="460118" y="1597792"/>
            <a:ext cx="540000" cy="360000"/>
          </a:xfrm>
          <a:custGeom>
            <a:avLst/>
            <a:gdLst>
              <a:gd name="connsiteX0" fmla="*/ 752475 w 800100"/>
              <a:gd name="connsiteY0" fmla="*/ 133545 h 533594"/>
              <a:gd name="connsiteX1" fmla="*/ 280988 w 800100"/>
              <a:gd name="connsiteY1" fmla="*/ 133545 h 533594"/>
              <a:gd name="connsiteX2" fmla="*/ 457200 w 800100"/>
              <a:gd name="connsiteY2" fmla="*/ 94492 h 533594"/>
              <a:gd name="connsiteX3" fmla="*/ 493395 w 800100"/>
              <a:gd name="connsiteY3" fmla="*/ 37342 h 533594"/>
              <a:gd name="connsiteX4" fmla="*/ 436245 w 800100"/>
              <a:gd name="connsiteY4" fmla="*/ 1147 h 533594"/>
              <a:gd name="connsiteX5" fmla="*/ 179070 w 800100"/>
              <a:gd name="connsiteY5" fmla="*/ 58297 h 533594"/>
              <a:gd name="connsiteX6" fmla="*/ 152400 w 800100"/>
              <a:gd name="connsiteY6" fmla="*/ 76395 h 533594"/>
              <a:gd name="connsiteX7" fmla="*/ 71438 w 800100"/>
              <a:gd name="connsiteY7" fmla="*/ 181170 h 533594"/>
              <a:gd name="connsiteX8" fmla="*/ 0 w 800100"/>
              <a:gd name="connsiteY8" fmla="*/ 181170 h 533594"/>
              <a:gd name="connsiteX9" fmla="*/ 0 w 800100"/>
              <a:gd name="connsiteY9" fmla="*/ 457395 h 533594"/>
              <a:gd name="connsiteX10" fmla="*/ 47625 w 800100"/>
              <a:gd name="connsiteY10" fmla="*/ 457395 h 533594"/>
              <a:gd name="connsiteX11" fmla="*/ 247650 w 800100"/>
              <a:gd name="connsiteY11" fmla="*/ 533595 h 533594"/>
              <a:gd name="connsiteX12" fmla="*/ 419100 w 800100"/>
              <a:gd name="connsiteY12" fmla="*/ 533595 h 533594"/>
              <a:gd name="connsiteX13" fmla="*/ 476250 w 800100"/>
              <a:gd name="connsiteY13" fmla="*/ 476445 h 533594"/>
              <a:gd name="connsiteX14" fmla="*/ 461010 w 800100"/>
              <a:gd name="connsiteY14" fmla="*/ 438345 h 533594"/>
              <a:gd name="connsiteX15" fmla="*/ 466725 w 800100"/>
              <a:gd name="connsiteY15" fmla="*/ 438345 h 533594"/>
              <a:gd name="connsiteX16" fmla="*/ 523875 w 800100"/>
              <a:gd name="connsiteY16" fmla="*/ 381195 h 533594"/>
              <a:gd name="connsiteX17" fmla="*/ 507683 w 800100"/>
              <a:gd name="connsiteY17" fmla="*/ 341190 h 533594"/>
              <a:gd name="connsiteX18" fmla="*/ 552450 w 800100"/>
              <a:gd name="connsiteY18" fmla="*/ 285945 h 533594"/>
              <a:gd name="connsiteX19" fmla="*/ 495300 w 800100"/>
              <a:gd name="connsiteY19" fmla="*/ 228795 h 533594"/>
              <a:gd name="connsiteX20" fmla="*/ 752475 w 800100"/>
              <a:gd name="connsiteY20" fmla="*/ 228795 h 533594"/>
              <a:gd name="connsiteX21" fmla="*/ 800100 w 800100"/>
              <a:gd name="connsiteY21" fmla="*/ 181170 h 533594"/>
              <a:gd name="connsiteX22" fmla="*/ 752475 w 800100"/>
              <a:gd name="connsiteY22" fmla="*/ 133545 h 53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0100" h="533594">
                <a:moveTo>
                  <a:pt x="752475" y="133545"/>
                </a:moveTo>
                <a:lnTo>
                  <a:pt x="280988" y="133545"/>
                </a:lnTo>
                <a:lnTo>
                  <a:pt x="457200" y="94492"/>
                </a:lnTo>
                <a:cubicBezTo>
                  <a:pt x="482918" y="88777"/>
                  <a:pt x="499110" y="63060"/>
                  <a:pt x="493395" y="37342"/>
                </a:cubicBezTo>
                <a:cubicBezTo>
                  <a:pt x="487680" y="11625"/>
                  <a:pt x="461963" y="-4568"/>
                  <a:pt x="436245" y="1147"/>
                </a:cubicBezTo>
                <a:lnTo>
                  <a:pt x="179070" y="58297"/>
                </a:lnTo>
                <a:cubicBezTo>
                  <a:pt x="169545" y="61155"/>
                  <a:pt x="160020" y="66870"/>
                  <a:pt x="152400" y="76395"/>
                </a:cubicBezTo>
                <a:lnTo>
                  <a:pt x="71438" y="181170"/>
                </a:lnTo>
                <a:lnTo>
                  <a:pt x="0" y="181170"/>
                </a:lnTo>
                <a:lnTo>
                  <a:pt x="0" y="457395"/>
                </a:lnTo>
                <a:lnTo>
                  <a:pt x="47625" y="457395"/>
                </a:lnTo>
                <a:cubicBezTo>
                  <a:pt x="115253" y="457395"/>
                  <a:pt x="120015" y="533595"/>
                  <a:pt x="247650" y="533595"/>
                </a:cubicBezTo>
                <a:cubicBezTo>
                  <a:pt x="278130" y="533595"/>
                  <a:pt x="379095" y="533595"/>
                  <a:pt x="419100" y="533595"/>
                </a:cubicBezTo>
                <a:cubicBezTo>
                  <a:pt x="450533" y="533595"/>
                  <a:pt x="476250" y="507877"/>
                  <a:pt x="476250" y="476445"/>
                </a:cubicBezTo>
                <a:cubicBezTo>
                  <a:pt x="476250" y="461205"/>
                  <a:pt x="470535" y="447870"/>
                  <a:pt x="461010" y="438345"/>
                </a:cubicBezTo>
                <a:cubicBezTo>
                  <a:pt x="462915" y="438345"/>
                  <a:pt x="464820" y="438345"/>
                  <a:pt x="466725" y="438345"/>
                </a:cubicBezTo>
                <a:cubicBezTo>
                  <a:pt x="498158" y="438345"/>
                  <a:pt x="523875" y="412627"/>
                  <a:pt x="523875" y="381195"/>
                </a:cubicBezTo>
                <a:cubicBezTo>
                  <a:pt x="523875" y="365955"/>
                  <a:pt x="518160" y="351667"/>
                  <a:pt x="507683" y="341190"/>
                </a:cubicBezTo>
                <a:cubicBezTo>
                  <a:pt x="533400" y="335475"/>
                  <a:pt x="552450" y="312615"/>
                  <a:pt x="552450" y="285945"/>
                </a:cubicBezTo>
                <a:cubicBezTo>
                  <a:pt x="552450" y="254512"/>
                  <a:pt x="526733" y="228795"/>
                  <a:pt x="495300" y="228795"/>
                </a:cubicBezTo>
                <a:lnTo>
                  <a:pt x="752475" y="228795"/>
                </a:lnTo>
                <a:cubicBezTo>
                  <a:pt x="779145" y="228795"/>
                  <a:pt x="800100" y="207840"/>
                  <a:pt x="800100" y="181170"/>
                </a:cubicBezTo>
                <a:cubicBezTo>
                  <a:pt x="800100" y="154500"/>
                  <a:pt x="779145" y="133545"/>
                  <a:pt x="752475" y="13354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45861-EFC5-3C3F-4F32-E17F7802C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23" y="2798121"/>
            <a:ext cx="6744603" cy="2982307"/>
          </a:xfrm>
          <a:prstGeom prst="rect">
            <a:avLst/>
          </a:prstGeom>
          <a:effectLst>
            <a:outerShdw blurRad="76200" sx="101000" sy="101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012C8DD-C15E-26EC-C4F4-395A7B325DD2}"/>
              </a:ext>
            </a:extLst>
          </p:cNvPr>
          <p:cNvGrpSpPr/>
          <p:nvPr/>
        </p:nvGrpSpPr>
        <p:grpSpPr>
          <a:xfrm>
            <a:off x="8717250" y="1232935"/>
            <a:ext cx="1653684" cy="5220152"/>
            <a:chOff x="8396589" y="415215"/>
            <a:chExt cx="1653684" cy="52201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131D06-A272-8929-85C9-4EE0DA96A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6590" y="415215"/>
              <a:ext cx="1653683" cy="4572396"/>
            </a:xfrm>
            <a:prstGeom prst="rect">
              <a:avLst/>
            </a:prstGeom>
            <a:effectLst>
              <a:outerShdw blurRad="76200" sx="101000" sy="101000" algn="ctr" rotWithShape="0">
                <a:srgbClr val="FFFF00"/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D5E9EE-164F-7CBC-1A52-08C8B10EF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96589" y="4987611"/>
              <a:ext cx="1653683" cy="647756"/>
            </a:xfrm>
            <a:prstGeom prst="rect">
              <a:avLst/>
            </a:prstGeom>
            <a:effectLst>
              <a:outerShdw blurRad="76200" sx="101000" sy="101000" algn="ctr" rotWithShape="0">
                <a:srgbClr val="FFFF00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03392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DF760E6-1E94-10C9-FE94-09B5473A567E}"/>
              </a:ext>
            </a:extLst>
          </p:cNvPr>
          <p:cNvSpPr/>
          <p:nvPr/>
        </p:nvSpPr>
        <p:spPr>
          <a:xfrm>
            <a:off x="401004" y="5260208"/>
            <a:ext cx="469169" cy="4942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52400" sx="103000" sy="103000" algn="ctr" rotWithShape="0">
              <a:schemeClr val="accent4">
                <a:lumMod val="60000"/>
                <a:lumOff val="40000"/>
                <a:alpha val="7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FE6DB-E9D1-1539-B50C-AE2711B8C2DA}"/>
              </a:ext>
            </a:extLst>
          </p:cNvPr>
          <p:cNvSpPr txBox="1"/>
          <p:nvPr/>
        </p:nvSpPr>
        <p:spPr>
          <a:xfrm>
            <a:off x="500875" y="157782"/>
            <a:ext cx="542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leway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INSIGHTS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C72B25C-99B0-E0AC-3F2A-2E9C8D9520A3}"/>
              </a:ext>
            </a:extLst>
          </p:cNvPr>
          <p:cNvSpPr/>
          <p:nvPr/>
        </p:nvSpPr>
        <p:spPr>
          <a:xfrm rot="540407">
            <a:off x="35212" y="123443"/>
            <a:ext cx="526448" cy="491326"/>
          </a:xfrm>
          <a:prstGeom prst="triangle">
            <a:avLst/>
          </a:prstGeom>
          <a:noFill/>
          <a:ln w="57150">
            <a:solidFill>
              <a:srgbClr val="FFC000"/>
            </a:solidFill>
          </a:ln>
          <a:effectLst>
            <a:outerShdw blurRad="63500" sx="102000" sy="102000" algn="ctr" rotWithShape="0">
              <a:schemeClr val="accent4">
                <a:lumMod val="20000"/>
                <a:lumOff val="8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5E30D2-3670-512E-F5D1-47290D714E8A}"/>
              </a:ext>
            </a:extLst>
          </p:cNvPr>
          <p:cNvSpPr/>
          <p:nvPr/>
        </p:nvSpPr>
        <p:spPr>
          <a:xfrm>
            <a:off x="11979398" y="3719743"/>
            <a:ext cx="582696" cy="577846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  <a:effectLst>
            <a:outerShdw blurRad="63500" sx="102000" sy="102000" algn="ctr" rotWithShape="0">
              <a:srgbClr val="FFFF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E6CC9-7F2B-EA8C-63C9-1990E00BA10E}"/>
              </a:ext>
            </a:extLst>
          </p:cNvPr>
          <p:cNvSpPr txBox="1"/>
          <p:nvPr/>
        </p:nvSpPr>
        <p:spPr>
          <a:xfrm>
            <a:off x="1000118" y="1430630"/>
            <a:ext cx="90582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Case Study 2: </a:t>
            </a:r>
          </a:p>
          <a:p>
            <a:pPr algn="l"/>
            <a:r>
              <a:rPr lang="en-IN" sz="36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Investigating Metric Spike</a:t>
            </a:r>
          </a:p>
        </p:txBody>
      </p:sp>
      <p:sp>
        <p:nvSpPr>
          <p:cNvPr id="13" name="Graphic 17" descr="Right pointing backhand index with solid fill">
            <a:extLst>
              <a:ext uri="{FF2B5EF4-FFF2-40B4-BE49-F238E27FC236}">
                <a16:creationId xmlns:a16="http://schemas.microsoft.com/office/drawing/2014/main" id="{9C5B42AB-059A-99AC-0E0C-343DE5493B18}"/>
              </a:ext>
            </a:extLst>
          </p:cNvPr>
          <p:cNvSpPr/>
          <p:nvPr/>
        </p:nvSpPr>
        <p:spPr>
          <a:xfrm>
            <a:off x="460118" y="1597792"/>
            <a:ext cx="540000" cy="360000"/>
          </a:xfrm>
          <a:custGeom>
            <a:avLst/>
            <a:gdLst>
              <a:gd name="connsiteX0" fmla="*/ 752475 w 800100"/>
              <a:gd name="connsiteY0" fmla="*/ 133545 h 533594"/>
              <a:gd name="connsiteX1" fmla="*/ 280988 w 800100"/>
              <a:gd name="connsiteY1" fmla="*/ 133545 h 533594"/>
              <a:gd name="connsiteX2" fmla="*/ 457200 w 800100"/>
              <a:gd name="connsiteY2" fmla="*/ 94492 h 533594"/>
              <a:gd name="connsiteX3" fmla="*/ 493395 w 800100"/>
              <a:gd name="connsiteY3" fmla="*/ 37342 h 533594"/>
              <a:gd name="connsiteX4" fmla="*/ 436245 w 800100"/>
              <a:gd name="connsiteY4" fmla="*/ 1147 h 533594"/>
              <a:gd name="connsiteX5" fmla="*/ 179070 w 800100"/>
              <a:gd name="connsiteY5" fmla="*/ 58297 h 533594"/>
              <a:gd name="connsiteX6" fmla="*/ 152400 w 800100"/>
              <a:gd name="connsiteY6" fmla="*/ 76395 h 533594"/>
              <a:gd name="connsiteX7" fmla="*/ 71438 w 800100"/>
              <a:gd name="connsiteY7" fmla="*/ 181170 h 533594"/>
              <a:gd name="connsiteX8" fmla="*/ 0 w 800100"/>
              <a:gd name="connsiteY8" fmla="*/ 181170 h 533594"/>
              <a:gd name="connsiteX9" fmla="*/ 0 w 800100"/>
              <a:gd name="connsiteY9" fmla="*/ 457395 h 533594"/>
              <a:gd name="connsiteX10" fmla="*/ 47625 w 800100"/>
              <a:gd name="connsiteY10" fmla="*/ 457395 h 533594"/>
              <a:gd name="connsiteX11" fmla="*/ 247650 w 800100"/>
              <a:gd name="connsiteY11" fmla="*/ 533595 h 533594"/>
              <a:gd name="connsiteX12" fmla="*/ 419100 w 800100"/>
              <a:gd name="connsiteY12" fmla="*/ 533595 h 533594"/>
              <a:gd name="connsiteX13" fmla="*/ 476250 w 800100"/>
              <a:gd name="connsiteY13" fmla="*/ 476445 h 533594"/>
              <a:gd name="connsiteX14" fmla="*/ 461010 w 800100"/>
              <a:gd name="connsiteY14" fmla="*/ 438345 h 533594"/>
              <a:gd name="connsiteX15" fmla="*/ 466725 w 800100"/>
              <a:gd name="connsiteY15" fmla="*/ 438345 h 533594"/>
              <a:gd name="connsiteX16" fmla="*/ 523875 w 800100"/>
              <a:gd name="connsiteY16" fmla="*/ 381195 h 533594"/>
              <a:gd name="connsiteX17" fmla="*/ 507683 w 800100"/>
              <a:gd name="connsiteY17" fmla="*/ 341190 h 533594"/>
              <a:gd name="connsiteX18" fmla="*/ 552450 w 800100"/>
              <a:gd name="connsiteY18" fmla="*/ 285945 h 533594"/>
              <a:gd name="connsiteX19" fmla="*/ 495300 w 800100"/>
              <a:gd name="connsiteY19" fmla="*/ 228795 h 533594"/>
              <a:gd name="connsiteX20" fmla="*/ 752475 w 800100"/>
              <a:gd name="connsiteY20" fmla="*/ 228795 h 533594"/>
              <a:gd name="connsiteX21" fmla="*/ 800100 w 800100"/>
              <a:gd name="connsiteY21" fmla="*/ 181170 h 533594"/>
              <a:gd name="connsiteX22" fmla="*/ 752475 w 800100"/>
              <a:gd name="connsiteY22" fmla="*/ 133545 h 53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0100" h="533594">
                <a:moveTo>
                  <a:pt x="752475" y="133545"/>
                </a:moveTo>
                <a:lnTo>
                  <a:pt x="280988" y="133545"/>
                </a:lnTo>
                <a:lnTo>
                  <a:pt x="457200" y="94492"/>
                </a:lnTo>
                <a:cubicBezTo>
                  <a:pt x="482918" y="88777"/>
                  <a:pt x="499110" y="63060"/>
                  <a:pt x="493395" y="37342"/>
                </a:cubicBezTo>
                <a:cubicBezTo>
                  <a:pt x="487680" y="11625"/>
                  <a:pt x="461963" y="-4568"/>
                  <a:pt x="436245" y="1147"/>
                </a:cubicBezTo>
                <a:lnTo>
                  <a:pt x="179070" y="58297"/>
                </a:lnTo>
                <a:cubicBezTo>
                  <a:pt x="169545" y="61155"/>
                  <a:pt x="160020" y="66870"/>
                  <a:pt x="152400" y="76395"/>
                </a:cubicBezTo>
                <a:lnTo>
                  <a:pt x="71438" y="181170"/>
                </a:lnTo>
                <a:lnTo>
                  <a:pt x="0" y="181170"/>
                </a:lnTo>
                <a:lnTo>
                  <a:pt x="0" y="457395"/>
                </a:lnTo>
                <a:lnTo>
                  <a:pt x="47625" y="457395"/>
                </a:lnTo>
                <a:cubicBezTo>
                  <a:pt x="115253" y="457395"/>
                  <a:pt x="120015" y="533595"/>
                  <a:pt x="247650" y="533595"/>
                </a:cubicBezTo>
                <a:cubicBezTo>
                  <a:pt x="278130" y="533595"/>
                  <a:pt x="379095" y="533595"/>
                  <a:pt x="419100" y="533595"/>
                </a:cubicBezTo>
                <a:cubicBezTo>
                  <a:pt x="450533" y="533595"/>
                  <a:pt x="476250" y="507877"/>
                  <a:pt x="476250" y="476445"/>
                </a:cubicBezTo>
                <a:cubicBezTo>
                  <a:pt x="476250" y="461205"/>
                  <a:pt x="470535" y="447870"/>
                  <a:pt x="461010" y="438345"/>
                </a:cubicBezTo>
                <a:cubicBezTo>
                  <a:pt x="462915" y="438345"/>
                  <a:pt x="464820" y="438345"/>
                  <a:pt x="466725" y="438345"/>
                </a:cubicBezTo>
                <a:cubicBezTo>
                  <a:pt x="498158" y="438345"/>
                  <a:pt x="523875" y="412627"/>
                  <a:pt x="523875" y="381195"/>
                </a:cubicBezTo>
                <a:cubicBezTo>
                  <a:pt x="523875" y="365955"/>
                  <a:pt x="518160" y="351667"/>
                  <a:pt x="507683" y="341190"/>
                </a:cubicBezTo>
                <a:cubicBezTo>
                  <a:pt x="533400" y="335475"/>
                  <a:pt x="552450" y="312615"/>
                  <a:pt x="552450" y="285945"/>
                </a:cubicBezTo>
                <a:cubicBezTo>
                  <a:pt x="552450" y="254512"/>
                  <a:pt x="526733" y="228795"/>
                  <a:pt x="495300" y="228795"/>
                </a:cubicBezTo>
                <a:lnTo>
                  <a:pt x="752475" y="228795"/>
                </a:lnTo>
                <a:cubicBezTo>
                  <a:pt x="779145" y="228795"/>
                  <a:pt x="800100" y="207840"/>
                  <a:pt x="800100" y="181170"/>
                </a:cubicBezTo>
                <a:cubicBezTo>
                  <a:pt x="800100" y="154500"/>
                  <a:pt x="779145" y="133545"/>
                  <a:pt x="752475" y="13354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9C35BC-A6A6-5955-F802-A9D44DFD4D54}"/>
              </a:ext>
            </a:extLst>
          </p:cNvPr>
          <p:cNvSpPr/>
          <p:nvPr/>
        </p:nvSpPr>
        <p:spPr>
          <a:xfrm>
            <a:off x="1000118" y="2686111"/>
            <a:ext cx="7268811" cy="577846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BC57C-590F-ED40-EB6A-4646354A2320}"/>
              </a:ext>
            </a:extLst>
          </p:cNvPr>
          <p:cNvSpPr txBox="1"/>
          <p:nvPr/>
        </p:nvSpPr>
        <p:spPr>
          <a:xfrm>
            <a:off x="1285193" y="2524972"/>
            <a:ext cx="6698660" cy="73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 b="0" i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D. Weekly engagement per device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F579B-64E3-E3E1-C7F5-2403B3900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883" y="701916"/>
            <a:ext cx="4895582" cy="1460720"/>
          </a:xfrm>
          <a:prstGeom prst="rect">
            <a:avLst/>
          </a:prstGeom>
          <a:effectLst>
            <a:outerShdw blurRad="76200" sx="101000" sy="101000" algn="ctr" rotWithShape="0">
              <a:srgbClr val="FFFF00"/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E2F45E6-5331-6BA7-35D0-E2F6373F0061}"/>
              </a:ext>
            </a:extLst>
          </p:cNvPr>
          <p:cNvGrpSpPr>
            <a:grpSpLocks noChangeAspect="1"/>
          </p:cNvGrpSpPr>
          <p:nvPr/>
        </p:nvGrpSpPr>
        <p:grpSpPr>
          <a:xfrm>
            <a:off x="9110161" y="2653532"/>
            <a:ext cx="2466628" cy="3502553"/>
            <a:chOff x="8940305" y="854777"/>
            <a:chExt cx="2461473" cy="3495233"/>
          </a:xfrm>
          <a:effectLst/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E4AA23-102B-8DFB-D0AE-8101678A6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4116" y="854777"/>
              <a:ext cx="2453853" cy="1486029"/>
            </a:xfrm>
            <a:prstGeom prst="rect">
              <a:avLst/>
            </a:prstGeom>
            <a:ln>
              <a:noFill/>
            </a:ln>
            <a:effectLst>
              <a:outerShdw blurRad="76200" sx="101000" sy="101000" algn="ctr" rotWithShape="0">
                <a:srgbClr val="FFFF00"/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591AD10-B277-87F0-C507-8772F8A9F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0305" y="2894464"/>
              <a:ext cx="2461473" cy="1455546"/>
            </a:xfrm>
            <a:prstGeom prst="rect">
              <a:avLst/>
            </a:prstGeom>
            <a:ln>
              <a:noFill/>
            </a:ln>
            <a:effectLst>
              <a:outerShdw blurRad="76200" sx="101000" sy="101000" algn="ctr" rotWithShape="0">
                <a:srgbClr val="FFFF00"/>
              </a:outerShdw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0FB399-B2C2-B692-9214-43FE322FBAA8}"/>
                </a:ext>
              </a:extLst>
            </p:cNvPr>
            <p:cNvSpPr txBox="1"/>
            <p:nvPr/>
          </p:nvSpPr>
          <p:spPr>
            <a:xfrm>
              <a:off x="8949050" y="2302284"/>
              <a:ext cx="4483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dirty="0">
                  <a:solidFill>
                    <a:srgbClr val="FFFF00"/>
                  </a:solidFill>
                </a:rPr>
                <a:t>.</a:t>
              </a:r>
            </a:p>
            <a:p>
              <a:pPr algn="ctr"/>
              <a:r>
                <a:rPr lang="en-IN" sz="800" b="1" dirty="0">
                  <a:solidFill>
                    <a:srgbClr val="FFFF00"/>
                  </a:solidFill>
                </a:rPr>
                <a:t>.</a:t>
              </a:r>
            </a:p>
            <a:p>
              <a:pPr algn="ctr"/>
              <a:r>
                <a:rPr lang="en-IN" sz="800" b="1" dirty="0">
                  <a:solidFill>
                    <a:srgbClr val="FFFF00"/>
                  </a:solidFill>
                </a:rPr>
                <a:t>.</a:t>
              </a:r>
            </a:p>
            <a:p>
              <a:pPr algn="ctr"/>
              <a:r>
                <a:rPr lang="en-IN" sz="800" b="1" dirty="0">
                  <a:solidFill>
                    <a:srgbClr val="FFFF00"/>
                  </a:solidFill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B1598C-15BD-FD3C-E81B-F02D5C80C61F}"/>
                </a:ext>
              </a:extLst>
            </p:cNvPr>
            <p:cNvSpPr txBox="1"/>
            <p:nvPr/>
          </p:nvSpPr>
          <p:spPr>
            <a:xfrm>
              <a:off x="9535495" y="2314444"/>
              <a:ext cx="4483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dirty="0">
                  <a:solidFill>
                    <a:srgbClr val="FFFF00"/>
                  </a:solidFill>
                </a:rPr>
                <a:t>.</a:t>
              </a:r>
            </a:p>
            <a:p>
              <a:pPr algn="ctr"/>
              <a:r>
                <a:rPr lang="en-IN" sz="800" b="1" dirty="0">
                  <a:solidFill>
                    <a:srgbClr val="FFFF00"/>
                  </a:solidFill>
                </a:rPr>
                <a:t>.</a:t>
              </a:r>
            </a:p>
            <a:p>
              <a:pPr algn="ctr"/>
              <a:r>
                <a:rPr lang="en-IN" sz="800" b="1" dirty="0">
                  <a:solidFill>
                    <a:srgbClr val="FFFF00"/>
                  </a:solidFill>
                </a:rPr>
                <a:t>.</a:t>
              </a:r>
            </a:p>
            <a:p>
              <a:pPr algn="ctr"/>
              <a:r>
                <a:rPr lang="en-IN" sz="800" b="1" dirty="0">
                  <a:solidFill>
                    <a:srgbClr val="FFFF00"/>
                  </a:solidFill>
                </a:rPr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11B285-71C2-6942-FABA-54D3AE345129}"/>
                </a:ext>
              </a:extLst>
            </p:cNvPr>
            <p:cNvSpPr txBox="1"/>
            <p:nvPr/>
          </p:nvSpPr>
          <p:spPr>
            <a:xfrm>
              <a:off x="10570302" y="2302285"/>
              <a:ext cx="4483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dirty="0">
                  <a:solidFill>
                    <a:srgbClr val="FFFF00"/>
                  </a:solidFill>
                </a:rPr>
                <a:t>.</a:t>
              </a:r>
            </a:p>
            <a:p>
              <a:pPr algn="ctr"/>
              <a:r>
                <a:rPr lang="en-IN" sz="800" b="1" dirty="0">
                  <a:solidFill>
                    <a:srgbClr val="FFFF00"/>
                  </a:solidFill>
                </a:rPr>
                <a:t>.</a:t>
              </a:r>
            </a:p>
            <a:p>
              <a:pPr algn="ctr"/>
              <a:r>
                <a:rPr lang="en-IN" sz="800" b="1" dirty="0">
                  <a:solidFill>
                    <a:srgbClr val="FFFF00"/>
                  </a:solidFill>
                </a:rPr>
                <a:t>.</a:t>
              </a:r>
            </a:p>
            <a:p>
              <a:pPr algn="ctr"/>
              <a:r>
                <a:rPr lang="en-IN" sz="800" b="1" dirty="0">
                  <a:solidFill>
                    <a:srgbClr val="FFFF00"/>
                  </a:solidFill>
                </a:rPr>
                <a:t>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A2CE855-22EF-D488-48FE-7DD193DE3693}"/>
              </a:ext>
            </a:extLst>
          </p:cNvPr>
          <p:cNvSpPr txBox="1"/>
          <p:nvPr/>
        </p:nvSpPr>
        <p:spPr>
          <a:xfrm>
            <a:off x="9568225" y="6136096"/>
            <a:ext cx="165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  <a:latin typeface="Raleway" pitchFamily="2" charset="0"/>
              </a:rPr>
              <a:t>491 rows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1558D7-E4B5-876B-F38C-135631813E47}"/>
              </a:ext>
            </a:extLst>
          </p:cNvPr>
          <p:cNvSpPr txBox="1"/>
          <p:nvPr/>
        </p:nvSpPr>
        <p:spPr>
          <a:xfrm>
            <a:off x="1205934" y="3304999"/>
            <a:ext cx="6959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Proxima nova"/>
              </a:rPr>
              <a:t>This SQL query helped me to find how much </a:t>
            </a:r>
            <a:r>
              <a:rPr lang="en-US" sz="2400" dirty="0">
                <a:solidFill>
                  <a:srgbClr val="FFFF00"/>
                </a:solidFill>
                <a:latin typeface="Proxima nova"/>
              </a:rPr>
              <a:t>engagement of users was there every week on each device.</a:t>
            </a:r>
          </a:p>
        </p:txBody>
      </p:sp>
      <p:pic>
        <p:nvPicPr>
          <p:cNvPr id="27" name="Picture 26" descr="Several devices with different screens&#10;&#10;Description automatically generated">
            <a:extLst>
              <a:ext uri="{FF2B5EF4-FFF2-40B4-BE49-F238E27FC236}">
                <a16:creationId xmlns:a16="http://schemas.microsoft.com/office/drawing/2014/main" id="{4D0FE9F5-3136-07D1-9B8A-8E48133F05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07" y="3955529"/>
            <a:ext cx="4690563" cy="29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DF760E6-1E94-10C9-FE94-09B5473A567E}"/>
              </a:ext>
            </a:extLst>
          </p:cNvPr>
          <p:cNvSpPr/>
          <p:nvPr/>
        </p:nvSpPr>
        <p:spPr>
          <a:xfrm>
            <a:off x="-100730" y="4011066"/>
            <a:ext cx="469169" cy="4942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52400" sx="103000" sy="103000" algn="ctr" rotWithShape="0">
              <a:schemeClr val="accent4">
                <a:lumMod val="60000"/>
                <a:lumOff val="40000"/>
                <a:alpha val="7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FE6DB-E9D1-1539-B50C-AE2711B8C2DA}"/>
              </a:ext>
            </a:extLst>
          </p:cNvPr>
          <p:cNvSpPr txBox="1"/>
          <p:nvPr/>
        </p:nvSpPr>
        <p:spPr>
          <a:xfrm>
            <a:off x="500875" y="157782"/>
            <a:ext cx="542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leway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INSIGHTS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C72B25C-99B0-E0AC-3F2A-2E9C8D9520A3}"/>
              </a:ext>
            </a:extLst>
          </p:cNvPr>
          <p:cNvSpPr/>
          <p:nvPr/>
        </p:nvSpPr>
        <p:spPr>
          <a:xfrm rot="540407">
            <a:off x="8225273" y="510927"/>
            <a:ext cx="526448" cy="491326"/>
          </a:xfrm>
          <a:prstGeom prst="triangle">
            <a:avLst/>
          </a:prstGeom>
          <a:noFill/>
          <a:ln w="57150">
            <a:solidFill>
              <a:srgbClr val="FFC000"/>
            </a:solidFill>
          </a:ln>
          <a:effectLst>
            <a:outerShdw blurRad="63500" sx="102000" sy="102000" algn="ctr" rotWithShape="0">
              <a:schemeClr val="accent4">
                <a:lumMod val="20000"/>
                <a:lumOff val="8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5E30D2-3670-512E-F5D1-47290D714E8A}"/>
              </a:ext>
            </a:extLst>
          </p:cNvPr>
          <p:cNvSpPr/>
          <p:nvPr/>
        </p:nvSpPr>
        <p:spPr>
          <a:xfrm>
            <a:off x="11742000" y="3653403"/>
            <a:ext cx="900000" cy="900000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  <a:effectLst>
            <a:outerShdw blurRad="63500" sx="102000" sy="102000" algn="ctr" rotWithShape="0">
              <a:srgbClr val="FFFF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E6CC9-7F2B-EA8C-63C9-1990E00BA10E}"/>
              </a:ext>
            </a:extLst>
          </p:cNvPr>
          <p:cNvSpPr txBox="1"/>
          <p:nvPr/>
        </p:nvSpPr>
        <p:spPr>
          <a:xfrm>
            <a:off x="1000118" y="1430630"/>
            <a:ext cx="90582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Case Study 2: </a:t>
            </a:r>
          </a:p>
          <a:p>
            <a:pPr algn="l"/>
            <a:r>
              <a:rPr lang="en-IN" sz="36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Investigating Metric Spike</a:t>
            </a:r>
          </a:p>
        </p:txBody>
      </p:sp>
      <p:sp>
        <p:nvSpPr>
          <p:cNvPr id="13" name="Graphic 17" descr="Right pointing backhand index with solid fill">
            <a:extLst>
              <a:ext uri="{FF2B5EF4-FFF2-40B4-BE49-F238E27FC236}">
                <a16:creationId xmlns:a16="http://schemas.microsoft.com/office/drawing/2014/main" id="{9C5B42AB-059A-99AC-0E0C-343DE5493B18}"/>
              </a:ext>
            </a:extLst>
          </p:cNvPr>
          <p:cNvSpPr/>
          <p:nvPr/>
        </p:nvSpPr>
        <p:spPr>
          <a:xfrm>
            <a:off x="460118" y="1597792"/>
            <a:ext cx="540000" cy="360000"/>
          </a:xfrm>
          <a:custGeom>
            <a:avLst/>
            <a:gdLst>
              <a:gd name="connsiteX0" fmla="*/ 752475 w 800100"/>
              <a:gd name="connsiteY0" fmla="*/ 133545 h 533594"/>
              <a:gd name="connsiteX1" fmla="*/ 280988 w 800100"/>
              <a:gd name="connsiteY1" fmla="*/ 133545 h 533594"/>
              <a:gd name="connsiteX2" fmla="*/ 457200 w 800100"/>
              <a:gd name="connsiteY2" fmla="*/ 94492 h 533594"/>
              <a:gd name="connsiteX3" fmla="*/ 493395 w 800100"/>
              <a:gd name="connsiteY3" fmla="*/ 37342 h 533594"/>
              <a:gd name="connsiteX4" fmla="*/ 436245 w 800100"/>
              <a:gd name="connsiteY4" fmla="*/ 1147 h 533594"/>
              <a:gd name="connsiteX5" fmla="*/ 179070 w 800100"/>
              <a:gd name="connsiteY5" fmla="*/ 58297 h 533594"/>
              <a:gd name="connsiteX6" fmla="*/ 152400 w 800100"/>
              <a:gd name="connsiteY6" fmla="*/ 76395 h 533594"/>
              <a:gd name="connsiteX7" fmla="*/ 71438 w 800100"/>
              <a:gd name="connsiteY7" fmla="*/ 181170 h 533594"/>
              <a:gd name="connsiteX8" fmla="*/ 0 w 800100"/>
              <a:gd name="connsiteY8" fmla="*/ 181170 h 533594"/>
              <a:gd name="connsiteX9" fmla="*/ 0 w 800100"/>
              <a:gd name="connsiteY9" fmla="*/ 457395 h 533594"/>
              <a:gd name="connsiteX10" fmla="*/ 47625 w 800100"/>
              <a:gd name="connsiteY10" fmla="*/ 457395 h 533594"/>
              <a:gd name="connsiteX11" fmla="*/ 247650 w 800100"/>
              <a:gd name="connsiteY11" fmla="*/ 533595 h 533594"/>
              <a:gd name="connsiteX12" fmla="*/ 419100 w 800100"/>
              <a:gd name="connsiteY12" fmla="*/ 533595 h 533594"/>
              <a:gd name="connsiteX13" fmla="*/ 476250 w 800100"/>
              <a:gd name="connsiteY13" fmla="*/ 476445 h 533594"/>
              <a:gd name="connsiteX14" fmla="*/ 461010 w 800100"/>
              <a:gd name="connsiteY14" fmla="*/ 438345 h 533594"/>
              <a:gd name="connsiteX15" fmla="*/ 466725 w 800100"/>
              <a:gd name="connsiteY15" fmla="*/ 438345 h 533594"/>
              <a:gd name="connsiteX16" fmla="*/ 523875 w 800100"/>
              <a:gd name="connsiteY16" fmla="*/ 381195 h 533594"/>
              <a:gd name="connsiteX17" fmla="*/ 507683 w 800100"/>
              <a:gd name="connsiteY17" fmla="*/ 341190 h 533594"/>
              <a:gd name="connsiteX18" fmla="*/ 552450 w 800100"/>
              <a:gd name="connsiteY18" fmla="*/ 285945 h 533594"/>
              <a:gd name="connsiteX19" fmla="*/ 495300 w 800100"/>
              <a:gd name="connsiteY19" fmla="*/ 228795 h 533594"/>
              <a:gd name="connsiteX20" fmla="*/ 752475 w 800100"/>
              <a:gd name="connsiteY20" fmla="*/ 228795 h 533594"/>
              <a:gd name="connsiteX21" fmla="*/ 800100 w 800100"/>
              <a:gd name="connsiteY21" fmla="*/ 181170 h 533594"/>
              <a:gd name="connsiteX22" fmla="*/ 752475 w 800100"/>
              <a:gd name="connsiteY22" fmla="*/ 133545 h 53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0100" h="533594">
                <a:moveTo>
                  <a:pt x="752475" y="133545"/>
                </a:moveTo>
                <a:lnTo>
                  <a:pt x="280988" y="133545"/>
                </a:lnTo>
                <a:lnTo>
                  <a:pt x="457200" y="94492"/>
                </a:lnTo>
                <a:cubicBezTo>
                  <a:pt x="482918" y="88777"/>
                  <a:pt x="499110" y="63060"/>
                  <a:pt x="493395" y="37342"/>
                </a:cubicBezTo>
                <a:cubicBezTo>
                  <a:pt x="487680" y="11625"/>
                  <a:pt x="461963" y="-4568"/>
                  <a:pt x="436245" y="1147"/>
                </a:cubicBezTo>
                <a:lnTo>
                  <a:pt x="179070" y="58297"/>
                </a:lnTo>
                <a:cubicBezTo>
                  <a:pt x="169545" y="61155"/>
                  <a:pt x="160020" y="66870"/>
                  <a:pt x="152400" y="76395"/>
                </a:cubicBezTo>
                <a:lnTo>
                  <a:pt x="71438" y="181170"/>
                </a:lnTo>
                <a:lnTo>
                  <a:pt x="0" y="181170"/>
                </a:lnTo>
                <a:lnTo>
                  <a:pt x="0" y="457395"/>
                </a:lnTo>
                <a:lnTo>
                  <a:pt x="47625" y="457395"/>
                </a:lnTo>
                <a:cubicBezTo>
                  <a:pt x="115253" y="457395"/>
                  <a:pt x="120015" y="533595"/>
                  <a:pt x="247650" y="533595"/>
                </a:cubicBezTo>
                <a:cubicBezTo>
                  <a:pt x="278130" y="533595"/>
                  <a:pt x="379095" y="533595"/>
                  <a:pt x="419100" y="533595"/>
                </a:cubicBezTo>
                <a:cubicBezTo>
                  <a:pt x="450533" y="533595"/>
                  <a:pt x="476250" y="507877"/>
                  <a:pt x="476250" y="476445"/>
                </a:cubicBezTo>
                <a:cubicBezTo>
                  <a:pt x="476250" y="461205"/>
                  <a:pt x="470535" y="447870"/>
                  <a:pt x="461010" y="438345"/>
                </a:cubicBezTo>
                <a:cubicBezTo>
                  <a:pt x="462915" y="438345"/>
                  <a:pt x="464820" y="438345"/>
                  <a:pt x="466725" y="438345"/>
                </a:cubicBezTo>
                <a:cubicBezTo>
                  <a:pt x="498158" y="438345"/>
                  <a:pt x="523875" y="412627"/>
                  <a:pt x="523875" y="381195"/>
                </a:cubicBezTo>
                <a:cubicBezTo>
                  <a:pt x="523875" y="365955"/>
                  <a:pt x="518160" y="351667"/>
                  <a:pt x="507683" y="341190"/>
                </a:cubicBezTo>
                <a:cubicBezTo>
                  <a:pt x="533400" y="335475"/>
                  <a:pt x="552450" y="312615"/>
                  <a:pt x="552450" y="285945"/>
                </a:cubicBezTo>
                <a:cubicBezTo>
                  <a:pt x="552450" y="254512"/>
                  <a:pt x="526733" y="228795"/>
                  <a:pt x="495300" y="228795"/>
                </a:cubicBezTo>
                <a:lnTo>
                  <a:pt x="752475" y="228795"/>
                </a:lnTo>
                <a:cubicBezTo>
                  <a:pt x="779145" y="228795"/>
                  <a:pt x="800100" y="207840"/>
                  <a:pt x="800100" y="181170"/>
                </a:cubicBezTo>
                <a:cubicBezTo>
                  <a:pt x="800100" y="154500"/>
                  <a:pt x="779145" y="133545"/>
                  <a:pt x="752475" y="13354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9C35BC-A6A6-5955-F802-A9D44DFD4D54}"/>
              </a:ext>
            </a:extLst>
          </p:cNvPr>
          <p:cNvSpPr/>
          <p:nvPr/>
        </p:nvSpPr>
        <p:spPr>
          <a:xfrm>
            <a:off x="1000118" y="2686111"/>
            <a:ext cx="6220797" cy="577846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BC57C-590F-ED40-EB6A-4646354A2320}"/>
              </a:ext>
            </a:extLst>
          </p:cNvPr>
          <p:cNvSpPr txBox="1"/>
          <p:nvPr/>
        </p:nvSpPr>
        <p:spPr>
          <a:xfrm>
            <a:off x="1142655" y="2529699"/>
            <a:ext cx="5935722" cy="73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 b="0" i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 Email engagement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1558D7-E4B5-876B-F38C-135631813E47}"/>
              </a:ext>
            </a:extLst>
          </p:cNvPr>
          <p:cNvSpPr txBox="1"/>
          <p:nvPr/>
        </p:nvSpPr>
        <p:spPr>
          <a:xfrm>
            <a:off x="1205934" y="3304999"/>
            <a:ext cx="6959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chemeClr val="bg1"/>
                </a:solidFill>
                <a:effectLst/>
                <a:latin typeface="Google Sans"/>
              </a:rPr>
              <a:t>The company is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Google Sans"/>
              </a:rPr>
              <a:t>sending more emails each week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Google Sans"/>
              </a:rPr>
              <a:t>, but they are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Google Sans"/>
              </a:rPr>
              <a:t>not seeing a corresponding increase in click-throughs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Google Sans"/>
              </a:rPr>
              <a:t>. This suggests that they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Google Sans"/>
              </a:rPr>
              <a:t>need to improve the content of their emails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Google Sans"/>
              </a:rPr>
              <a:t> or the way they are targeting their audience.</a:t>
            </a:r>
            <a:endParaRPr lang="en-US" sz="2400" dirty="0">
              <a:solidFill>
                <a:schemeClr val="bg1"/>
              </a:solidFill>
              <a:latin typeface="Proxima nova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1FAD9FE-C438-62D2-2951-131357E39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771935"/>
              </p:ext>
            </p:extLst>
          </p:nvPr>
        </p:nvGraphicFramePr>
        <p:xfrm>
          <a:off x="1205934" y="5171524"/>
          <a:ext cx="4114672" cy="168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39EEC9-E98B-E80B-47C7-3B3FFD9BE554}"/>
              </a:ext>
            </a:extLst>
          </p:cNvPr>
          <p:cNvCxnSpPr>
            <a:cxnSpLocks/>
          </p:cNvCxnSpPr>
          <p:nvPr/>
        </p:nvCxnSpPr>
        <p:spPr>
          <a:xfrm flipH="1">
            <a:off x="4880113" y="5416826"/>
            <a:ext cx="440493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B6047F-5EF1-A578-8605-DDDBDBA66703}"/>
              </a:ext>
            </a:extLst>
          </p:cNvPr>
          <p:cNvCxnSpPr>
            <a:cxnSpLocks/>
          </p:cNvCxnSpPr>
          <p:nvPr/>
        </p:nvCxnSpPr>
        <p:spPr>
          <a:xfrm flipH="1">
            <a:off x="4880113" y="6145696"/>
            <a:ext cx="440493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D2D472-BD83-1467-20A7-0188F3675AA4}"/>
              </a:ext>
            </a:extLst>
          </p:cNvPr>
          <p:cNvCxnSpPr>
            <a:cxnSpLocks/>
          </p:cNvCxnSpPr>
          <p:nvPr/>
        </p:nvCxnSpPr>
        <p:spPr>
          <a:xfrm flipH="1">
            <a:off x="4880113" y="6357731"/>
            <a:ext cx="440493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2ACD5A-A321-E351-1749-26EE302CA4EC}"/>
              </a:ext>
            </a:extLst>
          </p:cNvPr>
          <p:cNvCxnSpPr>
            <a:cxnSpLocks/>
          </p:cNvCxnSpPr>
          <p:nvPr/>
        </p:nvCxnSpPr>
        <p:spPr>
          <a:xfrm flipH="1">
            <a:off x="4880113" y="6482321"/>
            <a:ext cx="440493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43C73F-84EC-4037-71C5-38F1A8A664D6}"/>
              </a:ext>
            </a:extLst>
          </p:cNvPr>
          <p:cNvSpPr txBox="1"/>
          <p:nvPr/>
        </p:nvSpPr>
        <p:spPr>
          <a:xfrm>
            <a:off x="5320606" y="5213347"/>
            <a:ext cx="2166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</a:rPr>
              <a:t>Sent_weekly_digest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D595D8-DBE0-E130-9B68-2119270EC3AE}"/>
              </a:ext>
            </a:extLst>
          </p:cNvPr>
          <p:cNvGrpSpPr/>
          <p:nvPr/>
        </p:nvGrpSpPr>
        <p:grpSpPr>
          <a:xfrm>
            <a:off x="5319020" y="5937005"/>
            <a:ext cx="2509702" cy="716181"/>
            <a:chOff x="5319020" y="5956883"/>
            <a:chExt cx="2509702" cy="71618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CA5C71-D6FA-33C0-00E2-AF829292D1ED}"/>
                </a:ext>
              </a:extLst>
            </p:cNvPr>
            <p:cNvSpPr txBox="1"/>
            <p:nvPr/>
          </p:nvSpPr>
          <p:spPr>
            <a:xfrm>
              <a:off x="5320606" y="5956883"/>
              <a:ext cx="1209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FFFF00"/>
                  </a:solidFill>
                </a:rPr>
                <a:t>email_open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C284BE-CCD8-FE75-915C-EADF13ACA515}"/>
                </a:ext>
              </a:extLst>
            </p:cNvPr>
            <p:cNvSpPr txBox="1"/>
            <p:nvPr/>
          </p:nvSpPr>
          <p:spPr>
            <a:xfrm>
              <a:off x="5319020" y="6145696"/>
              <a:ext cx="198624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FFFF00"/>
                  </a:solidFill>
                </a:rPr>
                <a:t>email_clickthrough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4EA962-5F8F-A46D-D305-D4D349E385A3}"/>
                </a:ext>
              </a:extLst>
            </p:cNvPr>
            <p:cNvSpPr txBox="1"/>
            <p:nvPr/>
          </p:nvSpPr>
          <p:spPr>
            <a:xfrm>
              <a:off x="5319020" y="6334510"/>
              <a:ext cx="25097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FFFF00"/>
                  </a:solidFill>
                </a:rPr>
                <a:t>sent_reengagement_email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18BF027D-EAE3-7639-B1B5-F259E2B1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175" y="1357543"/>
            <a:ext cx="4163282" cy="132856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CD74563-1338-5B02-1C9A-06AB631D5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602" y="3263957"/>
            <a:ext cx="2880610" cy="279678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1236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working on laptops&#10;&#10;Description automatically generated">
            <a:extLst>
              <a:ext uri="{FF2B5EF4-FFF2-40B4-BE49-F238E27FC236}">
                <a16:creationId xmlns:a16="http://schemas.microsoft.com/office/drawing/2014/main" id="{3D2569E4-61D3-93D9-F236-E3D7D2B78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109" y="1629906"/>
            <a:ext cx="5397282" cy="3598187"/>
          </a:xfrm>
          <a:prstGeom prst="rect">
            <a:avLst/>
          </a:prstGeom>
          <a:effectLst>
            <a:outerShdw blurRad="12700" dist="50800" dir="2700000" sx="99000" sy="99000" algn="tl" rotWithShape="0">
              <a:prstClr val="black">
                <a:alpha val="94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AF7556-F998-CAF4-FF85-520FEC08DBFA}"/>
              </a:ext>
            </a:extLst>
          </p:cNvPr>
          <p:cNvSpPr txBox="1"/>
          <p:nvPr/>
        </p:nvSpPr>
        <p:spPr>
          <a:xfrm>
            <a:off x="527439" y="2466106"/>
            <a:ext cx="7510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rPr>
              <a:t>This project analyzes job data and investigates metric spikes to improve a company's operations. </a:t>
            </a:r>
            <a:r>
              <a:rPr lang="en-US" sz="2800" dirty="0">
                <a:solidFill>
                  <a:schemeClr val="bg1"/>
                </a:solidFill>
                <a:latin typeface="Proxima nova"/>
                <a:cs typeface="Gisha" panose="020F0502020204030204" pitchFamily="34" charset="-79"/>
              </a:rPr>
              <a:t>I have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rPr>
              <a:t> uncovered valuable insights using SQL queries, such as </a:t>
            </a:r>
            <a:r>
              <a:rPr lang="en-US" sz="2800" b="1" i="0" dirty="0">
                <a:solidFill>
                  <a:srgbClr val="FFFF00"/>
                </a:solidFill>
                <a:effectLst/>
                <a:latin typeface="Proxima nova"/>
                <a:cs typeface="Gisha" panose="020F0502020204030204" pitchFamily="34" charset="-79"/>
              </a:rPr>
              <a:t>user </a:t>
            </a:r>
            <a:r>
              <a:rPr lang="en-US" sz="2800" b="1" dirty="0">
                <a:solidFill>
                  <a:srgbClr val="FFFF00"/>
                </a:solidFill>
                <a:latin typeface="Proxima nova"/>
                <a:cs typeface="Gisha" panose="020F0502020204030204" pitchFamily="34" charset="-79"/>
              </a:rPr>
              <a:t>engagement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rPr>
              <a:t>, </a:t>
            </a:r>
            <a:r>
              <a:rPr lang="en-US" sz="2800" b="1" dirty="0">
                <a:solidFill>
                  <a:srgbClr val="FFFF00"/>
                </a:solidFill>
                <a:latin typeface="Proxima nova"/>
                <a:cs typeface="Gisha" panose="020F0502020204030204" pitchFamily="34" charset="-79"/>
              </a:rPr>
              <a:t>retention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Proxima nova"/>
                <a:cs typeface="Gisha" panose="020F0502020204030204" pitchFamily="34" charset="-79"/>
              </a:rPr>
              <a:t>rates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rPr>
              <a:t>, and </a:t>
            </a:r>
            <a:r>
              <a:rPr lang="en-US" sz="2800" b="1" dirty="0">
                <a:solidFill>
                  <a:srgbClr val="FFFF00"/>
                </a:solidFill>
                <a:latin typeface="Proxima nova"/>
                <a:cs typeface="Gisha" panose="020F0502020204030204" pitchFamily="34" charset="-79"/>
              </a:rPr>
              <a:t>workflow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Proxima nova"/>
                <a:cs typeface="Gisha" panose="020F0502020204030204" pitchFamily="34" charset="-79"/>
              </a:rPr>
              <a:t>optimizations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rPr>
              <a:t>. These data-driven findings will guide better decision-making and enhance overall performance.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FE6DB-E9D1-1539-B50C-AE2711B8C2DA}"/>
              </a:ext>
            </a:extLst>
          </p:cNvPr>
          <p:cNvSpPr txBox="1"/>
          <p:nvPr/>
        </p:nvSpPr>
        <p:spPr>
          <a:xfrm>
            <a:off x="510814" y="157782"/>
            <a:ext cx="8175986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72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leway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PROJECT </a:t>
            </a:r>
          </a:p>
          <a:p>
            <a:pPr algn="just"/>
            <a:r>
              <a:rPr lang="en-US" sz="72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leway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DESCRIPTION</a:t>
            </a:r>
            <a:endParaRPr lang="en-US" sz="7200" b="1" i="0" u="sng" dirty="0">
              <a:solidFill>
                <a:schemeClr val="accent4">
                  <a:lumMod val="20000"/>
                  <a:lumOff val="8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Raleway" pitchFamily="2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3B117-8E09-3F73-5433-51DA8F927F20}"/>
              </a:ext>
            </a:extLst>
          </p:cNvPr>
          <p:cNvSpPr/>
          <p:nvPr/>
        </p:nvSpPr>
        <p:spPr>
          <a:xfrm rot="3534368">
            <a:off x="2762760" y="6139730"/>
            <a:ext cx="720000" cy="72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52400" sx="103000" sy="103000" algn="ctr" rotWithShape="0">
              <a:schemeClr val="accent4">
                <a:lumMod val="60000"/>
                <a:lumOff val="40000"/>
                <a:alpha val="7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6E7B10B9-F6D0-444B-12C1-F1BF51AF0C8F}"/>
              </a:ext>
            </a:extLst>
          </p:cNvPr>
          <p:cNvSpPr/>
          <p:nvPr/>
        </p:nvSpPr>
        <p:spPr>
          <a:xfrm rot="1780681">
            <a:off x="10087582" y="262042"/>
            <a:ext cx="1440000" cy="1440000"/>
          </a:xfrm>
          <a:prstGeom prst="star4">
            <a:avLst>
              <a:gd name="adj" fmla="val 26257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152400" sx="103000" sy="103000" algn="ctr" rotWithShape="0">
              <a:schemeClr val="accent4">
                <a:lumMod val="60000"/>
                <a:lumOff val="40000"/>
                <a:alpha val="7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FBB3541F-7F05-43B0-07CE-DBCE7BAE1ED7}"/>
              </a:ext>
            </a:extLst>
          </p:cNvPr>
          <p:cNvSpPr/>
          <p:nvPr/>
        </p:nvSpPr>
        <p:spPr>
          <a:xfrm>
            <a:off x="10313386" y="5369443"/>
            <a:ext cx="988392" cy="988392"/>
          </a:xfrm>
          <a:prstGeom prst="mathPlus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  <a:effectLst>
            <a:outerShdw blurRad="152400" sx="103000" sy="103000" algn="ctr" rotWithShape="0">
              <a:schemeClr val="accent4">
                <a:lumMod val="60000"/>
                <a:lumOff val="40000"/>
                <a:alpha val="7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80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AF7556-F998-CAF4-FF85-520FEC08DBFA}"/>
              </a:ext>
            </a:extLst>
          </p:cNvPr>
          <p:cNvSpPr txBox="1"/>
          <p:nvPr/>
        </p:nvSpPr>
        <p:spPr>
          <a:xfrm>
            <a:off x="510814" y="1487319"/>
            <a:ext cx="79772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 b="0" i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Data Understanding: 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carefully </a:t>
            </a:r>
            <a:r>
              <a:rPr lang="en-US" sz="2000" b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reviewed the data sets</a:t>
            </a:r>
            <a:r>
              <a:rPr lang="en-US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grasping table structures</a:t>
            </a:r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column meanings.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SQL Analysis: 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Utilizing </a:t>
            </a:r>
            <a:r>
              <a:rPr lang="en-US" sz="2000" b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SQL</a:t>
            </a:r>
            <a:r>
              <a:rPr lang="en-US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queries</a:t>
            </a:r>
            <a:r>
              <a:rPr lang="en-US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I </a:t>
            </a:r>
            <a:r>
              <a:rPr lang="en-US" sz="2000" b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extracted valuable information </a:t>
            </a:r>
            <a:r>
              <a:rPr lang="en-US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insights from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Case Study 1: 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Calculated metrics like </a:t>
            </a:r>
            <a:r>
              <a:rPr lang="en-US" sz="2000" b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jobs</a:t>
            </a:r>
            <a:r>
              <a:rPr lang="en-US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reviewed</a:t>
            </a:r>
            <a:r>
              <a:rPr lang="en-US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 hour, 7-day rolling average of throughput</a:t>
            </a:r>
            <a:r>
              <a:rPr lang="en-US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and </a:t>
            </a:r>
            <a:r>
              <a:rPr lang="en-US" sz="2000" b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language percentage share</a:t>
            </a:r>
            <a:r>
              <a:rPr lang="en-US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Case Study 2: 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Analyzed user data to derive metrics such as </a:t>
            </a:r>
            <a:r>
              <a:rPr lang="en-US" sz="2000" b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weekly engagement, growth</a:t>
            </a:r>
            <a:r>
              <a:rPr lang="en-US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and </a:t>
            </a:r>
            <a:r>
              <a:rPr lang="en-US" sz="2000" b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email engagement</a:t>
            </a:r>
            <a:r>
              <a:rPr lang="en-US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Data Visualization: 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Presented findings </a:t>
            </a:r>
            <a:r>
              <a:rPr lang="en-US" sz="2000" b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using charts and graphs </a:t>
            </a:r>
            <a:r>
              <a:rPr lang="en-US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clear and easy understanding.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FE6DB-E9D1-1539-B50C-AE2711B8C2DA}"/>
              </a:ext>
            </a:extLst>
          </p:cNvPr>
          <p:cNvSpPr txBox="1"/>
          <p:nvPr/>
        </p:nvSpPr>
        <p:spPr>
          <a:xfrm>
            <a:off x="510814" y="157782"/>
            <a:ext cx="8175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b="1" u="sng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leway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APPROACH</a:t>
            </a:r>
            <a:endParaRPr lang="en-US" sz="7200" b="1" u="sng" dirty="0">
              <a:solidFill>
                <a:schemeClr val="accent4">
                  <a:lumMod val="20000"/>
                  <a:lumOff val="8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Raleway" pitchFamily="2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 descr="A person holding a puzzle piece next to a light bulb&#10;&#10;Description automatically generated">
            <a:extLst>
              <a:ext uri="{FF2B5EF4-FFF2-40B4-BE49-F238E27FC236}">
                <a16:creationId xmlns:a16="http://schemas.microsoft.com/office/drawing/2014/main" id="{5B991AC0-EEE0-7461-BCCB-33835867A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24" y="1358111"/>
            <a:ext cx="4555298" cy="4315546"/>
          </a:xfrm>
          <a:prstGeom prst="rect">
            <a:avLst/>
          </a:prstGeom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2ED19B8A-7212-5628-2364-C7EC6D8F7310}"/>
              </a:ext>
            </a:extLst>
          </p:cNvPr>
          <p:cNvSpPr/>
          <p:nvPr/>
        </p:nvSpPr>
        <p:spPr>
          <a:xfrm rot="1891877">
            <a:off x="10523821" y="5285785"/>
            <a:ext cx="1133400" cy="995412"/>
          </a:xfrm>
          <a:prstGeom prst="triangle">
            <a:avLst/>
          </a:prstGeom>
          <a:noFill/>
          <a:ln w="57150">
            <a:solidFill>
              <a:srgbClr val="FFC000"/>
            </a:solidFill>
          </a:ln>
          <a:effectLst>
            <a:outerShdw blurRad="63500" sx="102000" sy="102000" algn="ctr" rotWithShape="0">
              <a:schemeClr val="accent4">
                <a:lumMod val="20000"/>
                <a:lumOff val="8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91F3724E-12AF-B269-9F32-070FBCB357E6}"/>
              </a:ext>
            </a:extLst>
          </p:cNvPr>
          <p:cNvSpPr/>
          <p:nvPr/>
        </p:nvSpPr>
        <p:spPr>
          <a:xfrm rot="1205720">
            <a:off x="6972310" y="401582"/>
            <a:ext cx="1440000" cy="1440000"/>
          </a:xfrm>
          <a:prstGeom prst="mathMultiply">
            <a:avLst/>
          </a:prstGeom>
          <a:noFill/>
          <a:ln w="38100">
            <a:solidFill>
              <a:schemeClr val="accent6"/>
            </a:solidFill>
          </a:ln>
          <a:effectLst>
            <a:outerShdw blurRad="63500" sx="103000" sy="103000" algn="ctr" rotWithShape="0">
              <a:schemeClr val="accent4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0380B6-4D5D-0F69-DE3A-B87132195993}"/>
              </a:ext>
            </a:extLst>
          </p:cNvPr>
          <p:cNvSpPr/>
          <p:nvPr/>
        </p:nvSpPr>
        <p:spPr>
          <a:xfrm>
            <a:off x="11326484" y="6020"/>
            <a:ext cx="1014698" cy="1043342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  <a:effectLst>
            <a:outerShdw blurRad="63500" sx="102000" sy="102000" algn="ctr" rotWithShape="0">
              <a:srgbClr val="FFFF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5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AF7556-F998-CAF4-FF85-520FEC08DBFA}"/>
              </a:ext>
            </a:extLst>
          </p:cNvPr>
          <p:cNvSpPr txBox="1"/>
          <p:nvPr/>
        </p:nvSpPr>
        <p:spPr>
          <a:xfrm>
            <a:off x="515730" y="2466106"/>
            <a:ext cx="89969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 b="0" i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defRPr>
            </a:lvl1pPr>
          </a:lstStyle>
          <a:p>
            <a:r>
              <a:rPr lang="en-US" sz="3200" dirty="0"/>
              <a:t>I have mainly used 3 tools:-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b="1" u="sng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  <a:cs typeface="Gisha" panose="020F0502020204030204" pitchFamily="34" charset="-79"/>
              </a:rPr>
              <a:t>MS Excel (Microsoft 365)</a:t>
            </a:r>
          </a:p>
          <a:p>
            <a:pPr lvl="1"/>
            <a:r>
              <a:rPr lang="en-IN" sz="3200" dirty="0">
                <a:solidFill>
                  <a:schemeClr val="bg1"/>
                </a:solidFill>
                <a:latin typeface="Proxima nova"/>
                <a:cs typeface="Gisha" panose="020F0502020204030204" pitchFamily="34" charset="-79"/>
              </a:rPr>
              <a:t>	I used it for </a:t>
            </a:r>
            <a:r>
              <a:rPr lang="en-IN" sz="3200" dirty="0">
                <a:solidFill>
                  <a:srgbClr val="FFFF00"/>
                </a:solidFill>
                <a:latin typeface="Proxima nova"/>
                <a:cs typeface="Gisha" panose="020F0502020204030204" pitchFamily="34" charset="-79"/>
              </a:rPr>
              <a:t>visualization</a:t>
            </a:r>
            <a:r>
              <a:rPr lang="en-IN" sz="3200" dirty="0">
                <a:solidFill>
                  <a:schemeClr val="bg1"/>
                </a:solidFill>
                <a:latin typeface="Proxima nova"/>
                <a:cs typeface="Gisha" panose="020F0502020204030204" pitchFamily="34" charset="-79"/>
              </a:rPr>
              <a:t> purposes.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b="1" u="sng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  <a:cs typeface="Gisha" panose="020F0502020204030204" pitchFamily="34" charset="-79"/>
              </a:rPr>
              <a:t>MySQL Workbench 8.0.33</a:t>
            </a:r>
          </a:p>
          <a:p>
            <a:pPr lvl="1"/>
            <a:r>
              <a:rPr lang="en-IN" sz="3200" dirty="0">
                <a:solidFill>
                  <a:schemeClr val="bg1"/>
                </a:solidFill>
                <a:latin typeface="Proxima nova"/>
                <a:cs typeface="Gisha" panose="020F0502020204030204" pitchFamily="34" charset="-79"/>
              </a:rPr>
              <a:t>	I used it for </a:t>
            </a:r>
            <a:r>
              <a:rPr lang="en-IN" sz="3200" dirty="0">
                <a:solidFill>
                  <a:srgbClr val="FFFF00"/>
                </a:solidFill>
                <a:latin typeface="Proxima nova"/>
                <a:cs typeface="Gisha" panose="020F0502020204030204" pitchFamily="34" charset="-79"/>
              </a:rPr>
              <a:t>analyzing</a:t>
            </a:r>
            <a:r>
              <a:rPr lang="en-IN" sz="3200" dirty="0">
                <a:solidFill>
                  <a:schemeClr val="bg1"/>
                </a:solidFill>
                <a:latin typeface="Proxima nova"/>
                <a:cs typeface="Gisha" panose="020F0502020204030204" pitchFamily="34" charset="-79"/>
              </a:rPr>
              <a:t> the dataset provided.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b="1" u="sng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  <a:cs typeface="Gisha" panose="020F0502020204030204" pitchFamily="34" charset="-79"/>
              </a:rPr>
              <a:t>PowerPoint (Microsoft 365)</a:t>
            </a:r>
          </a:p>
          <a:p>
            <a:pPr lvl="1"/>
            <a:r>
              <a:rPr lang="en-IN" sz="3200" dirty="0">
                <a:solidFill>
                  <a:schemeClr val="bg1"/>
                </a:solidFill>
                <a:latin typeface="Proxima nova"/>
                <a:cs typeface="Gisha" panose="020F0502020204030204" pitchFamily="34" charset="-79"/>
              </a:rPr>
              <a:t>	I used it for the </a:t>
            </a:r>
            <a:r>
              <a:rPr lang="en-IN" sz="3200" dirty="0">
                <a:solidFill>
                  <a:srgbClr val="FFFF00"/>
                </a:solidFill>
                <a:latin typeface="Proxima nova"/>
                <a:cs typeface="Gisha" panose="020F0502020204030204" pitchFamily="34" charset="-79"/>
              </a:rPr>
              <a:t>presentation</a:t>
            </a:r>
            <a:r>
              <a:rPr lang="en-IN" sz="3200" dirty="0">
                <a:solidFill>
                  <a:schemeClr val="bg1"/>
                </a:solidFill>
                <a:latin typeface="Proxima nova"/>
                <a:cs typeface="Gisha" panose="020F0502020204030204" pitchFamily="34" charset="-79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FE6DB-E9D1-1539-B50C-AE2711B8C2DA}"/>
              </a:ext>
            </a:extLst>
          </p:cNvPr>
          <p:cNvSpPr txBox="1"/>
          <p:nvPr/>
        </p:nvSpPr>
        <p:spPr>
          <a:xfrm>
            <a:off x="500875" y="157782"/>
            <a:ext cx="8175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leway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TECH-STACK</a:t>
            </a:r>
          </a:p>
          <a:p>
            <a:pPr algn="just"/>
            <a:r>
              <a:rPr lang="en-US" sz="72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leway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USED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DCEA96-6C1A-3969-4C28-4197D21E43A3}"/>
              </a:ext>
            </a:extLst>
          </p:cNvPr>
          <p:cNvGrpSpPr/>
          <p:nvPr/>
        </p:nvGrpSpPr>
        <p:grpSpPr>
          <a:xfrm>
            <a:off x="8601545" y="-160040"/>
            <a:ext cx="4320000" cy="6860258"/>
            <a:chOff x="8492213" y="-75622"/>
            <a:chExt cx="4320000" cy="6860258"/>
          </a:xfrm>
        </p:grpSpPr>
        <p:pic>
          <p:nvPicPr>
            <p:cNvPr id="4" name="Picture 3" descr="A green square with white x on it">
              <a:extLst>
                <a:ext uri="{FF2B5EF4-FFF2-40B4-BE49-F238E27FC236}">
                  <a16:creationId xmlns:a16="http://schemas.microsoft.com/office/drawing/2014/main" id="{5A4F41E0-2632-14E8-4AF3-322C8A71B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2213" y="-75622"/>
              <a:ext cx="4320000" cy="288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 descr="A blue square with a white dolphin and a wrench&#10;&#10;Description automatically generated">
              <a:extLst>
                <a:ext uri="{FF2B5EF4-FFF2-40B4-BE49-F238E27FC236}">
                  <a16:creationId xmlns:a16="http://schemas.microsoft.com/office/drawing/2014/main" id="{04C0E6A0-A291-EB42-0289-DAB527BC9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3845" y="2567112"/>
              <a:ext cx="1962312" cy="19623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 descr="A red and white logo&#10;&#10;Description automatically generated">
              <a:extLst>
                <a:ext uri="{FF2B5EF4-FFF2-40B4-BE49-F238E27FC236}">
                  <a16:creationId xmlns:a16="http://schemas.microsoft.com/office/drawing/2014/main" id="{FC16CD1F-7259-A317-0AFB-FB87E2C0C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0945" y="4529424"/>
              <a:ext cx="2255212" cy="22552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542DEF8E-15F9-AABC-C713-52B7774CFB49}"/>
              </a:ext>
            </a:extLst>
          </p:cNvPr>
          <p:cNvSpPr/>
          <p:nvPr/>
        </p:nvSpPr>
        <p:spPr>
          <a:xfrm>
            <a:off x="-391694" y="6178547"/>
            <a:ext cx="1014698" cy="1043342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  <a:effectLst>
            <a:outerShdw blurRad="63500" sx="102000" sy="102000" algn="ctr" rotWithShape="0">
              <a:srgbClr val="FFFF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3A901-25A9-29C5-D5F7-51AD372CE749}"/>
              </a:ext>
            </a:extLst>
          </p:cNvPr>
          <p:cNvSpPr/>
          <p:nvPr/>
        </p:nvSpPr>
        <p:spPr>
          <a:xfrm rot="3534368">
            <a:off x="7514177" y="963608"/>
            <a:ext cx="720000" cy="72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52400" sx="103000" sy="103000" algn="ctr" rotWithShape="0">
              <a:schemeClr val="accent4">
                <a:lumMod val="60000"/>
                <a:lumOff val="40000"/>
                <a:alpha val="7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4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DF760E6-1E94-10C9-FE94-09B5473A567E}"/>
              </a:ext>
            </a:extLst>
          </p:cNvPr>
          <p:cNvSpPr/>
          <p:nvPr/>
        </p:nvSpPr>
        <p:spPr>
          <a:xfrm>
            <a:off x="-1198770" y="3372791"/>
            <a:ext cx="1699645" cy="165889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52400" sx="103000" sy="103000" algn="ctr" rotWithShape="0">
              <a:schemeClr val="accent4">
                <a:lumMod val="60000"/>
                <a:lumOff val="40000"/>
                <a:alpha val="7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F7556-F998-CAF4-FF85-520FEC08DBFA}"/>
              </a:ext>
            </a:extLst>
          </p:cNvPr>
          <p:cNvSpPr txBox="1"/>
          <p:nvPr/>
        </p:nvSpPr>
        <p:spPr>
          <a:xfrm>
            <a:off x="1683049" y="1826317"/>
            <a:ext cx="8404535" cy="320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 b="0" i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defRPr>
            </a:lvl1pPr>
          </a:lstStyle>
          <a:p>
            <a:pPr algn="l"/>
            <a:r>
              <a:rPr lang="en-IN" sz="40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Case Study 1: Job Data Analysis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alphaUcPeriod"/>
            </a:pPr>
            <a:r>
              <a:rPr lang="en-IN" sz="28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Jobs reviewed overtime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alphaUcPeriod"/>
            </a:pPr>
            <a:r>
              <a:rPr lang="en-IN" sz="28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 analysis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alphaUcPeriod"/>
            </a:pPr>
            <a:r>
              <a:rPr lang="en-IN" sz="28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share analysis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alphaUcPeriod"/>
            </a:pPr>
            <a:r>
              <a:rPr lang="en-IN" sz="28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Duplicate rows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FE6DB-E9D1-1539-B50C-AE2711B8C2DA}"/>
              </a:ext>
            </a:extLst>
          </p:cNvPr>
          <p:cNvSpPr txBox="1"/>
          <p:nvPr/>
        </p:nvSpPr>
        <p:spPr>
          <a:xfrm>
            <a:off x="500875" y="157782"/>
            <a:ext cx="8175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leway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INSIGHTS</a:t>
            </a:r>
          </a:p>
        </p:txBody>
      </p:sp>
      <p:sp>
        <p:nvSpPr>
          <p:cNvPr id="19" name="Graphic 17" descr="Right pointing backhand index with solid fill">
            <a:extLst>
              <a:ext uri="{FF2B5EF4-FFF2-40B4-BE49-F238E27FC236}">
                <a16:creationId xmlns:a16="http://schemas.microsoft.com/office/drawing/2014/main" id="{00F76A59-04FC-2DFB-1E7B-9EAB82FA302C}"/>
              </a:ext>
            </a:extLst>
          </p:cNvPr>
          <p:cNvSpPr/>
          <p:nvPr/>
        </p:nvSpPr>
        <p:spPr>
          <a:xfrm>
            <a:off x="882949" y="1951498"/>
            <a:ext cx="800100" cy="533594"/>
          </a:xfrm>
          <a:custGeom>
            <a:avLst/>
            <a:gdLst>
              <a:gd name="connsiteX0" fmla="*/ 752475 w 800100"/>
              <a:gd name="connsiteY0" fmla="*/ 133545 h 533594"/>
              <a:gd name="connsiteX1" fmla="*/ 280988 w 800100"/>
              <a:gd name="connsiteY1" fmla="*/ 133545 h 533594"/>
              <a:gd name="connsiteX2" fmla="*/ 457200 w 800100"/>
              <a:gd name="connsiteY2" fmla="*/ 94492 h 533594"/>
              <a:gd name="connsiteX3" fmla="*/ 493395 w 800100"/>
              <a:gd name="connsiteY3" fmla="*/ 37342 h 533594"/>
              <a:gd name="connsiteX4" fmla="*/ 436245 w 800100"/>
              <a:gd name="connsiteY4" fmla="*/ 1147 h 533594"/>
              <a:gd name="connsiteX5" fmla="*/ 179070 w 800100"/>
              <a:gd name="connsiteY5" fmla="*/ 58297 h 533594"/>
              <a:gd name="connsiteX6" fmla="*/ 152400 w 800100"/>
              <a:gd name="connsiteY6" fmla="*/ 76395 h 533594"/>
              <a:gd name="connsiteX7" fmla="*/ 71438 w 800100"/>
              <a:gd name="connsiteY7" fmla="*/ 181170 h 533594"/>
              <a:gd name="connsiteX8" fmla="*/ 0 w 800100"/>
              <a:gd name="connsiteY8" fmla="*/ 181170 h 533594"/>
              <a:gd name="connsiteX9" fmla="*/ 0 w 800100"/>
              <a:gd name="connsiteY9" fmla="*/ 457395 h 533594"/>
              <a:gd name="connsiteX10" fmla="*/ 47625 w 800100"/>
              <a:gd name="connsiteY10" fmla="*/ 457395 h 533594"/>
              <a:gd name="connsiteX11" fmla="*/ 247650 w 800100"/>
              <a:gd name="connsiteY11" fmla="*/ 533595 h 533594"/>
              <a:gd name="connsiteX12" fmla="*/ 419100 w 800100"/>
              <a:gd name="connsiteY12" fmla="*/ 533595 h 533594"/>
              <a:gd name="connsiteX13" fmla="*/ 476250 w 800100"/>
              <a:gd name="connsiteY13" fmla="*/ 476445 h 533594"/>
              <a:gd name="connsiteX14" fmla="*/ 461010 w 800100"/>
              <a:gd name="connsiteY14" fmla="*/ 438345 h 533594"/>
              <a:gd name="connsiteX15" fmla="*/ 466725 w 800100"/>
              <a:gd name="connsiteY15" fmla="*/ 438345 h 533594"/>
              <a:gd name="connsiteX16" fmla="*/ 523875 w 800100"/>
              <a:gd name="connsiteY16" fmla="*/ 381195 h 533594"/>
              <a:gd name="connsiteX17" fmla="*/ 507683 w 800100"/>
              <a:gd name="connsiteY17" fmla="*/ 341190 h 533594"/>
              <a:gd name="connsiteX18" fmla="*/ 552450 w 800100"/>
              <a:gd name="connsiteY18" fmla="*/ 285945 h 533594"/>
              <a:gd name="connsiteX19" fmla="*/ 495300 w 800100"/>
              <a:gd name="connsiteY19" fmla="*/ 228795 h 533594"/>
              <a:gd name="connsiteX20" fmla="*/ 752475 w 800100"/>
              <a:gd name="connsiteY20" fmla="*/ 228795 h 533594"/>
              <a:gd name="connsiteX21" fmla="*/ 800100 w 800100"/>
              <a:gd name="connsiteY21" fmla="*/ 181170 h 533594"/>
              <a:gd name="connsiteX22" fmla="*/ 752475 w 800100"/>
              <a:gd name="connsiteY22" fmla="*/ 133545 h 53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0100" h="533594">
                <a:moveTo>
                  <a:pt x="752475" y="133545"/>
                </a:moveTo>
                <a:lnTo>
                  <a:pt x="280988" y="133545"/>
                </a:lnTo>
                <a:lnTo>
                  <a:pt x="457200" y="94492"/>
                </a:lnTo>
                <a:cubicBezTo>
                  <a:pt x="482918" y="88777"/>
                  <a:pt x="499110" y="63060"/>
                  <a:pt x="493395" y="37342"/>
                </a:cubicBezTo>
                <a:cubicBezTo>
                  <a:pt x="487680" y="11625"/>
                  <a:pt x="461963" y="-4568"/>
                  <a:pt x="436245" y="1147"/>
                </a:cubicBezTo>
                <a:lnTo>
                  <a:pt x="179070" y="58297"/>
                </a:lnTo>
                <a:cubicBezTo>
                  <a:pt x="169545" y="61155"/>
                  <a:pt x="160020" y="66870"/>
                  <a:pt x="152400" y="76395"/>
                </a:cubicBezTo>
                <a:lnTo>
                  <a:pt x="71438" y="181170"/>
                </a:lnTo>
                <a:lnTo>
                  <a:pt x="0" y="181170"/>
                </a:lnTo>
                <a:lnTo>
                  <a:pt x="0" y="457395"/>
                </a:lnTo>
                <a:lnTo>
                  <a:pt x="47625" y="457395"/>
                </a:lnTo>
                <a:cubicBezTo>
                  <a:pt x="115253" y="457395"/>
                  <a:pt x="120015" y="533595"/>
                  <a:pt x="247650" y="533595"/>
                </a:cubicBezTo>
                <a:cubicBezTo>
                  <a:pt x="278130" y="533595"/>
                  <a:pt x="379095" y="533595"/>
                  <a:pt x="419100" y="533595"/>
                </a:cubicBezTo>
                <a:cubicBezTo>
                  <a:pt x="450533" y="533595"/>
                  <a:pt x="476250" y="507877"/>
                  <a:pt x="476250" y="476445"/>
                </a:cubicBezTo>
                <a:cubicBezTo>
                  <a:pt x="476250" y="461205"/>
                  <a:pt x="470535" y="447870"/>
                  <a:pt x="461010" y="438345"/>
                </a:cubicBezTo>
                <a:cubicBezTo>
                  <a:pt x="462915" y="438345"/>
                  <a:pt x="464820" y="438345"/>
                  <a:pt x="466725" y="438345"/>
                </a:cubicBezTo>
                <a:cubicBezTo>
                  <a:pt x="498158" y="438345"/>
                  <a:pt x="523875" y="412627"/>
                  <a:pt x="523875" y="381195"/>
                </a:cubicBezTo>
                <a:cubicBezTo>
                  <a:pt x="523875" y="365955"/>
                  <a:pt x="518160" y="351667"/>
                  <a:pt x="507683" y="341190"/>
                </a:cubicBezTo>
                <a:cubicBezTo>
                  <a:pt x="533400" y="335475"/>
                  <a:pt x="552450" y="312615"/>
                  <a:pt x="552450" y="285945"/>
                </a:cubicBezTo>
                <a:cubicBezTo>
                  <a:pt x="552450" y="254512"/>
                  <a:pt x="526733" y="228795"/>
                  <a:pt x="495300" y="228795"/>
                </a:cubicBezTo>
                <a:lnTo>
                  <a:pt x="752475" y="228795"/>
                </a:lnTo>
                <a:cubicBezTo>
                  <a:pt x="779145" y="228795"/>
                  <a:pt x="800100" y="207840"/>
                  <a:pt x="800100" y="181170"/>
                </a:cubicBezTo>
                <a:cubicBezTo>
                  <a:pt x="800100" y="154500"/>
                  <a:pt x="779145" y="133545"/>
                  <a:pt x="752475" y="13354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C72B25C-99B0-E0AC-3F2A-2E9C8D9520A3}"/>
              </a:ext>
            </a:extLst>
          </p:cNvPr>
          <p:cNvSpPr/>
          <p:nvPr/>
        </p:nvSpPr>
        <p:spPr>
          <a:xfrm rot="1891877">
            <a:off x="10718374" y="139819"/>
            <a:ext cx="1133400" cy="995412"/>
          </a:xfrm>
          <a:prstGeom prst="triangle">
            <a:avLst/>
          </a:prstGeom>
          <a:noFill/>
          <a:ln w="57150">
            <a:solidFill>
              <a:srgbClr val="FFC000"/>
            </a:solidFill>
          </a:ln>
          <a:effectLst>
            <a:outerShdw blurRad="63500" sx="102000" sy="102000" algn="ctr" rotWithShape="0">
              <a:schemeClr val="accent4">
                <a:lumMod val="20000"/>
                <a:lumOff val="8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5E30D2-3670-512E-F5D1-47290D714E8A}"/>
              </a:ext>
            </a:extLst>
          </p:cNvPr>
          <p:cNvSpPr/>
          <p:nvPr/>
        </p:nvSpPr>
        <p:spPr>
          <a:xfrm>
            <a:off x="4588868" y="5932868"/>
            <a:ext cx="1014698" cy="1043342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  <a:effectLst>
            <a:outerShdw blurRad="63500" sx="102000" sy="102000" algn="ctr" rotWithShape="0">
              <a:srgbClr val="FFFF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9796218C-E34F-C031-389C-241D34278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588" y="3372791"/>
            <a:ext cx="4123050" cy="41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DF760E6-1E94-10C9-FE94-09B5473A567E}"/>
              </a:ext>
            </a:extLst>
          </p:cNvPr>
          <p:cNvSpPr/>
          <p:nvPr/>
        </p:nvSpPr>
        <p:spPr>
          <a:xfrm>
            <a:off x="7876760" y="614589"/>
            <a:ext cx="800101" cy="69347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52400" sx="103000" sy="103000" algn="ctr" rotWithShape="0">
              <a:schemeClr val="accent4">
                <a:lumMod val="60000"/>
                <a:lumOff val="40000"/>
                <a:alpha val="7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F7556-F998-CAF4-FF85-520FEC08DBFA}"/>
              </a:ext>
            </a:extLst>
          </p:cNvPr>
          <p:cNvSpPr txBox="1"/>
          <p:nvPr/>
        </p:nvSpPr>
        <p:spPr>
          <a:xfrm>
            <a:off x="1683049" y="1877830"/>
            <a:ext cx="10263786" cy="387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 b="0" i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defRPr>
            </a:lvl1pPr>
          </a:lstStyle>
          <a:p>
            <a:pPr algn="l"/>
            <a:r>
              <a:rPr lang="en-IN" sz="40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Case Study 2: Investigating Metric Spike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alphaUcPeriod"/>
            </a:pPr>
            <a:r>
              <a:rPr lang="en-IN" sz="28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Weekly User Engagement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alphaUcPeriod"/>
            </a:pPr>
            <a:r>
              <a:rPr lang="en-IN" sz="28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Growth Analysis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alphaUcPeriod"/>
            </a:pPr>
            <a:r>
              <a:rPr lang="en-IN" sz="28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Weekly Retention Analysis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alphaUcPeriod"/>
            </a:pPr>
            <a:r>
              <a:rPr lang="en-IN" sz="28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Weekly Engagement Per Device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alphaUcPeriod"/>
            </a:pPr>
            <a:r>
              <a:rPr lang="en-IN" sz="28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Engagement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FE6DB-E9D1-1539-B50C-AE2711B8C2DA}"/>
              </a:ext>
            </a:extLst>
          </p:cNvPr>
          <p:cNvSpPr txBox="1"/>
          <p:nvPr/>
        </p:nvSpPr>
        <p:spPr>
          <a:xfrm>
            <a:off x="500875" y="157782"/>
            <a:ext cx="8175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leway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INSIGHTS</a:t>
            </a:r>
          </a:p>
        </p:txBody>
      </p:sp>
      <p:sp>
        <p:nvSpPr>
          <p:cNvPr id="19" name="Graphic 17" descr="Right pointing backhand index with solid fill">
            <a:extLst>
              <a:ext uri="{FF2B5EF4-FFF2-40B4-BE49-F238E27FC236}">
                <a16:creationId xmlns:a16="http://schemas.microsoft.com/office/drawing/2014/main" id="{00F76A59-04FC-2DFB-1E7B-9EAB82FA302C}"/>
              </a:ext>
            </a:extLst>
          </p:cNvPr>
          <p:cNvSpPr/>
          <p:nvPr/>
        </p:nvSpPr>
        <p:spPr>
          <a:xfrm>
            <a:off x="882949" y="1951498"/>
            <a:ext cx="800100" cy="533594"/>
          </a:xfrm>
          <a:custGeom>
            <a:avLst/>
            <a:gdLst>
              <a:gd name="connsiteX0" fmla="*/ 752475 w 800100"/>
              <a:gd name="connsiteY0" fmla="*/ 133545 h 533594"/>
              <a:gd name="connsiteX1" fmla="*/ 280988 w 800100"/>
              <a:gd name="connsiteY1" fmla="*/ 133545 h 533594"/>
              <a:gd name="connsiteX2" fmla="*/ 457200 w 800100"/>
              <a:gd name="connsiteY2" fmla="*/ 94492 h 533594"/>
              <a:gd name="connsiteX3" fmla="*/ 493395 w 800100"/>
              <a:gd name="connsiteY3" fmla="*/ 37342 h 533594"/>
              <a:gd name="connsiteX4" fmla="*/ 436245 w 800100"/>
              <a:gd name="connsiteY4" fmla="*/ 1147 h 533594"/>
              <a:gd name="connsiteX5" fmla="*/ 179070 w 800100"/>
              <a:gd name="connsiteY5" fmla="*/ 58297 h 533594"/>
              <a:gd name="connsiteX6" fmla="*/ 152400 w 800100"/>
              <a:gd name="connsiteY6" fmla="*/ 76395 h 533594"/>
              <a:gd name="connsiteX7" fmla="*/ 71438 w 800100"/>
              <a:gd name="connsiteY7" fmla="*/ 181170 h 533594"/>
              <a:gd name="connsiteX8" fmla="*/ 0 w 800100"/>
              <a:gd name="connsiteY8" fmla="*/ 181170 h 533594"/>
              <a:gd name="connsiteX9" fmla="*/ 0 w 800100"/>
              <a:gd name="connsiteY9" fmla="*/ 457395 h 533594"/>
              <a:gd name="connsiteX10" fmla="*/ 47625 w 800100"/>
              <a:gd name="connsiteY10" fmla="*/ 457395 h 533594"/>
              <a:gd name="connsiteX11" fmla="*/ 247650 w 800100"/>
              <a:gd name="connsiteY11" fmla="*/ 533595 h 533594"/>
              <a:gd name="connsiteX12" fmla="*/ 419100 w 800100"/>
              <a:gd name="connsiteY12" fmla="*/ 533595 h 533594"/>
              <a:gd name="connsiteX13" fmla="*/ 476250 w 800100"/>
              <a:gd name="connsiteY13" fmla="*/ 476445 h 533594"/>
              <a:gd name="connsiteX14" fmla="*/ 461010 w 800100"/>
              <a:gd name="connsiteY14" fmla="*/ 438345 h 533594"/>
              <a:gd name="connsiteX15" fmla="*/ 466725 w 800100"/>
              <a:gd name="connsiteY15" fmla="*/ 438345 h 533594"/>
              <a:gd name="connsiteX16" fmla="*/ 523875 w 800100"/>
              <a:gd name="connsiteY16" fmla="*/ 381195 h 533594"/>
              <a:gd name="connsiteX17" fmla="*/ 507683 w 800100"/>
              <a:gd name="connsiteY17" fmla="*/ 341190 h 533594"/>
              <a:gd name="connsiteX18" fmla="*/ 552450 w 800100"/>
              <a:gd name="connsiteY18" fmla="*/ 285945 h 533594"/>
              <a:gd name="connsiteX19" fmla="*/ 495300 w 800100"/>
              <a:gd name="connsiteY19" fmla="*/ 228795 h 533594"/>
              <a:gd name="connsiteX20" fmla="*/ 752475 w 800100"/>
              <a:gd name="connsiteY20" fmla="*/ 228795 h 533594"/>
              <a:gd name="connsiteX21" fmla="*/ 800100 w 800100"/>
              <a:gd name="connsiteY21" fmla="*/ 181170 h 533594"/>
              <a:gd name="connsiteX22" fmla="*/ 752475 w 800100"/>
              <a:gd name="connsiteY22" fmla="*/ 133545 h 53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0100" h="533594">
                <a:moveTo>
                  <a:pt x="752475" y="133545"/>
                </a:moveTo>
                <a:lnTo>
                  <a:pt x="280988" y="133545"/>
                </a:lnTo>
                <a:lnTo>
                  <a:pt x="457200" y="94492"/>
                </a:lnTo>
                <a:cubicBezTo>
                  <a:pt x="482918" y="88777"/>
                  <a:pt x="499110" y="63060"/>
                  <a:pt x="493395" y="37342"/>
                </a:cubicBezTo>
                <a:cubicBezTo>
                  <a:pt x="487680" y="11625"/>
                  <a:pt x="461963" y="-4568"/>
                  <a:pt x="436245" y="1147"/>
                </a:cubicBezTo>
                <a:lnTo>
                  <a:pt x="179070" y="58297"/>
                </a:lnTo>
                <a:cubicBezTo>
                  <a:pt x="169545" y="61155"/>
                  <a:pt x="160020" y="66870"/>
                  <a:pt x="152400" y="76395"/>
                </a:cubicBezTo>
                <a:lnTo>
                  <a:pt x="71438" y="181170"/>
                </a:lnTo>
                <a:lnTo>
                  <a:pt x="0" y="181170"/>
                </a:lnTo>
                <a:lnTo>
                  <a:pt x="0" y="457395"/>
                </a:lnTo>
                <a:lnTo>
                  <a:pt x="47625" y="457395"/>
                </a:lnTo>
                <a:cubicBezTo>
                  <a:pt x="115253" y="457395"/>
                  <a:pt x="120015" y="533595"/>
                  <a:pt x="247650" y="533595"/>
                </a:cubicBezTo>
                <a:cubicBezTo>
                  <a:pt x="278130" y="533595"/>
                  <a:pt x="379095" y="533595"/>
                  <a:pt x="419100" y="533595"/>
                </a:cubicBezTo>
                <a:cubicBezTo>
                  <a:pt x="450533" y="533595"/>
                  <a:pt x="476250" y="507877"/>
                  <a:pt x="476250" y="476445"/>
                </a:cubicBezTo>
                <a:cubicBezTo>
                  <a:pt x="476250" y="461205"/>
                  <a:pt x="470535" y="447870"/>
                  <a:pt x="461010" y="438345"/>
                </a:cubicBezTo>
                <a:cubicBezTo>
                  <a:pt x="462915" y="438345"/>
                  <a:pt x="464820" y="438345"/>
                  <a:pt x="466725" y="438345"/>
                </a:cubicBezTo>
                <a:cubicBezTo>
                  <a:pt x="498158" y="438345"/>
                  <a:pt x="523875" y="412627"/>
                  <a:pt x="523875" y="381195"/>
                </a:cubicBezTo>
                <a:cubicBezTo>
                  <a:pt x="523875" y="365955"/>
                  <a:pt x="518160" y="351667"/>
                  <a:pt x="507683" y="341190"/>
                </a:cubicBezTo>
                <a:cubicBezTo>
                  <a:pt x="533400" y="335475"/>
                  <a:pt x="552450" y="312615"/>
                  <a:pt x="552450" y="285945"/>
                </a:cubicBezTo>
                <a:cubicBezTo>
                  <a:pt x="552450" y="254512"/>
                  <a:pt x="526733" y="228795"/>
                  <a:pt x="495300" y="228795"/>
                </a:cubicBezTo>
                <a:lnTo>
                  <a:pt x="752475" y="228795"/>
                </a:lnTo>
                <a:cubicBezTo>
                  <a:pt x="779145" y="228795"/>
                  <a:pt x="800100" y="207840"/>
                  <a:pt x="800100" y="181170"/>
                </a:cubicBezTo>
                <a:cubicBezTo>
                  <a:pt x="800100" y="154500"/>
                  <a:pt x="779145" y="133545"/>
                  <a:pt x="752475" y="13354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C72B25C-99B0-E0AC-3F2A-2E9C8D9520A3}"/>
              </a:ext>
            </a:extLst>
          </p:cNvPr>
          <p:cNvSpPr/>
          <p:nvPr/>
        </p:nvSpPr>
        <p:spPr>
          <a:xfrm rot="1891877">
            <a:off x="2779763" y="5854626"/>
            <a:ext cx="1133400" cy="995412"/>
          </a:xfrm>
          <a:prstGeom prst="triangle">
            <a:avLst/>
          </a:prstGeom>
          <a:noFill/>
          <a:ln w="57150">
            <a:solidFill>
              <a:srgbClr val="FFC000"/>
            </a:solidFill>
          </a:ln>
          <a:effectLst>
            <a:outerShdw blurRad="63500" sx="102000" sy="102000" algn="ctr" rotWithShape="0">
              <a:schemeClr val="accent4">
                <a:lumMod val="20000"/>
                <a:lumOff val="8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5E30D2-3670-512E-F5D1-47290D714E8A}"/>
              </a:ext>
            </a:extLst>
          </p:cNvPr>
          <p:cNvSpPr/>
          <p:nvPr/>
        </p:nvSpPr>
        <p:spPr>
          <a:xfrm>
            <a:off x="1175700" y="3729253"/>
            <a:ext cx="1014698" cy="1043342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  <a:effectLst>
            <a:outerShdw blurRad="63500" sx="102000" sy="102000" algn="ctr" rotWithShape="0">
              <a:srgbClr val="FFFF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Metrics - Free business icons">
            <a:extLst>
              <a:ext uri="{FF2B5EF4-FFF2-40B4-BE49-F238E27FC236}">
                <a16:creationId xmlns:a16="http://schemas.microsoft.com/office/drawing/2014/main" id="{B17A8292-7537-73F8-5200-6B2F48E31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928" y="3220278"/>
            <a:ext cx="2960029" cy="296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31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10D6BE-09CE-607A-5DA8-99DB03BB130B}"/>
              </a:ext>
            </a:extLst>
          </p:cNvPr>
          <p:cNvSpPr/>
          <p:nvPr/>
        </p:nvSpPr>
        <p:spPr>
          <a:xfrm>
            <a:off x="1000118" y="2279142"/>
            <a:ext cx="5850194" cy="577846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F760E6-1E94-10C9-FE94-09B5473A567E}"/>
              </a:ext>
            </a:extLst>
          </p:cNvPr>
          <p:cNvSpPr/>
          <p:nvPr/>
        </p:nvSpPr>
        <p:spPr>
          <a:xfrm>
            <a:off x="2658717" y="6006741"/>
            <a:ext cx="800101" cy="69347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52400" sx="103000" sy="103000" algn="ctr" rotWithShape="0">
              <a:schemeClr val="accent4">
                <a:lumMod val="60000"/>
                <a:lumOff val="40000"/>
                <a:alpha val="7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F7556-F998-CAF4-FF85-520FEC08DBFA}"/>
              </a:ext>
            </a:extLst>
          </p:cNvPr>
          <p:cNvSpPr txBox="1"/>
          <p:nvPr/>
        </p:nvSpPr>
        <p:spPr>
          <a:xfrm>
            <a:off x="1275473" y="2118003"/>
            <a:ext cx="5299483" cy="73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 b="0" i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 Jobs reviewed overtime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FE6DB-E9D1-1539-B50C-AE2711B8C2DA}"/>
              </a:ext>
            </a:extLst>
          </p:cNvPr>
          <p:cNvSpPr txBox="1"/>
          <p:nvPr/>
        </p:nvSpPr>
        <p:spPr>
          <a:xfrm>
            <a:off x="500875" y="157782"/>
            <a:ext cx="542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leway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INSIGHTS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C72B25C-99B0-E0AC-3F2A-2E9C8D9520A3}"/>
              </a:ext>
            </a:extLst>
          </p:cNvPr>
          <p:cNvSpPr/>
          <p:nvPr/>
        </p:nvSpPr>
        <p:spPr>
          <a:xfrm rot="1891877">
            <a:off x="-231795" y="3777348"/>
            <a:ext cx="1133400" cy="995412"/>
          </a:xfrm>
          <a:prstGeom prst="triangle">
            <a:avLst/>
          </a:prstGeom>
          <a:noFill/>
          <a:ln w="57150">
            <a:solidFill>
              <a:srgbClr val="FFC000"/>
            </a:solidFill>
          </a:ln>
          <a:effectLst>
            <a:outerShdw blurRad="63500" sx="102000" sy="102000" algn="ctr" rotWithShape="0">
              <a:schemeClr val="accent4">
                <a:lumMod val="20000"/>
                <a:lumOff val="8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5E30D2-3670-512E-F5D1-47290D714E8A}"/>
              </a:ext>
            </a:extLst>
          </p:cNvPr>
          <p:cNvSpPr/>
          <p:nvPr/>
        </p:nvSpPr>
        <p:spPr>
          <a:xfrm>
            <a:off x="11096449" y="92918"/>
            <a:ext cx="1014698" cy="1043342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  <a:effectLst>
            <a:outerShdw blurRad="63500" sx="102000" sy="102000" algn="ctr" rotWithShape="0">
              <a:srgbClr val="FFFF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7769F-32CB-8B4E-7941-A1955C0C4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982" y="1669270"/>
            <a:ext cx="2956816" cy="134885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sx="101000" sy="101000" algn="ctr" rotWithShape="0">
              <a:srgbClr val="FFFF00"/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410D1A-0A8E-C258-9167-072E745F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594" y="3245462"/>
            <a:ext cx="2408129" cy="1188823"/>
          </a:xfrm>
          <a:prstGeom prst="rect">
            <a:avLst/>
          </a:prstGeom>
          <a:effectLst>
            <a:outerShdw blurRad="76200" sx="101000" sy="101000" algn="ctr" rotWithShape="0">
              <a:srgbClr val="FFFF00"/>
            </a:outerShdw>
          </a:effec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C565D6A-9FFE-383B-3CEA-56E4F4EE87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208930"/>
              </p:ext>
            </p:extLst>
          </p:nvPr>
        </p:nvGraphicFramePr>
        <p:xfrm>
          <a:off x="7539147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A51E51-6C63-2D41-D5B5-B7E416B624AD}"/>
              </a:ext>
            </a:extLst>
          </p:cNvPr>
          <p:cNvSpPr txBox="1"/>
          <p:nvPr/>
        </p:nvSpPr>
        <p:spPr>
          <a:xfrm>
            <a:off x="1205935" y="3018127"/>
            <a:ext cx="68938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</a:rPr>
              <a:t>The data shows the number of jobs reviewed per day and the time taken to review the jobs per hour for each day. It shows that on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Proxima nova"/>
              </a:rPr>
              <a:t>27</a:t>
            </a:r>
            <a:r>
              <a:rPr lang="en-US" sz="2800" b="0" i="0" baseline="30000" dirty="0">
                <a:solidFill>
                  <a:srgbClr val="FFFF00"/>
                </a:solidFill>
                <a:effectLst/>
                <a:latin typeface="Proxima nova"/>
              </a:rPr>
              <a:t>th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Proxima nova"/>
              </a:rPr>
              <a:t> November 2020 one job took maximum time to review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</a:rPr>
              <a:t>.</a:t>
            </a:r>
            <a:endParaRPr lang="en-US" sz="2800" b="0" i="0" dirty="0">
              <a:solidFill>
                <a:schemeClr val="bg1"/>
              </a:solidFill>
              <a:effectLst/>
              <a:latin typeface="Proxima nova"/>
              <a:cs typeface="Gisha" panose="020F0502020204030204" pitchFamily="34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E6CC9-7F2B-EA8C-63C9-1990E00BA10E}"/>
              </a:ext>
            </a:extLst>
          </p:cNvPr>
          <p:cNvSpPr txBox="1"/>
          <p:nvPr/>
        </p:nvSpPr>
        <p:spPr>
          <a:xfrm>
            <a:off x="1000118" y="1430630"/>
            <a:ext cx="7560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Case Study 1: Job Data Analysis</a:t>
            </a:r>
          </a:p>
        </p:txBody>
      </p:sp>
      <p:sp>
        <p:nvSpPr>
          <p:cNvPr id="13" name="Graphic 17" descr="Right pointing backhand index with solid fill">
            <a:extLst>
              <a:ext uri="{FF2B5EF4-FFF2-40B4-BE49-F238E27FC236}">
                <a16:creationId xmlns:a16="http://schemas.microsoft.com/office/drawing/2014/main" id="{9C5B42AB-059A-99AC-0E0C-343DE5493B18}"/>
              </a:ext>
            </a:extLst>
          </p:cNvPr>
          <p:cNvSpPr/>
          <p:nvPr/>
        </p:nvSpPr>
        <p:spPr>
          <a:xfrm>
            <a:off x="460118" y="1597792"/>
            <a:ext cx="540000" cy="360000"/>
          </a:xfrm>
          <a:custGeom>
            <a:avLst/>
            <a:gdLst>
              <a:gd name="connsiteX0" fmla="*/ 752475 w 800100"/>
              <a:gd name="connsiteY0" fmla="*/ 133545 h 533594"/>
              <a:gd name="connsiteX1" fmla="*/ 280988 w 800100"/>
              <a:gd name="connsiteY1" fmla="*/ 133545 h 533594"/>
              <a:gd name="connsiteX2" fmla="*/ 457200 w 800100"/>
              <a:gd name="connsiteY2" fmla="*/ 94492 h 533594"/>
              <a:gd name="connsiteX3" fmla="*/ 493395 w 800100"/>
              <a:gd name="connsiteY3" fmla="*/ 37342 h 533594"/>
              <a:gd name="connsiteX4" fmla="*/ 436245 w 800100"/>
              <a:gd name="connsiteY4" fmla="*/ 1147 h 533594"/>
              <a:gd name="connsiteX5" fmla="*/ 179070 w 800100"/>
              <a:gd name="connsiteY5" fmla="*/ 58297 h 533594"/>
              <a:gd name="connsiteX6" fmla="*/ 152400 w 800100"/>
              <a:gd name="connsiteY6" fmla="*/ 76395 h 533594"/>
              <a:gd name="connsiteX7" fmla="*/ 71438 w 800100"/>
              <a:gd name="connsiteY7" fmla="*/ 181170 h 533594"/>
              <a:gd name="connsiteX8" fmla="*/ 0 w 800100"/>
              <a:gd name="connsiteY8" fmla="*/ 181170 h 533594"/>
              <a:gd name="connsiteX9" fmla="*/ 0 w 800100"/>
              <a:gd name="connsiteY9" fmla="*/ 457395 h 533594"/>
              <a:gd name="connsiteX10" fmla="*/ 47625 w 800100"/>
              <a:gd name="connsiteY10" fmla="*/ 457395 h 533594"/>
              <a:gd name="connsiteX11" fmla="*/ 247650 w 800100"/>
              <a:gd name="connsiteY11" fmla="*/ 533595 h 533594"/>
              <a:gd name="connsiteX12" fmla="*/ 419100 w 800100"/>
              <a:gd name="connsiteY12" fmla="*/ 533595 h 533594"/>
              <a:gd name="connsiteX13" fmla="*/ 476250 w 800100"/>
              <a:gd name="connsiteY13" fmla="*/ 476445 h 533594"/>
              <a:gd name="connsiteX14" fmla="*/ 461010 w 800100"/>
              <a:gd name="connsiteY14" fmla="*/ 438345 h 533594"/>
              <a:gd name="connsiteX15" fmla="*/ 466725 w 800100"/>
              <a:gd name="connsiteY15" fmla="*/ 438345 h 533594"/>
              <a:gd name="connsiteX16" fmla="*/ 523875 w 800100"/>
              <a:gd name="connsiteY16" fmla="*/ 381195 h 533594"/>
              <a:gd name="connsiteX17" fmla="*/ 507683 w 800100"/>
              <a:gd name="connsiteY17" fmla="*/ 341190 h 533594"/>
              <a:gd name="connsiteX18" fmla="*/ 552450 w 800100"/>
              <a:gd name="connsiteY18" fmla="*/ 285945 h 533594"/>
              <a:gd name="connsiteX19" fmla="*/ 495300 w 800100"/>
              <a:gd name="connsiteY19" fmla="*/ 228795 h 533594"/>
              <a:gd name="connsiteX20" fmla="*/ 752475 w 800100"/>
              <a:gd name="connsiteY20" fmla="*/ 228795 h 533594"/>
              <a:gd name="connsiteX21" fmla="*/ 800100 w 800100"/>
              <a:gd name="connsiteY21" fmla="*/ 181170 h 533594"/>
              <a:gd name="connsiteX22" fmla="*/ 752475 w 800100"/>
              <a:gd name="connsiteY22" fmla="*/ 133545 h 53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0100" h="533594">
                <a:moveTo>
                  <a:pt x="752475" y="133545"/>
                </a:moveTo>
                <a:lnTo>
                  <a:pt x="280988" y="133545"/>
                </a:lnTo>
                <a:lnTo>
                  <a:pt x="457200" y="94492"/>
                </a:lnTo>
                <a:cubicBezTo>
                  <a:pt x="482918" y="88777"/>
                  <a:pt x="499110" y="63060"/>
                  <a:pt x="493395" y="37342"/>
                </a:cubicBezTo>
                <a:cubicBezTo>
                  <a:pt x="487680" y="11625"/>
                  <a:pt x="461963" y="-4568"/>
                  <a:pt x="436245" y="1147"/>
                </a:cubicBezTo>
                <a:lnTo>
                  <a:pt x="179070" y="58297"/>
                </a:lnTo>
                <a:cubicBezTo>
                  <a:pt x="169545" y="61155"/>
                  <a:pt x="160020" y="66870"/>
                  <a:pt x="152400" y="76395"/>
                </a:cubicBezTo>
                <a:lnTo>
                  <a:pt x="71438" y="181170"/>
                </a:lnTo>
                <a:lnTo>
                  <a:pt x="0" y="181170"/>
                </a:lnTo>
                <a:lnTo>
                  <a:pt x="0" y="457395"/>
                </a:lnTo>
                <a:lnTo>
                  <a:pt x="47625" y="457395"/>
                </a:lnTo>
                <a:cubicBezTo>
                  <a:pt x="115253" y="457395"/>
                  <a:pt x="120015" y="533595"/>
                  <a:pt x="247650" y="533595"/>
                </a:cubicBezTo>
                <a:cubicBezTo>
                  <a:pt x="278130" y="533595"/>
                  <a:pt x="379095" y="533595"/>
                  <a:pt x="419100" y="533595"/>
                </a:cubicBezTo>
                <a:cubicBezTo>
                  <a:pt x="450533" y="533595"/>
                  <a:pt x="476250" y="507877"/>
                  <a:pt x="476250" y="476445"/>
                </a:cubicBezTo>
                <a:cubicBezTo>
                  <a:pt x="476250" y="461205"/>
                  <a:pt x="470535" y="447870"/>
                  <a:pt x="461010" y="438345"/>
                </a:cubicBezTo>
                <a:cubicBezTo>
                  <a:pt x="462915" y="438345"/>
                  <a:pt x="464820" y="438345"/>
                  <a:pt x="466725" y="438345"/>
                </a:cubicBezTo>
                <a:cubicBezTo>
                  <a:pt x="498158" y="438345"/>
                  <a:pt x="523875" y="412627"/>
                  <a:pt x="523875" y="381195"/>
                </a:cubicBezTo>
                <a:cubicBezTo>
                  <a:pt x="523875" y="365955"/>
                  <a:pt x="518160" y="351667"/>
                  <a:pt x="507683" y="341190"/>
                </a:cubicBezTo>
                <a:cubicBezTo>
                  <a:pt x="533400" y="335475"/>
                  <a:pt x="552450" y="312615"/>
                  <a:pt x="552450" y="285945"/>
                </a:cubicBezTo>
                <a:cubicBezTo>
                  <a:pt x="552450" y="254512"/>
                  <a:pt x="526733" y="228795"/>
                  <a:pt x="495300" y="228795"/>
                </a:cubicBezTo>
                <a:lnTo>
                  <a:pt x="752475" y="228795"/>
                </a:lnTo>
                <a:cubicBezTo>
                  <a:pt x="779145" y="228795"/>
                  <a:pt x="800100" y="207840"/>
                  <a:pt x="800100" y="181170"/>
                </a:cubicBezTo>
                <a:cubicBezTo>
                  <a:pt x="800100" y="154500"/>
                  <a:pt x="779145" y="133545"/>
                  <a:pt x="752475" y="13354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80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10D6BE-09CE-607A-5DA8-99DB03BB130B}"/>
              </a:ext>
            </a:extLst>
          </p:cNvPr>
          <p:cNvSpPr/>
          <p:nvPr/>
        </p:nvSpPr>
        <p:spPr>
          <a:xfrm>
            <a:off x="1000118" y="2279142"/>
            <a:ext cx="5850194" cy="577846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F760E6-1E94-10C9-FE94-09B5473A567E}"/>
              </a:ext>
            </a:extLst>
          </p:cNvPr>
          <p:cNvSpPr/>
          <p:nvPr/>
        </p:nvSpPr>
        <p:spPr>
          <a:xfrm>
            <a:off x="9407386" y="-239381"/>
            <a:ext cx="800101" cy="69347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52400" sx="103000" sy="103000" algn="ctr" rotWithShape="0">
              <a:schemeClr val="accent4">
                <a:lumMod val="60000"/>
                <a:lumOff val="40000"/>
                <a:alpha val="7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F7556-F998-CAF4-FF85-520FEC08DBFA}"/>
              </a:ext>
            </a:extLst>
          </p:cNvPr>
          <p:cNvSpPr txBox="1"/>
          <p:nvPr/>
        </p:nvSpPr>
        <p:spPr>
          <a:xfrm>
            <a:off x="1601090" y="2097251"/>
            <a:ext cx="4648249" cy="73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 b="0" i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Throughput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FE6DB-E9D1-1539-B50C-AE2711B8C2DA}"/>
              </a:ext>
            </a:extLst>
          </p:cNvPr>
          <p:cNvSpPr txBox="1"/>
          <p:nvPr/>
        </p:nvSpPr>
        <p:spPr>
          <a:xfrm>
            <a:off x="500875" y="157782"/>
            <a:ext cx="542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leway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INSIGHTS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C72B25C-99B0-E0AC-3F2A-2E9C8D9520A3}"/>
              </a:ext>
            </a:extLst>
          </p:cNvPr>
          <p:cNvSpPr/>
          <p:nvPr/>
        </p:nvSpPr>
        <p:spPr>
          <a:xfrm rot="1891877">
            <a:off x="-231795" y="3777348"/>
            <a:ext cx="1133400" cy="995412"/>
          </a:xfrm>
          <a:prstGeom prst="triangle">
            <a:avLst/>
          </a:prstGeom>
          <a:noFill/>
          <a:ln w="57150">
            <a:solidFill>
              <a:srgbClr val="FFC000"/>
            </a:solidFill>
          </a:ln>
          <a:effectLst>
            <a:outerShdw blurRad="63500" sx="102000" sy="102000" algn="ctr" rotWithShape="0">
              <a:schemeClr val="accent4">
                <a:lumMod val="20000"/>
                <a:lumOff val="8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5E30D2-3670-512E-F5D1-47290D714E8A}"/>
              </a:ext>
            </a:extLst>
          </p:cNvPr>
          <p:cNvSpPr/>
          <p:nvPr/>
        </p:nvSpPr>
        <p:spPr>
          <a:xfrm>
            <a:off x="11327704" y="6035886"/>
            <a:ext cx="1014698" cy="1043342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  <a:effectLst>
            <a:outerShdw blurRad="63500" sx="102000" sy="102000" algn="ctr" rotWithShape="0">
              <a:srgbClr val="FFFF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51E51-6C63-2D41-D5B5-B7E416B624AD}"/>
              </a:ext>
            </a:extLst>
          </p:cNvPr>
          <p:cNvSpPr txBox="1"/>
          <p:nvPr/>
        </p:nvSpPr>
        <p:spPr>
          <a:xfrm>
            <a:off x="1205935" y="3018127"/>
            <a:ext cx="58501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</a:rPr>
              <a:t>The data shows the throughput and 7-day rolling average of the throughput. I would prefer 7-day rollin</a:t>
            </a:r>
            <a:r>
              <a:rPr lang="en-US" sz="2800" dirty="0">
                <a:solidFill>
                  <a:schemeClr val="bg1"/>
                </a:solidFill>
                <a:latin typeface="Proxima nova"/>
              </a:rPr>
              <a:t>g average of throughput rather than daily metric because </a:t>
            </a:r>
            <a:r>
              <a:rPr lang="en-US" sz="2800" dirty="0">
                <a:solidFill>
                  <a:srgbClr val="FFFF00"/>
                </a:solidFill>
                <a:latin typeface="Proxima nova"/>
              </a:rPr>
              <a:t>it provides a more stable trend over time, indicating the overall efficiency of the job review process.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E6CC9-7F2B-EA8C-63C9-1990E00BA10E}"/>
              </a:ext>
            </a:extLst>
          </p:cNvPr>
          <p:cNvSpPr txBox="1"/>
          <p:nvPr/>
        </p:nvSpPr>
        <p:spPr>
          <a:xfrm>
            <a:off x="1000118" y="1430630"/>
            <a:ext cx="7560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Case Study 1: Job Data Analysis</a:t>
            </a:r>
          </a:p>
        </p:txBody>
      </p:sp>
      <p:sp>
        <p:nvSpPr>
          <p:cNvPr id="13" name="Graphic 17" descr="Right pointing backhand index with solid fill">
            <a:extLst>
              <a:ext uri="{FF2B5EF4-FFF2-40B4-BE49-F238E27FC236}">
                <a16:creationId xmlns:a16="http://schemas.microsoft.com/office/drawing/2014/main" id="{9C5B42AB-059A-99AC-0E0C-343DE5493B18}"/>
              </a:ext>
            </a:extLst>
          </p:cNvPr>
          <p:cNvSpPr/>
          <p:nvPr/>
        </p:nvSpPr>
        <p:spPr>
          <a:xfrm>
            <a:off x="460118" y="1597792"/>
            <a:ext cx="540000" cy="360000"/>
          </a:xfrm>
          <a:custGeom>
            <a:avLst/>
            <a:gdLst>
              <a:gd name="connsiteX0" fmla="*/ 752475 w 800100"/>
              <a:gd name="connsiteY0" fmla="*/ 133545 h 533594"/>
              <a:gd name="connsiteX1" fmla="*/ 280988 w 800100"/>
              <a:gd name="connsiteY1" fmla="*/ 133545 h 533594"/>
              <a:gd name="connsiteX2" fmla="*/ 457200 w 800100"/>
              <a:gd name="connsiteY2" fmla="*/ 94492 h 533594"/>
              <a:gd name="connsiteX3" fmla="*/ 493395 w 800100"/>
              <a:gd name="connsiteY3" fmla="*/ 37342 h 533594"/>
              <a:gd name="connsiteX4" fmla="*/ 436245 w 800100"/>
              <a:gd name="connsiteY4" fmla="*/ 1147 h 533594"/>
              <a:gd name="connsiteX5" fmla="*/ 179070 w 800100"/>
              <a:gd name="connsiteY5" fmla="*/ 58297 h 533594"/>
              <a:gd name="connsiteX6" fmla="*/ 152400 w 800100"/>
              <a:gd name="connsiteY6" fmla="*/ 76395 h 533594"/>
              <a:gd name="connsiteX7" fmla="*/ 71438 w 800100"/>
              <a:gd name="connsiteY7" fmla="*/ 181170 h 533594"/>
              <a:gd name="connsiteX8" fmla="*/ 0 w 800100"/>
              <a:gd name="connsiteY8" fmla="*/ 181170 h 533594"/>
              <a:gd name="connsiteX9" fmla="*/ 0 w 800100"/>
              <a:gd name="connsiteY9" fmla="*/ 457395 h 533594"/>
              <a:gd name="connsiteX10" fmla="*/ 47625 w 800100"/>
              <a:gd name="connsiteY10" fmla="*/ 457395 h 533594"/>
              <a:gd name="connsiteX11" fmla="*/ 247650 w 800100"/>
              <a:gd name="connsiteY11" fmla="*/ 533595 h 533594"/>
              <a:gd name="connsiteX12" fmla="*/ 419100 w 800100"/>
              <a:gd name="connsiteY12" fmla="*/ 533595 h 533594"/>
              <a:gd name="connsiteX13" fmla="*/ 476250 w 800100"/>
              <a:gd name="connsiteY13" fmla="*/ 476445 h 533594"/>
              <a:gd name="connsiteX14" fmla="*/ 461010 w 800100"/>
              <a:gd name="connsiteY14" fmla="*/ 438345 h 533594"/>
              <a:gd name="connsiteX15" fmla="*/ 466725 w 800100"/>
              <a:gd name="connsiteY15" fmla="*/ 438345 h 533594"/>
              <a:gd name="connsiteX16" fmla="*/ 523875 w 800100"/>
              <a:gd name="connsiteY16" fmla="*/ 381195 h 533594"/>
              <a:gd name="connsiteX17" fmla="*/ 507683 w 800100"/>
              <a:gd name="connsiteY17" fmla="*/ 341190 h 533594"/>
              <a:gd name="connsiteX18" fmla="*/ 552450 w 800100"/>
              <a:gd name="connsiteY18" fmla="*/ 285945 h 533594"/>
              <a:gd name="connsiteX19" fmla="*/ 495300 w 800100"/>
              <a:gd name="connsiteY19" fmla="*/ 228795 h 533594"/>
              <a:gd name="connsiteX20" fmla="*/ 752475 w 800100"/>
              <a:gd name="connsiteY20" fmla="*/ 228795 h 533594"/>
              <a:gd name="connsiteX21" fmla="*/ 800100 w 800100"/>
              <a:gd name="connsiteY21" fmla="*/ 181170 h 533594"/>
              <a:gd name="connsiteX22" fmla="*/ 752475 w 800100"/>
              <a:gd name="connsiteY22" fmla="*/ 133545 h 53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0100" h="533594">
                <a:moveTo>
                  <a:pt x="752475" y="133545"/>
                </a:moveTo>
                <a:lnTo>
                  <a:pt x="280988" y="133545"/>
                </a:lnTo>
                <a:lnTo>
                  <a:pt x="457200" y="94492"/>
                </a:lnTo>
                <a:cubicBezTo>
                  <a:pt x="482918" y="88777"/>
                  <a:pt x="499110" y="63060"/>
                  <a:pt x="493395" y="37342"/>
                </a:cubicBezTo>
                <a:cubicBezTo>
                  <a:pt x="487680" y="11625"/>
                  <a:pt x="461963" y="-4568"/>
                  <a:pt x="436245" y="1147"/>
                </a:cubicBezTo>
                <a:lnTo>
                  <a:pt x="179070" y="58297"/>
                </a:lnTo>
                <a:cubicBezTo>
                  <a:pt x="169545" y="61155"/>
                  <a:pt x="160020" y="66870"/>
                  <a:pt x="152400" y="76395"/>
                </a:cubicBezTo>
                <a:lnTo>
                  <a:pt x="71438" y="181170"/>
                </a:lnTo>
                <a:lnTo>
                  <a:pt x="0" y="181170"/>
                </a:lnTo>
                <a:lnTo>
                  <a:pt x="0" y="457395"/>
                </a:lnTo>
                <a:lnTo>
                  <a:pt x="47625" y="457395"/>
                </a:lnTo>
                <a:cubicBezTo>
                  <a:pt x="115253" y="457395"/>
                  <a:pt x="120015" y="533595"/>
                  <a:pt x="247650" y="533595"/>
                </a:cubicBezTo>
                <a:cubicBezTo>
                  <a:pt x="278130" y="533595"/>
                  <a:pt x="379095" y="533595"/>
                  <a:pt x="419100" y="533595"/>
                </a:cubicBezTo>
                <a:cubicBezTo>
                  <a:pt x="450533" y="533595"/>
                  <a:pt x="476250" y="507877"/>
                  <a:pt x="476250" y="476445"/>
                </a:cubicBezTo>
                <a:cubicBezTo>
                  <a:pt x="476250" y="461205"/>
                  <a:pt x="470535" y="447870"/>
                  <a:pt x="461010" y="438345"/>
                </a:cubicBezTo>
                <a:cubicBezTo>
                  <a:pt x="462915" y="438345"/>
                  <a:pt x="464820" y="438345"/>
                  <a:pt x="466725" y="438345"/>
                </a:cubicBezTo>
                <a:cubicBezTo>
                  <a:pt x="498158" y="438345"/>
                  <a:pt x="523875" y="412627"/>
                  <a:pt x="523875" y="381195"/>
                </a:cubicBezTo>
                <a:cubicBezTo>
                  <a:pt x="523875" y="365955"/>
                  <a:pt x="518160" y="351667"/>
                  <a:pt x="507683" y="341190"/>
                </a:cubicBezTo>
                <a:cubicBezTo>
                  <a:pt x="533400" y="335475"/>
                  <a:pt x="552450" y="312615"/>
                  <a:pt x="552450" y="285945"/>
                </a:cubicBezTo>
                <a:cubicBezTo>
                  <a:pt x="552450" y="254512"/>
                  <a:pt x="526733" y="228795"/>
                  <a:pt x="495300" y="228795"/>
                </a:cubicBezTo>
                <a:lnTo>
                  <a:pt x="752475" y="228795"/>
                </a:lnTo>
                <a:cubicBezTo>
                  <a:pt x="779145" y="228795"/>
                  <a:pt x="800100" y="207840"/>
                  <a:pt x="800100" y="181170"/>
                </a:cubicBezTo>
                <a:cubicBezTo>
                  <a:pt x="800100" y="154500"/>
                  <a:pt x="779145" y="133545"/>
                  <a:pt x="752475" y="13354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5B987-6F3D-1E8E-3FD4-A70F694E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45" y="3360638"/>
            <a:ext cx="4861137" cy="1219260"/>
          </a:xfrm>
          <a:prstGeom prst="rect">
            <a:avLst/>
          </a:prstGeom>
          <a:effectLst>
            <a:outerShdw blurRad="76200" sx="101000" sy="101000" algn="ctr" rotWithShape="0">
              <a:srgbClr val="FFFF00"/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D7BA40-93FB-107B-DE24-5548FC6C9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733" y="4787842"/>
            <a:ext cx="4191363" cy="1196444"/>
          </a:xfrm>
          <a:prstGeom prst="rect">
            <a:avLst/>
          </a:prstGeom>
          <a:effectLst>
            <a:outerShdw blurRad="76200" sx="101000" sy="101000" algn="ctr" rotWithShape="0">
              <a:srgbClr val="FFFF00"/>
            </a:outerShdw>
          </a:effec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18868A6-8709-2871-CE99-0DCD2D3D3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594" y="1062323"/>
            <a:ext cx="2433637" cy="2433637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5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80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10D6BE-09CE-607A-5DA8-99DB03BB130B}"/>
              </a:ext>
            </a:extLst>
          </p:cNvPr>
          <p:cNvSpPr/>
          <p:nvPr/>
        </p:nvSpPr>
        <p:spPr>
          <a:xfrm>
            <a:off x="1000117" y="2279142"/>
            <a:ext cx="6056011" cy="577846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F760E6-1E94-10C9-FE94-09B5473A567E}"/>
              </a:ext>
            </a:extLst>
          </p:cNvPr>
          <p:cNvSpPr/>
          <p:nvPr/>
        </p:nvSpPr>
        <p:spPr>
          <a:xfrm>
            <a:off x="-229296" y="6210818"/>
            <a:ext cx="800101" cy="69347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152400" sx="103000" sy="103000" algn="ctr" rotWithShape="0">
              <a:schemeClr val="accent4">
                <a:lumMod val="60000"/>
                <a:lumOff val="40000"/>
                <a:alpha val="7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F7556-F998-CAF4-FF85-520FEC08DBFA}"/>
              </a:ext>
            </a:extLst>
          </p:cNvPr>
          <p:cNvSpPr txBox="1"/>
          <p:nvPr/>
        </p:nvSpPr>
        <p:spPr>
          <a:xfrm>
            <a:off x="1301463" y="2118003"/>
            <a:ext cx="5453318" cy="73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 b="0" i="0">
                <a:solidFill>
                  <a:schemeClr val="bg1"/>
                </a:solidFill>
                <a:effectLst/>
                <a:latin typeface="Proxima nova"/>
                <a:cs typeface="Gisha" panose="020F0502020204030204" pitchFamily="34" charset="-79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FFFF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 Language share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FE6DB-E9D1-1539-B50C-AE2711B8C2DA}"/>
              </a:ext>
            </a:extLst>
          </p:cNvPr>
          <p:cNvSpPr txBox="1"/>
          <p:nvPr/>
        </p:nvSpPr>
        <p:spPr>
          <a:xfrm>
            <a:off x="500875" y="157782"/>
            <a:ext cx="542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leway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INSIGHTS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C72B25C-99B0-E0AC-3F2A-2E9C8D9520A3}"/>
              </a:ext>
            </a:extLst>
          </p:cNvPr>
          <p:cNvSpPr/>
          <p:nvPr/>
        </p:nvSpPr>
        <p:spPr>
          <a:xfrm rot="1891877">
            <a:off x="10826272" y="-122197"/>
            <a:ext cx="1133400" cy="995412"/>
          </a:xfrm>
          <a:prstGeom prst="triangle">
            <a:avLst/>
          </a:prstGeom>
          <a:noFill/>
          <a:ln w="57150">
            <a:solidFill>
              <a:srgbClr val="FFC000"/>
            </a:solidFill>
          </a:ln>
          <a:effectLst>
            <a:outerShdw blurRad="63500" sx="102000" sy="102000" algn="ctr" rotWithShape="0">
              <a:schemeClr val="accent4">
                <a:lumMod val="20000"/>
                <a:lumOff val="8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5E30D2-3670-512E-F5D1-47290D714E8A}"/>
              </a:ext>
            </a:extLst>
          </p:cNvPr>
          <p:cNvSpPr/>
          <p:nvPr/>
        </p:nvSpPr>
        <p:spPr>
          <a:xfrm>
            <a:off x="-152257" y="2206824"/>
            <a:ext cx="1014698" cy="1043342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  <a:effectLst>
            <a:outerShdw blurRad="63500" sx="102000" sy="102000" algn="ctr" rotWithShape="0">
              <a:srgbClr val="FFFF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51E51-6C63-2D41-D5B5-B7E416B624AD}"/>
              </a:ext>
            </a:extLst>
          </p:cNvPr>
          <p:cNvSpPr txBox="1"/>
          <p:nvPr/>
        </p:nvSpPr>
        <p:spPr>
          <a:xfrm>
            <a:off x="1205934" y="2898030"/>
            <a:ext cx="58501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</a:rPr>
              <a:t>With this query, I identified that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Proxima nova"/>
              </a:rPr>
              <a:t>Persian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</a:rPr>
              <a:t> was the most used language within the last 30 days. It holds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Proxima nova"/>
              </a:rPr>
              <a:t>37.5% of the total share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roxima nova"/>
              </a:rPr>
              <a:t>among all the languages.</a:t>
            </a:r>
            <a:endParaRPr lang="en-US" sz="2800" dirty="0">
              <a:solidFill>
                <a:srgbClr val="FFFF00"/>
              </a:solidFill>
              <a:latin typeface="Proxima nov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E6CC9-7F2B-EA8C-63C9-1990E00BA10E}"/>
              </a:ext>
            </a:extLst>
          </p:cNvPr>
          <p:cNvSpPr txBox="1"/>
          <p:nvPr/>
        </p:nvSpPr>
        <p:spPr>
          <a:xfrm>
            <a:off x="1000118" y="1430630"/>
            <a:ext cx="7560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leway" pitchFamily="2" charset="0"/>
              </a:rPr>
              <a:t>Case Study 1: Job Data Analysis</a:t>
            </a:r>
          </a:p>
        </p:txBody>
      </p:sp>
      <p:sp>
        <p:nvSpPr>
          <p:cNvPr id="13" name="Graphic 17" descr="Right pointing backhand index with solid fill">
            <a:extLst>
              <a:ext uri="{FF2B5EF4-FFF2-40B4-BE49-F238E27FC236}">
                <a16:creationId xmlns:a16="http://schemas.microsoft.com/office/drawing/2014/main" id="{9C5B42AB-059A-99AC-0E0C-343DE5493B18}"/>
              </a:ext>
            </a:extLst>
          </p:cNvPr>
          <p:cNvSpPr/>
          <p:nvPr/>
        </p:nvSpPr>
        <p:spPr>
          <a:xfrm>
            <a:off x="460118" y="1597792"/>
            <a:ext cx="540000" cy="360000"/>
          </a:xfrm>
          <a:custGeom>
            <a:avLst/>
            <a:gdLst>
              <a:gd name="connsiteX0" fmla="*/ 752475 w 800100"/>
              <a:gd name="connsiteY0" fmla="*/ 133545 h 533594"/>
              <a:gd name="connsiteX1" fmla="*/ 280988 w 800100"/>
              <a:gd name="connsiteY1" fmla="*/ 133545 h 533594"/>
              <a:gd name="connsiteX2" fmla="*/ 457200 w 800100"/>
              <a:gd name="connsiteY2" fmla="*/ 94492 h 533594"/>
              <a:gd name="connsiteX3" fmla="*/ 493395 w 800100"/>
              <a:gd name="connsiteY3" fmla="*/ 37342 h 533594"/>
              <a:gd name="connsiteX4" fmla="*/ 436245 w 800100"/>
              <a:gd name="connsiteY4" fmla="*/ 1147 h 533594"/>
              <a:gd name="connsiteX5" fmla="*/ 179070 w 800100"/>
              <a:gd name="connsiteY5" fmla="*/ 58297 h 533594"/>
              <a:gd name="connsiteX6" fmla="*/ 152400 w 800100"/>
              <a:gd name="connsiteY6" fmla="*/ 76395 h 533594"/>
              <a:gd name="connsiteX7" fmla="*/ 71438 w 800100"/>
              <a:gd name="connsiteY7" fmla="*/ 181170 h 533594"/>
              <a:gd name="connsiteX8" fmla="*/ 0 w 800100"/>
              <a:gd name="connsiteY8" fmla="*/ 181170 h 533594"/>
              <a:gd name="connsiteX9" fmla="*/ 0 w 800100"/>
              <a:gd name="connsiteY9" fmla="*/ 457395 h 533594"/>
              <a:gd name="connsiteX10" fmla="*/ 47625 w 800100"/>
              <a:gd name="connsiteY10" fmla="*/ 457395 h 533594"/>
              <a:gd name="connsiteX11" fmla="*/ 247650 w 800100"/>
              <a:gd name="connsiteY11" fmla="*/ 533595 h 533594"/>
              <a:gd name="connsiteX12" fmla="*/ 419100 w 800100"/>
              <a:gd name="connsiteY12" fmla="*/ 533595 h 533594"/>
              <a:gd name="connsiteX13" fmla="*/ 476250 w 800100"/>
              <a:gd name="connsiteY13" fmla="*/ 476445 h 533594"/>
              <a:gd name="connsiteX14" fmla="*/ 461010 w 800100"/>
              <a:gd name="connsiteY14" fmla="*/ 438345 h 533594"/>
              <a:gd name="connsiteX15" fmla="*/ 466725 w 800100"/>
              <a:gd name="connsiteY15" fmla="*/ 438345 h 533594"/>
              <a:gd name="connsiteX16" fmla="*/ 523875 w 800100"/>
              <a:gd name="connsiteY16" fmla="*/ 381195 h 533594"/>
              <a:gd name="connsiteX17" fmla="*/ 507683 w 800100"/>
              <a:gd name="connsiteY17" fmla="*/ 341190 h 533594"/>
              <a:gd name="connsiteX18" fmla="*/ 552450 w 800100"/>
              <a:gd name="connsiteY18" fmla="*/ 285945 h 533594"/>
              <a:gd name="connsiteX19" fmla="*/ 495300 w 800100"/>
              <a:gd name="connsiteY19" fmla="*/ 228795 h 533594"/>
              <a:gd name="connsiteX20" fmla="*/ 752475 w 800100"/>
              <a:gd name="connsiteY20" fmla="*/ 228795 h 533594"/>
              <a:gd name="connsiteX21" fmla="*/ 800100 w 800100"/>
              <a:gd name="connsiteY21" fmla="*/ 181170 h 533594"/>
              <a:gd name="connsiteX22" fmla="*/ 752475 w 800100"/>
              <a:gd name="connsiteY22" fmla="*/ 133545 h 53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0100" h="533594">
                <a:moveTo>
                  <a:pt x="752475" y="133545"/>
                </a:moveTo>
                <a:lnTo>
                  <a:pt x="280988" y="133545"/>
                </a:lnTo>
                <a:lnTo>
                  <a:pt x="457200" y="94492"/>
                </a:lnTo>
                <a:cubicBezTo>
                  <a:pt x="482918" y="88777"/>
                  <a:pt x="499110" y="63060"/>
                  <a:pt x="493395" y="37342"/>
                </a:cubicBezTo>
                <a:cubicBezTo>
                  <a:pt x="487680" y="11625"/>
                  <a:pt x="461963" y="-4568"/>
                  <a:pt x="436245" y="1147"/>
                </a:cubicBezTo>
                <a:lnTo>
                  <a:pt x="179070" y="58297"/>
                </a:lnTo>
                <a:cubicBezTo>
                  <a:pt x="169545" y="61155"/>
                  <a:pt x="160020" y="66870"/>
                  <a:pt x="152400" y="76395"/>
                </a:cubicBezTo>
                <a:lnTo>
                  <a:pt x="71438" y="181170"/>
                </a:lnTo>
                <a:lnTo>
                  <a:pt x="0" y="181170"/>
                </a:lnTo>
                <a:lnTo>
                  <a:pt x="0" y="457395"/>
                </a:lnTo>
                <a:lnTo>
                  <a:pt x="47625" y="457395"/>
                </a:lnTo>
                <a:cubicBezTo>
                  <a:pt x="115253" y="457395"/>
                  <a:pt x="120015" y="533595"/>
                  <a:pt x="247650" y="533595"/>
                </a:cubicBezTo>
                <a:cubicBezTo>
                  <a:pt x="278130" y="533595"/>
                  <a:pt x="379095" y="533595"/>
                  <a:pt x="419100" y="533595"/>
                </a:cubicBezTo>
                <a:cubicBezTo>
                  <a:pt x="450533" y="533595"/>
                  <a:pt x="476250" y="507877"/>
                  <a:pt x="476250" y="476445"/>
                </a:cubicBezTo>
                <a:cubicBezTo>
                  <a:pt x="476250" y="461205"/>
                  <a:pt x="470535" y="447870"/>
                  <a:pt x="461010" y="438345"/>
                </a:cubicBezTo>
                <a:cubicBezTo>
                  <a:pt x="462915" y="438345"/>
                  <a:pt x="464820" y="438345"/>
                  <a:pt x="466725" y="438345"/>
                </a:cubicBezTo>
                <a:cubicBezTo>
                  <a:pt x="498158" y="438345"/>
                  <a:pt x="523875" y="412627"/>
                  <a:pt x="523875" y="381195"/>
                </a:cubicBezTo>
                <a:cubicBezTo>
                  <a:pt x="523875" y="365955"/>
                  <a:pt x="518160" y="351667"/>
                  <a:pt x="507683" y="341190"/>
                </a:cubicBezTo>
                <a:cubicBezTo>
                  <a:pt x="533400" y="335475"/>
                  <a:pt x="552450" y="312615"/>
                  <a:pt x="552450" y="285945"/>
                </a:cubicBezTo>
                <a:cubicBezTo>
                  <a:pt x="552450" y="254512"/>
                  <a:pt x="526733" y="228795"/>
                  <a:pt x="495300" y="228795"/>
                </a:cubicBezTo>
                <a:lnTo>
                  <a:pt x="752475" y="228795"/>
                </a:lnTo>
                <a:cubicBezTo>
                  <a:pt x="779145" y="228795"/>
                  <a:pt x="800100" y="207840"/>
                  <a:pt x="800100" y="181170"/>
                </a:cubicBezTo>
                <a:cubicBezTo>
                  <a:pt x="800100" y="154500"/>
                  <a:pt x="779145" y="133545"/>
                  <a:pt x="752475" y="13354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1EAA1-F2FE-215E-AEA0-117148C1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207" y="5159983"/>
            <a:ext cx="4483039" cy="1511647"/>
          </a:xfrm>
          <a:prstGeom prst="rect">
            <a:avLst/>
          </a:prstGeom>
          <a:effectLst>
            <a:outerShdw blurRad="76200" sx="101000" sy="101000" algn="ctr" rotWithShape="0">
              <a:srgbClr val="FFFF00"/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B24E6B-0901-8321-3861-751587AD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489" y="5441549"/>
            <a:ext cx="1912786" cy="1158340"/>
          </a:xfrm>
          <a:prstGeom prst="rect">
            <a:avLst/>
          </a:prstGeom>
          <a:effectLst>
            <a:outerShdw blurRad="76200" sx="101000" sy="101000" algn="ctr" rotWithShape="0">
              <a:srgbClr val="FFFF00"/>
            </a:outerShdw>
          </a:effectLst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52E0301-24E9-282E-142C-C7CA25A756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138107"/>
              </p:ext>
            </p:extLst>
          </p:nvPr>
        </p:nvGraphicFramePr>
        <p:xfrm>
          <a:off x="7159882" y="241678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7A9AD9D9-1BD6-F855-91B3-FD88C4313644}"/>
              </a:ext>
            </a:extLst>
          </p:cNvPr>
          <p:cNvGrpSpPr/>
          <p:nvPr/>
        </p:nvGrpSpPr>
        <p:grpSpPr>
          <a:xfrm>
            <a:off x="10642449" y="3008525"/>
            <a:ext cx="1259279" cy="809690"/>
            <a:chOff x="10536140" y="1803845"/>
            <a:chExt cx="1259279" cy="80969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B2F401-FB39-A59D-3680-3A2528726A92}"/>
                </a:ext>
              </a:extLst>
            </p:cNvPr>
            <p:cNvSpPr txBox="1"/>
            <p:nvPr/>
          </p:nvSpPr>
          <p:spPr>
            <a:xfrm>
              <a:off x="10890537" y="1803845"/>
              <a:ext cx="904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FF00"/>
                  </a:solidFill>
                </a:rPr>
                <a:t>Persian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9626C643-B20F-17C0-82CD-E7DAA932E0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36140" y="2143667"/>
              <a:ext cx="841617" cy="469868"/>
            </a:xfrm>
            <a:prstGeom prst="bentConnector3">
              <a:avLst>
                <a:gd name="adj1" fmla="val 400"/>
              </a:avLst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76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740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Nova</vt:lpstr>
      <vt:lpstr>Calibri</vt:lpstr>
      <vt:lpstr>Calibri Light</vt:lpstr>
      <vt:lpstr>Google Sans</vt:lpstr>
      <vt:lpstr>Helvetica</vt:lpstr>
      <vt:lpstr>Proxima nova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Prasad Gupta</dc:creator>
  <cp:lastModifiedBy>Deepak Prasad Gupta</cp:lastModifiedBy>
  <cp:revision>1</cp:revision>
  <dcterms:created xsi:type="dcterms:W3CDTF">2023-07-21T02:36:20Z</dcterms:created>
  <dcterms:modified xsi:type="dcterms:W3CDTF">2023-10-01T14:34:01Z</dcterms:modified>
</cp:coreProperties>
</file>