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29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[employee_data.csv]Sheet4!PivotTable2</c:name>
    <c:fmtId val="3"/>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7107103839999269E-2"/>
          <c:y val="5.2782950679277567E-2"/>
          <c:w val="0.83669789980915599"/>
          <c:h val="0.88394916928262446"/>
        </c:manualLayout>
      </c:layout>
      <c:lineChart>
        <c:grouping val="standard"/>
        <c:varyColors val="0"/>
        <c:ser>
          <c:idx val="0"/>
          <c:order val="0"/>
          <c:tx>
            <c:strRef>
              <c:f>Sheet4!$B$3:$B$4</c:f>
              <c:strCache>
                <c:ptCount val="1"/>
                <c:pt idx="0">
                  <c:v>high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c:v>
                </c:pt>
                <c:pt idx="1">
                  <c:v>3</c:v>
                </c:pt>
                <c:pt idx="2">
                  <c:v>3</c:v>
                </c:pt>
                <c:pt idx="3">
                  <c:v>2</c:v>
                </c:pt>
                <c:pt idx="5">
                  <c:v>2</c:v>
                </c:pt>
                <c:pt idx="7">
                  <c:v>2</c:v>
                </c:pt>
                <c:pt idx="9">
                  <c:v>1</c:v>
                </c:pt>
              </c:numCache>
            </c:numRef>
          </c:val>
          <c:smooth val="0"/>
          <c:extLst>
            <c:ext xmlns:c16="http://schemas.microsoft.com/office/drawing/2014/chart" uri="{C3380CC4-5D6E-409C-BE32-E72D297353CC}">
              <c16:uniqueId val="{00000000-4DA3-44A2-A163-80A28555640B}"/>
            </c:ext>
          </c:extLst>
        </c:ser>
        <c:ser>
          <c:idx val="1"/>
          <c:order val="1"/>
          <c:tx>
            <c:strRef>
              <c:f>Sheet4!$C$3:$C$4</c:f>
              <c:strCache>
                <c:ptCount val="1"/>
                <c:pt idx="0">
                  <c:v>low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1">
                  <c:v>3</c:v>
                </c:pt>
                <c:pt idx="2">
                  <c:v>2</c:v>
                </c:pt>
                <c:pt idx="3">
                  <c:v>1</c:v>
                </c:pt>
                <c:pt idx="4">
                  <c:v>3</c:v>
                </c:pt>
                <c:pt idx="5">
                  <c:v>2</c:v>
                </c:pt>
                <c:pt idx="6">
                  <c:v>3</c:v>
                </c:pt>
                <c:pt idx="7">
                  <c:v>5</c:v>
                </c:pt>
                <c:pt idx="8">
                  <c:v>2</c:v>
                </c:pt>
                <c:pt idx="9">
                  <c:v>1</c:v>
                </c:pt>
              </c:numCache>
            </c:numRef>
          </c:val>
          <c:smooth val="0"/>
          <c:extLst>
            <c:ext xmlns:c16="http://schemas.microsoft.com/office/drawing/2014/chart" uri="{C3380CC4-5D6E-409C-BE32-E72D297353CC}">
              <c16:uniqueId val="{00000001-4DA3-44A2-A163-80A28555640B}"/>
            </c:ext>
          </c:extLst>
        </c:ser>
        <c:ser>
          <c:idx val="2"/>
          <c:order val="2"/>
          <c:tx>
            <c:strRef>
              <c:f>Sheet4!$D$3:$D$4</c:f>
              <c:strCache>
                <c:ptCount val="1"/>
                <c:pt idx="0">
                  <c:v>medium</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18</c:v>
                </c:pt>
                <c:pt idx="1">
                  <c:v>16</c:v>
                </c:pt>
                <c:pt idx="2">
                  <c:v>15</c:v>
                </c:pt>
                <c:pt idx="3">
                  <c:v>13</c:v>
                </c:pt>
                <c:pt idx="4">
                  <c:v>16</c:v>
                </c:pt>
                <c:pt idx="5">
                  <c:v>22</c:v>
                </c:pt>
                <c:pt idx="6">
                  <c:v>15</c:v>
                </c:pt>
                <c:pt idx="7">
                  <c:v>13</c:v>
                </c:pt>
                <c:pt idx="8">
                  <c:v>14</c:v>
                </c:pt>
                <c:pt idx="9">
                  <c:v>14</c:v>
                </c:pt>
              </c:numCache>
            </c:numRef>
          </c:val>
          <c:smooth val="0"/>
          <c:extLst>
            <c:ext xmlns:c16="http://schemas.microsoft.com/office/drawing/2014/chart" uri="{C3380CC4-5D6E-409C-BE32-E72D297353CC}">
              <c16:uniqueId val="{00000003-4DA3-44A2-A163-80A28555640B}"/>
            </c:ext>
          </c:extLst>
        </c:ser>
        <c:ser>
          <c:idx val="3"/>
          <c:order val="3"/>
          <c:tx>
            <c:strRef>
              <c:f>Sheet4!$E$3:$E$4</c:f>
              <c:strCache>
                <c:ptCount val="1"/>
                <c:pt idx="0">
                  <c:v>very high</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c:v>
                </c:pt>
                <c:pt idx="1">
                  <c:v>1</c:v>
                </c:pt>
                <c:pt idx="3">
                  <c:v>2</c:v>
                </c:pt>
                <c:pt idx="4">
                  <c:v>1</c:v>
                </c:pt>
                <c:pt idx="6">
                  <c:v>1</c:v>
                </c:pt>
                <c:pt idx="8">
                  <c:v>2</c:v>
                </c:pt>
              </c:numCache>
            </c:numRef>
          </c:val>
          <c:smooth val="0"/>
          <c:extLst>
            <c:ext xmlns:c16="http://schemas.microsoft.com/office/drawing/2014/chart" uri="{C3380CC4-5D6E-409C-BE32-E72D297353CC}">
              <c16:uniqueId val="{00000004-4DA3-44A2-A163-80A28555640B}"/>
            </c:ext>
          </c:extLst>
        </c:ser>
        <c:dLbls>
          <c:showLegendKey val="0"/>
          <c:showVal val="0"/>
          <c:showCatName val="0"/>
          <c:showSerName val="0"/>
          <c:showPercent val="0"/>
          <c:showBubbleSize val="0"/>
        </c:dLbls>
        <c:marker val="1"/>
        <c:smooth val="0"/>
        <c:axId val="952049151"/>
        <c:axId val="951949823"/>
      </c:lineChart>
      <c:catAx>
        <c:axId val="952049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949823"/>
        <c:crosses val="autoZero"/>
        <c:auto val="1"/>
        <c:lblAlgn val="ctr"/>
        <c:lblOffset val="100"/>
        <c:noMultiLvlLbl val="0"/>
      </c:catAx>
      <c:valAx>
        <c:axId val="951949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20491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D9414F-CB49-40A1-A0C3-427FD7F3243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CBD62490-4A9C-4BBB-8C83-7EA9B39BC2A7}">
      <dgm:prSet/>
      <dgm:spPr/>
      <dgm:t>
        <a:bodyPr/>
        <a:lstStyle/>
        <a:p>
          <a:r>
            <a:rPr lang="en-US"/>
            <a:t>EMPLYEEE = KAGGLE</a:t>
          </a:r>
          <a:endParaRPr lang="en-IN"/>
        </a:p>
      </dgm:t>
    </dgm:pt>
    <dgm:pt modelId="{9453922B-358F-41D5-B44E-AF6F3A281EB5}" type="parTrans" cxnId="{DA1B248A-037B-4355-A661-A23BF72CEE63}">
      <dgm:prSet/>
      <dgm:spPr/>
      <dgm:t>
        <a:bodyPr/>
        <a:lstStyle/>
        <a:p>
          <a:endParaRPr lang="en-IN"/>
        </a:p>
      </dgm:t>
    </dgm:pt>
    <dgm:pt modelId="{D7875826-9A7A-427D-927A-3EA9146E31FC}" type="sibTrans" cxnId="{DA1B248A-037B-4355-A661-A23BF72CEE63}">
      <dgm:prSet/>
      <dgm:spPr/>
      <dgm:t>
        <a:bodyPr/>
        <a:lstStyle/>
        <a:p>
          <a:endParaRPr lang="en-IN"/>
        </a:p>
      </dgm:t>
    </dgm:pt>
    <dgm:pt modelId="{C040D182-E136-4352-BEE9-0EDBEA4A399D}">
      <dgm:prSet/>
      <dgm:spPr/>
      <dgm:t>
        <a:bodyPr/>
        <a:lstStyle/>
        <a:p>
          <a:r>
            <a:rPr lang="en-US"/>
            <a:t>26 – FEATURES</a:t>
          </a:r>
          <a:endParaRPr lang="en-IN"/>
        </a:p>
      </dgm:t>
    </dgm:pt>
    <dgm:pt modelId="{23A3888B-242B-4CC4-95A2-FDD11DD94837}" type="parTrans" cxnId="{EE339FB4-D26F-4B19-BCFA-91D8A289E9C5}">
      <dgm:prSet/>
      <dgm:spPr/>
      <dgm:t>
        <a:bodyPr/>
        <a:lstStyle/>
        <a:p>
          <a:endParaRPr lang="en-IN"/>
        </a:p>
      </dgm:t>
    </dgm:pt>
    <dgm:pt modelId="{AF487C5D-A7F7-4C66-AA42-3DC961F6EBF8}" type="sibTrans" cxnId="{EE339FB4-D26F-4B19-BCFA-91D8A289E9C5}">
      <dgm:prSet/>
      <dgm:spPr/>
      <dgm:t>
        <a:bodyPr/>
        <a:lstStyle/>
        <a:p>
          <a:endParaRPr lang="en-IN"/>
        </a:p>
      </dgm:t>
    </dgm:pt>
    <dgm:pt modelId="{32083367-D5D0-4FAA-982D-FFB07D1B48A2}">
      <dgm:prSet/>
      <dgm:spPr/>
      <dgm:t>
        <a:bodyPr/>
        <a:lstStyle/>
        <a:p>
          <a:r>
            <a:rPr lang="en-US"/>
            <a:t>9 – FEATURES</a:t>
          </a:r>
          <a:endParaRPr lang="en-IN"/>
        </a:p>
      </dgm:t>
    </dgm:pt>
    <dgm:pt modelId="{7431EB7D-EF5A-4445-ACA8-231193692334}" type="parTrans" cxnId="{67879308-FB4E-49E1-BD07-1CC950A7B6BC}">
      <dgm:prSet/>
      <dgm:spPr/>
      <dgm:t>
        <a:bodyPr/>
        <a:lstStyle/>
        <a:p>
          <a:endParaRPr lang="en-IN"/>
        </a:p>
      </dgm:t>
    </dgm:pt>
    <dgm:pt modelId="{6BF30EAE-9764-4929-BBEC-F1E8FC26998E}" type="sibTrans" cxnId="{67879308-FB4E-49E1-BD07-1CC950A7B6BC}">
      <dgm:prSet/>
      <dgm:spPr/>
      <dgm:t>
        <a:bodyPr/>
        <a:lstStyle/>
        <a:p>
          <a:endParaRPr lang="en-IN"/>
        </a:p>
      </dgm:t>
    </dgm:pt>
    <dgm:pt modelId="{C9D6F652-AA69-467C-A776-2F7ABAA31524}">
      <dgm:prSet/>
      <dgm:spPr/>
      <dgm:t>
        <a:bodyPr/>
        <a:lstStyle/>
        <a:p>
          <a:r>
            <a:rPr lang="en-IN"/>
            <a:t>EMPLOYEE ID-NUM</a:t>
          </a:r>
        </a:p>
      </dgm:t>
    </dgm:pt>
    <dgm:pt modelId="{51ACBD4C-99AE-4256-8CE4-99065BE2C4AA}" type="parTrans" cxnId="{4A42A7BB-62FA-47AA-BB9A-DE965A6A6513}">
      <dgm:prSet/>
      <dgm:spPr/>
      <dgm:t>
        <a:bodyPr/>
        <a:lstStyle/>
        <a:p>
          <a:endParaRPr lang="en-IN"/>
        </a:p>
      </dgm:t>
    </dgm:pt>
    <dgm:pt modelId="{58A4FED0-780C-4756-AF26-9835C7F3F828}" type="sibTrans" cxnId="{4A42A7BB-62FA-47AA-BB9A-DE965A6A6513}">
      <dgm:prSet/>
      <dgm:spPr/>
      <dgm:t>
        <a:bodyPr/>
        <a:lstStyle/>
        <a:p>
          <a:endParaRPr lang="en-IN"/>
        </a:p>
      </dgm:t>
    </dgm:pt>
    <dgm:pt modelId="{6F4820B0-DBAB-4A64-AB19-50EC864EF744}">
      <dgm:prSet/>
      <dgm:spPr/>
      <dgm:t>
        <a:bodyPr/>
        <a:lstStyle/>
        <a:p>
          <a:r>
            <a:rPr lang="en-IN"/>
            <a:t>NAME-TEXT</a:t>
          </a:r>
        </a:p>
      </dgm:t>
    </dgm:pt>
    <dgm:pt modelId="{04D63A28-BE41-41DE-A125-AABC3869EEEB}" type="parTrans" cxnId="{CDCB14D8-D0A6-4F98-BB4E-4FD7017EE787}">
      <dgm:prSet/>
      <dgm:spPr/>
      <dgm:t>
        <a:bodyPr/>
        <a:lstStyle/>
        <a:p>
          <a:endParaRPr lang="en-IN"/>
        </a:p>
      </dgm:t>
    </dgm:pt>
    <dgm:pt modelId="{B66FDFD0-0770-4A52-B256-043ABC83E8AB}" type="sibTrans" cxnId="{CDCB14D8-D0A6-4F98-BB4E-4FD7017EE787}">
      <dgm:prSet/>
      <dgm:spPr/>
      <dgm:t>
        <a:bodyPr/>
        <a:lstStyle/>
        <a:p>
          <a:endParaRPr lang="en-IN"/>
        </a:p>
      </dgm:t>
    </dgm:pt>
    <dgm:pt modelId="{F4C76D88-28DD-49CB-A1A0-BE99FEBC831F}">
      <dgm:prSet/>
      <dgm:spPr/>
      <dgm:t>
        <a:bodyPr/>
        <a:lstStyle/>
        <a:p>
          <a:r>
            <a:rPr lang="en-IN"/>
            <a:t>EMPLYEE TYPE </a:t>
          </a:r>
        </a:p>
      </dgm:t>
    </dgm:pt>
    <dgm:pt modelId="{1D45D066-EF2F-450B-9247-AB195423F348}" type="parTrans" cxnId="{F961AA20-9503-4E50-87CA-E054F5A27436}">
      <dgm:prSet/>
      <dgm:spPr/>
      <dgm:t>
        <a:bodyPr/>
        <a:lstStyle/>
        <a:p>
          <a:endParaRPr lang="en-IN"/>
        </a:p>
      </dgm:t>
    </dgm:pt>
    <dgm:pt modelId="{0D0A91F8-0845-4FC6-9C3D-DAC19275BAD1}" type="sibTrans" cxnId="{F961AA20-9503-4E50-87CA-E054F5A27436}">
      <dgm:prSet/>
      <dgm:spPr/>
      <dgm:t>
        <a:bodyPr/>
        <a:lstStyle/>
        <a:p>
          <a:endParaRPr lang="en-IN"/>
        </a:p>
      </dgm:t>
    </dgm:pt>
    <dgm:pt modelId="{0C6D5374-76E3-44A9-A917-6967E81C75F6}">
      <dgm:prSet/>
      <dgm:spPr/>
      <dgm:t>
        <a:bodyPr/>
        <a:lstStyle/>
        <a:p>
          <a:r>
            <a:rPr lang="en-IN" dirty="0"/>
            <a:t>PEFORMANCE LEVEL-TEXT</a:t>
          </a:r>
        </a:p>
      </dgm:t>
    </dgm:pt>
    <dgm:pt modelId="{98EE9677-4E9A-4FC7-A7C6-3550DAB4D315}" type="parTrans" cxnId="{C4C95EB0-9472-4B3F-B67B-0A91AE7B2170}">
      <dgm:prSet/>
      <dgm:spPr/>
      <dgm:t>
        <a:bodyPr/>
        <a:lstStyle/>
        <a:p>
          <a:endParaRPr lang="en-IN"/>
        </a:p>
      </dgm:t>
    </dgm:pt>
    <dgm:pt modelId="{5F506287-2844-4458-9F43-FC7977DA6C2F}" type="sibTrans" cxnId="{C4C95EB0-9472-4B3F-B67B-0A91AE7B2170}">
      <dgm:prSet/>
      <dgm:spPr/>
      <dgm:t>
        <a:bodyPr/>
        <a:lstStyle/>
        <a:p>
          <a:endParaRPr lang="en-IN"/>
        </a:p>
      </dgm:t>
    </dgm:pt>
    <dgm:pt modelId="{7C1F5142-DE6E-4EE2-B22A-76F2C5BBC706}">
      <dgm:prSet/>
      <dgm:spPr/>
      <dgm:t>
        <a:bodyPr/>
        <a:lstStyle/>
        <a:p>
          <a:r>
            <a:rPr lang="en-IN"/>
            <a:t>GENDER- MALE,FEMALE</a:t>
          </a:r>
        </a:p>
      </dgm:t>
    </dgm:pt>
    <dgm:pt modelId="{F0C1391E-13F3-406B-AB52-0F192BE06427}" type="parTrans" cxnId="{620F2D0D-37B4-4D05-8244-5DEED80F182D}">
      <dgm:prSet/>
      <dgm:spPr/>
      <dgm:t>
        <a:bodyPr/>
        <a:lstStyle/>
        <a:p>
          <a:endParaRPr lang="en-IN"/>
        </a:p>
      </dgm:t>
    </dgm:pt>
    <dgm:pt modelId="{CE6DC2DF-17B1-4DA2-AA4C-E48869CF7FE9}" type="sibTrans" cxnId="{620F2D0D-37B4-4D05-8244-5DEED80F182D}">
      <dgm:prSet/>
      <dgm:spPr/>
      <dgm:t>
        <a:bodyPr/>
        <a:lstStyle/>
        <a:p>
          <a:endParaRPr lang="en-IN"/>
        </a:p>
      </dgm:t>
    </dgm:pt>
    <dgm:pt modelId="{3B22E3BC-349B-4D5A-8D45-84032211AE80}">
      <dgm:prSet/>
      <dgm:spPr/>
      <dgm:t>
        <a:bodyPr/>
        <a:lstStyle/>
        <a:p>
          <a:r>
            <a:rPr lang="en-IN"/>
            <a:t>EMPLOYEE RATING-NUM</a:t>
          </a:r>
        </a:p>
      </dgm:t>
    </dgm:pt>
    <dgm:pt modelId="{4DC67683-E085-4D1F-8265-3627496BFAE0}" type="parTrans" cxnId="{3E34FD27-5E9D-4E1B-B4C6-2711348BDBAD}">
      <dgm:prSet/>
      <dgm:spPr/>
      <dgm:t>
        <a:bodyPr/>
        <a:lstStyle/>
        <a:p>
          <a:endParaRPr lang="en-IN"/>
        </a:p>
      </dgm:t>
    </dgm:pt>
    <dgm:pt modelId="{5E6A6E68-E36E-454E-984B-0DDF3C21861B}" type="sibTrans" cxnId="{3E34FD27-5E9D-4E1B-B4C6-2711348BDBAD}">
      <dgm:prSet/>
      <dgm:spPr/>
      <dgm:t>
        <a:bodyPr/>
        <a:lstStyle/>
        <a:p>
          <a:endParaRPr lang="en-IN"/>
        </a:p>
      </dgm:t>
    </dgm:pt>
    <dgm:pt modelId="{BFADDEB6-8F39-42BD-BF48-CD7649D13FEE}" type="pres">
      <dgm:prSet presAssocID="{70D9414F-CB49-40A1-A0C3-427FD7F32431}" presName="Name0" presStyleCnt="0">
        <dgm:presLayoutVars>
          <dgm:dir/>
          <dgm:animLvl val="lvl"/>
          <dgm:resizeHandles val="exact"/>
        </dgm:presLayoutVars>
      </dgm:prSet>
      <dgm:spPr/>
    </dgm:pt>
    <dgm:pt modelId="{0089D675-FF3B-4CA5-AA49-DF8772CCCE54}" type="pres">
      <dgm:prSet presAssocID="{CBD62490-4A9C-4BBB-8C83-7EA9B39BC2A7}" presName="linNode" presStyleCnt="0"/>
      <dgm:spPr/>
    </dgm:pt>
    <dgm:pt modelId="{DE9D686C-8020-4345-BFE5-7D5099EB3BAE}" type="pres">
      <dgm:prSet presAssocID="{CBD62490-4A9C-4BBB-8C83-7EA9B39BC2A7}" presName="parentText" presStyleLbl="node1" presStyleIdx="0" presStyleCnt="9" custScaleY="90910">
        <dgm:presLayoutVars>
          <dgm:chMax val="1"/>
          <dgm:bulletEnabled val="1"/>
        </dgm:presLayoutVars>
      </dgm:prSet>
      <dgm:spPr/>
    </dgm:pt>
    <dgm:pt modelId="{1A7723DD-8A78-47A0-BF69-81020F476CF3}" type="pres">
      <dgm:prSet presAssocID="{D7875826-9A7A-427D-927A-3EA9146E31FC}" presName="sp" presStyleCnt="0"/>
      <dgm:spPr/>
    </dgm:pt>
    <dgm:pt modelId="{A8819356-21EC-44FB-80A3-CD60D3B4357F}" type="pres">
      <dgm:prSet presAssocID="{C040D182-E136-4352-BEE9-0EDBEA4A399D}" presName="linNode" presStyleCnt="0"/>
      <dgm:spPr/>
    </dgm:pt>
    <dgm:pt modelId="{8EDC93CB-7E58-424A-9F0D-AB53F5E42AB9}" type="pres">
      <dgm:prSet presAssocID="{C040D182-E136-4352-BEE9-0EDBEA4A399D}" presName="parentText" presStyleLbl="node1" presStyleIdx="1" presStyleCnt="9">
        <dgm:presLayoutVars>
          <dgm:chMax val="1"/>
          <dgm:bulletEnabled val="1"/>
        </dgm:presLayoutVars>
      </dgm:prSet>
      <dgm:spPr/>
    </dgm:pt>
    <dgm:pt modelId="{96B4E883-BE70-4D3C-B5A8-1EC75F281337}" type="pres">
      <dgm:prSet presAssocID="{AF487C5D-A7F7-4C66-AA42-3DC961F6EBF8}" presName="sp" presStyleCnt="0"/>
      <dgm:spPr/>
    </dgm:pt>
    <dgm:pt modelId="{1F1954A1-82AC-43EA-8616-C8EDAB52C18E}" type="pres">
      <dgm:prSet presAssocID="{32083367-D5D0-4FAA-982D-FFB07D1B48A2}" presName="linNode" presStyleCnt="0"/>
      <dgm:spPr/>
    </dgm:pt>
    <dgm:pt modelId="{E76056DF-E9BC-4147-A479-52F333B4A728}" type="pres">
      <dgm:prSet presAssocID="{32083367-D5D0-4FAA-982D-FFB07D1B48A2}" presName="parentText" presStyleLbl="node1" presStyleIdx="2" presStyleCnt="9">
        <dgm:presLayoutVars>
          <dgm:chMax val="1"/>
          <dgm:bulletEnabled val="1"/>
        </dgm:presLayoutVars>
      </dgm:prSet>
      <dgm:spPr/>
    </dgm:pt>
    <dgm:pt modelId="{E81CA347-9CCF-4AC6-841A-30D4C085B6FD}" type="pres">
      <dgm:prSet presAssocID="{6BF30EAE-9764-4929-BBEC-F1E8FC26998E}" presName="sp" presStyleCnt="0"/>
      <dgm:spPr/>
    </dgm:pt>
    <dgm:pt modelId="{4D11199A-7A82-49C5-8A9E-AE14564923F0}" type="pres">
      <dgm:prSet presAssocID="{C9D6F652-AA69-467C-A776-2F7ABAA31524}" presName="linNode" presStyleCnt="0"/>
      <dgm:spPr/>
    </dgm:pt>
    <dgm:pt modelId="{8795B9FB-2E56-4D2A-A0EB-8A295CEA740D}" type="pres">
      <dgm:prSet presAssocID="{C9D6F652-AA69-467C-A776-2F7ABAA31524}" presName="parentText" presStyleLbl="node1" presStyleIdx="3" presStyleCnt="9">
        <dgm:presLayoutVars>
          <dgm:chMax val="1"/>
          <dgm:bulletEnabled val="1"/>
        </dgm:presLayoutVars>
      </dgm:prSet>
      <dgm:spPr/>
    </dgm:pt>
    <dgm:pt modelId="{4E898367-03A2-4B32-851D-398169250920}" type="pres">
      <dgm:prSet presAssocID="{58A4FED0-780C-4756-AF26-9835C7F3F828}" presName="sp" presStyleCnt="0"/>
      <dgm:spPr/>
    </dgm:pt>
    <dgm:pt modelId="{0C1AA9AC-5609-4BED-8316-9C0D299A5D31}" type="pres">
      <dgm:prSet presAssocID="{6F4820B0-DBAB-4A64-AB19-50EC864EF744}" presName="linNode" presStyleCnt="0"/>
      <dgm:spPr/>
    </dgm:pt>
    <dgm:pt modelId="{128BA3BB-49B7-4654-96BC-9506F8052751}" type="pres">
      <dgm:prSet presAssocID="{6F4820B0-DBAB-4A64-AB19-50EC864EF744}" presName="parentText" presStyleLbl="node1" presStyleIdx="4" presStyleCnt="9">
        <dgm:presLayoutVars>
          <dgm:chMax val="1"/>
          <dgm:bulletEnabled val="1"/>
        </dgm:presLayoutVars>
      </dgm:prSet>
      <dgm:spPr/>
    </dgm:pt>
    <dgm:pt modelId="{9178221D-339D-4888-882D-7FE6AD3E9691}" type="pres">
      <dgm:prSet presAssocID="{B66FDFD0-0770-4A52-B256-043ABC83E8AB}" presName="sp" presStyleCnt="0"/>
      <dgm:spPr/>
    </dgm:pt>
    <dgm:pt modelId="{6D5D6C63-C14E-4C9E-B541-E0E0F86E79B6}" type="pres">
      <dgm:prSet presAssocID="{F4C76D88-28DD-49CB-A1A0-BE99FEBC831F}" presName="linNode" presStyleCnt="0"/>
      <dgm:spPr/>
    </dgm:pt>
    <dgm:pt modelId="{8C51D7FB-E831-4DC7-B05D-82C113C1EBDB}" type="pres">
      <dgm:prSet presAssocID="{F4C76D88-28DD-49CB-A1A0-BE99FEBC831F}" presName="parentText" presStyleLbl="node1" presStyleIdx="5" presStyleCnt="9">
        <dgm:presLayoutVars>
          <dgm:chMax val="1"/>
          <dgm:bulletEnabled val="1"/>
        </dgm:presLayoutVars>
      </dgm:prSet>
      <dgm:spPr/>
    </dgm:pt>
    <dgm:pt modelId="{38465D25-6DA7-4469-9C85-BE5FE637A64C}" type="pres">
      <dgm:prSet presAssocID="{0D0A91F8-0845-4FC6-9C3D-DAC19275BAD1}" presName="sp" presStyleCnt="0"/>
      <dgm:spPr/>
    </dgm:pt>
    <dgm:pt modelId="{7075C047-44DE-4B61-8FE2-DA4D8D5226E9}" type="pres">
      <dgm:prSet presAssocID="{0C6D5374-76E3-44A9-A917-6967E81C75F6}" presName="linNode" presStyleCnt="0"/>
      <dgm:spPr/>
    </dgm:pt>
    <dgm:pt modelId="{DE2A8D42-0F9E-4DF8-869B-0AA9BA3C8AF8}" type="pres">
      <dgm:prSet presAssocID="{0C6D5374-76E3-44A9-A917-6967E81C75F6}" presName="parentText" presStyleLbl="node1" presStyleIdx="6" presStyleCnt="9" custLinFactNeighborX="63" custLinFactNeighborY="4375">
        <dgm:presLayoutVars>
          <dgm:chMax val="1"/>
          <dgm:bulletEnabled val="1"/>
        </dgm:presLayoutVars>
      </dgm:prSet>
      <dgm:spPr/>
    </dgm:pt>
    <dgm:pt modelId="{8E504AF1-3E78-444E-80E0-C09F9FC726CE}" type="pres">
      <dgm:prSet presAssocID="{5F506287-2844-4458-9F43-FC7977DA6C2F}" presName="sp" presStyleCnt="0"/>
      <dgm:spPr/>
    </dgm:pt>
    <dgm:pt modelId="{4F086F47-A414-4D66-B983-BF028FDD5BF8}" type="pres">
      <dgm:prSet presAssocID="{7C1F5142-DE6E-4EE2-B22A-76F2C5BBC706}" presName="linNode" presStyleCnt="0"/>
      <dgm:spPr/>
    </dgm:pt>
    <dgm:pt modelId="{E59219FF-95EE-4725-BD52-ACD3D7DF4052}" type="pres">
      <dgm:prSet presAssocID="{7C1F5142-DE6E-4EE2-B22A-76F2C5BBC706}" presName="parentText" presStyleLbl="node1" presStyleIdx="7" presStyleCnt="9">
        <dgm:presLayoutVars>
          <dgm:chMax val="1"/>
          <dgm:bulletEnabled val="1"/>
        </dgm:presLayoutVars>
      </dgm:prSet>
      <dgm:spPr/>
    </dgm:pt>
    <dgm:pt modelId="{0089C4DF-87A8-49C6-BDCD-04E850D9B875}" type="pres">
      <dgm:prSet presAssocID="{CE6DC2DF-17B1-4DA2-AA4C-E48869CF7FE9}" presName="sp" presStyleCnt="0"/>
      <dgm:spPr/>
    </dgm:pt>
    <dgm:pt modelId="{E1448FA7-76E3-4B00-B0D5-24F9952A6CF3}" type="pres">
      <dgm:prSet presAssocID="{3B22E3BC-349B-4D5A-8D45-84032211AE80}" presName="linNode" presStyleCnt="0"/>
      <dgm:spPr/>
    </dgm:pt>
    <dgm:pt modelId="{96F6CC18-666B-409F-8B20-51338517E8B1}" type="pres">
      <dgm:prSet presAssocID="{3B22E3BC-349B-4D5A-8D45-84032211AE80}" presName="parentText" presStyleLbl="node1" presStyleIdx="8" presStyleCnt="9">
        <dgm:presLayoutVars>
          <dgm:chMax val="1"/>
          <dgm:bulletEnabled val="1"/>
        </dgm:presLayoutVars>
      </dgm:prSet>
      <dgm:spPr/>
    </dgm:pt>
  </dgm:ptLst>
  <dgm:cxnLst>
    <dgm:cxn modelId="{67879308-FB4E-49E1-BD07-1CC950A7B6BC}" srcId="{70D9414F-CB49-40A1-A0C3-427FD7F32431}" destId="{32083367-D5D0-4FAA-982D-FFB07D1B48A2}" srcOrd="2" destOrd="0" parTransId="{7431EB7D-EF5A-4445-ACA8-231193692334}" sibTransId="{6BF30EAE-9764-4929-BBEC-F1E8FC26998E}"/>
    <dgm:cxn modelId="{620F2D0D-37B4-4D05-8244-5DEED80F182D}" srcId="{70D9414F-CB49-40A1-A0C3-427FD7F32431}" destId="{7C1F5142-DE6E-4EE2-B22A-76F2C5BBC706}" srcOrd="7" destOrd="0" parTransId="{F0C1391E-13F3-406B-AB52-0F192BE06427}" sibTransId="{CE6DC2DF-17B1-4DA2-AA4C-E48869CF7FE9}"/>
    <dgm:cxn modelId="{F961AA20-9503-4E50-87CA-E054F5A27436}" srcId="{70D9414F-CB49-40A1-A0C3-427FD7F32431}" destId="{F4C76D88-28DD-49CB-A1A0-BE99FEBC831F}" srcOrd="5" destOrd="0" parTransId="{1D45D066-EF2F-450B-9247-AB195423F348}" sibTransId="{0D0A91F8-0845-4FC6-9C3D-DAC19275BAD1}"/>
    <dgm:cxn modelId="{3E34FD27-5E9D-4E1B-B4C6-2711348BDBAD}" srcId="{70D9414F-CB49-40A1-A0C3-427FD7F32431}" destId="{3B22E3BC-349B-4D5A-8D45-84032211AE80}" srcOrd="8" destOrd="0" parTransId="{4DC67683-E085-4D1F-8265-3627496BFAE0}" sibTransId="{5E6A6E68-E36E-454E-984B-0DDF3C21861B}"/>
    <dgm:cxn modelId="{D6DC252F-770A-450A-8B8A-CCD7978C2C7A}" type="presOf" srcId="{F4C76D88-28DD-49CB-A1A0-BE99FEBC831F}" destId="{8C51D7FB-E831-4DC7-B05D-82C113C1EBDB}" srcOrd="0" destOrd="0" presId="urn:microsoft.com/office/officeart/2005/8/layout/vList5"/>
    <dgm:cxn modelId="{F82BD94E-0CFA-4E74-A945-CF8B8B129B15}" type="presOf" srcId="{70D9414F-CB49-40A1-A0C3-427FD7F32431}" destId="{BFADDEB6-8F39-42BD-BF48-CD7649D13FEE}" srcOrd="0" destOrd="0" presId="urn:microsoft.com/office/officeart/2005/8/layout/vList5"/>
    <dgm:cxn modelId="{9A661C84-07D6-4030-B53F-04EA659ED610}" type="presOf" srcId="{0C6D5374-76E3-44A9-A917-6967E81C75F6}" destId="{DE2A8D42-0F9E-4DF8-869B-0AA9BA3C8AF8}" srcOrd="0" destOrd="0" presId="urn:microsoft.com/office/officeart/2005/8/layout/vList5"/>
    <dgm:cxn modelId="{96770988-286C-4B4B-A542-91C51C31A070}" type="presOf" srcId="{32083367-D5D0-4FAA-982D-FFB07D1B48A2}" destId="{E76056DF-E9BC-4147-A479-52F333B4A728}" srcOrd="0" destOrd="0" presId="urn:microsoft.com/office/officeart/2005/8/layout/vList5"/>
    <dgm:cxn modelId="{DA1B248A-037B-4355-A661-A23BF72CEE63}" srcId="{70D9414F-CB49-40A1-A0C3-427FD7F32431}" destId="{CBD62490-4A9C-4BBB-8C83-7EA9B39BC2A7}" srcOrd="0" destOrd="0" parTransId="{9453922B-358F-41D5-B44E-AF6F3A281EB5}" sibTransId="{D7875826-9A7A-427D-927A-3EA9146E31FC}"/>
    <dgm:cxn modelId="{A3AFC690-4B2F-4263-96CE-D156516E4D1F}" type="presOf" srcId="{6F4820B0-DBAB-4A64-AB19-50EC864EF744}" destId="{128BA3BB-49B7-4654-96BC-9506F8052751}" srcOrd="0" destOrd="0" presId="urn:microsoft.com/office/officeart/2005/8/layout/vList5"/>
    <dgm:cxn modelId="{BAC0B1A5-BD35-40E4-8D2D-7F231AB75B2C}" type="presOf" srcId="{3B22E3BC-349B-4D5A-8D45-84032211AE80}" destId="{96F6CC18-666B-409F-8B20-51338517E8B1}" srcOrd="0" destOrd="0" presId="urn:microsoft.com/office/officeart/2005/8/layout/vList5"/>
    <dgm:cxn modelId="{C4C95EB0-9472-4B3F-B67B-0A91AE7B2170}" srcId="{70D9414F-CB49-40A1-A0C3-427FD7F32431}" destId="{0C6D5374-76E3-44A9-A917-6967E81C75F6}" srcOrd="6" destOrd="0" parTransId="{98EE9677-4E9A-4FC7-A7C6-3550DAB4D315}" sibTransId="{5F506287-2844-4458-9F43-FC7977DA6C2F}"/>
    <dgm:cxn modelId="{EE339FB4-D26F-4B19-BCFA-91D8A289E9C5}" srcId="{70D9414F-CB49-40A1-A0C3-427FD7F32431}" destId="{C040D182-E136-4352-BEE9-0EDBEA4A399D}" srcOrd="1" destOrd="0" parTransId="{23A3888B-242B-4CC4-95A2-FDD11DD94837}" sibTransId="{AF487C5D-A7F7-4C66-AA42-3DC961F6EBF8}"/>
    <dgm:cxn modelId="{4A42A7BB-62FA-47AA-BB9A-DE965A6A6513}" srcId="{70D9414F-CB49-40A1-A0C3-427FD7F32431}" destId="{C9D6F652-AA69-467C-A776-2F7ABAA31524}" srcOrd="3" destOrd="0" parTransId="{51ACBD4C-99AE-4256-8CE4-99065BE2C4AA}" sibTransId="{58A4FED0-780C-4756-AF26-9835C7F3F828}"/>
    <dgm:cxn modelId="{230939D4-9676-43D8-92EA-903154FBF673}" type="presOf" srcId="{C9D6F652-AA69-467C-A776-2F7ABAA31524}" destId="{8795B9FB-2E56-4D2A-A0EB-8A295CEA740D}" srcOrd="0" destOrd="0" presId="urn:microsoft.com/office/officeart/2005/8/layout/vList5"/>
    <dgm:cxn modelId="{CDCB14D8-D0A6-4F98-BB4E-4FD7017EE787}" srcId="{70D9414F-CB49-40A1-A0C3-427FD7F32431}" destId="{6F4820B0-DBAB-4A64-AB19-50EC864EF744}" srcOrd="4" destOrd="0" parTransId="{04D63A28-BE41-41DE-A125-AABC3869EEEB}" sibTransId="{B66FDFD0-0770-4A52-B256-043ABC83E8AB}"/>
    <dgm:cxn modelId="{CD9A56E2-5C80-4B42-BD6C-12ABB1262D92}" type="presOf" srcId="{CBD62490-4A9C-4BBB-8C83-7EA9B39BC2A7}" destId="{DE9D686C-8020-4345-BFE5-7D5099EB3BAE}" srcOrd="0" destOrd="0" presId="urn:microsoft.com/office/officeart/2005/8/layout/vList5"/>
    <dgm:cxn modelId="{41B0C8F6-0D3B-4FDF-8330-60C86F832540}" type="presOf" srcId="{C040D182-E136-4352-BEE9-0EDBEA4A399D}" destId="{8EDC93CB-7E58-424A-9F0D-AB53F5E42AB9}" srcOrd="0" destOrd="0" presId="urn:microsoft.com/office/officeart/2005/8/layout/vList5"/>
    <dgm:cxn modelId="{3F6083FD-C6EA-4DA3-B97A-A294686204A6}" type="presOf" srcId="{7C1F5142-DE6E-4EE2-B22A-76F2C5BBC706}" destId="{E59219FF-95EE-4725-BD52-ACD3D7DF4052}" srcOrd="0" destOrd="0" presId="urn:microsoft.com/office/officeart/2005/8/layout/vList5"/>
    <dgm:cxn modelId="{179E3EE4-661F-4B40-9EB0-25354FC12B38}" type="presParOf" srcId="{BFADDEB6-8F39-42BD-BF48-CD7649D13FEE}" destId="{0089D675-FF3B-4CA5-AA49-DF8772CCCE54}" srcOrd="0" destOrd="0" presId="urn:microsoft.com/office/officeart/2005/8/layout/vList5"/>
    <dgm:cxn modelId="{60120FB0-D5AB-4384-B646-9B05B204364C}" type="presParOf" srcId="{0089D675-FF3B-4CA5-AA49-DF8772CCCE54}" destId="{DE9D686C-8020-4345-BFE5-7D5099EB3BAE}" srcOrd="0" destOrd="0" presId="urn:microsoft.com/office/officeart/2005/8/layout/vList5"/>
    <dgm:cxn modelId="{E2326F64-9417-46EA-A908-177647FDA3AF}" type="presParOf" srcId="{BFADDEB6-8F39-42BD-BF48-CD7649D13FEE}" destId="{1A7723DD-8A78-47A0-BF69-81020F476CF3}" srcOrd="1" destOrd="0" presId="urn:microsoft.com/office/officeart/2005/8/layout/vList5"/>
    <dgm:cxn modelId="{FF64DDB7-730B-445D-83A5-194986D55A4A}" type="presParOf" srcId="{BFADDEB6-8F39-42BD-BF48-CD7649D13FEE}" destId="{A8819356-21EC-44FB-80A3-CD60D3B4357F}" srcOrd="2" destOrd="0" presId="urn:microsoft.com/office/officeart/2005/8/layout/vList5"/>
    <dgm:cxn modelId="{5F5813EC-A8AF-447D-BE54-4AEBE12EB056}" type="presParOf" srcId="{A8819356-21EC-44FB-80A3-CD60D3B4357F}" destId="{8EDC93CB-7E58-424A-9F0D-AB53F5E42AB9}" srcOrd="0" destOrd="0" presId="urn:microsoft.com/office/officeart/2005/8/layout/vList5"/>
    <dgm:cxn modelId="{AD178EA0-E40B-4696-8E3B-7DEDFA889B19}" type="presParOf" srcId="{BFADDEB6-8F39-42BD-BF48-CD7649D13FEE}" destId="{96B4E883-BE70-4D3C-B5A8-1EC75F281337}" srcOrd="3" destOrd="0" presId="urn:microsoft.com/office/officeart/2005/8/layout/vList5"/>
    <dgm:cxn modelId="{80FF67AE-51E5-479A-BC47-78BCAEE50D19}" type="presParOf" srcId="{BFADDEB6-8F39-42BD-BF48-CD7649D13FEE}" destId="{1F1954A1-82AC-43EA-8616-C8EDAB52C18E}" srcOrd="4" destOrd="0" presId="urn:microsoft.com/office/officeart/2005/8/layout/vList5"/>
    <dgm:cxn modelId="{F0EC180A-EA43-490F-A991-57147ACE0CA0}" type="presParOf" srcId="{1F1954A1-82AC-43EA-8616-C8EDAB52C18E}" destId="{E76056DF-E9BC-4147-A479-52F333B4A728}" srcOrd="0" destOrd="0" presId="urn:microsoft.com/office/officeart/2005/8/layout/vList5"/>
    <dgm:cxn modelId="{1222C828-6414-4EA1-B41D-E39297BC971F}" type="presParOf" srcId="{BFADDEB6-8F39-42BD-BF48-CD7649D13FEE}" destId="{E81CA347-9CCF-4AC6-841A-30D4C085B6FD}" srcOrd="5" destOrd="0" presId="urn:microsoft.com/office/officeart/2005/8/layout/vList5"/>
    <dgm:cxn modelId="{FF257B8A-E84F-4666-9447-EF0B997A50F6}" type="presParOf" srcId="{BFADDEB6-8F39-42BD-BF48-CD7649D13FEE}" destId="{4D11199A-7A82-49C5-8A9E-AE14564923F0}" srcOrd="6" destOrd="0" presId="urn:microsoft.com/office/officeart/2005/8/layout/vList5"/>
    <dgm:cxn modelId="{21BEC16F-B9B5-4190-9233-FBDB482746C1}" type="presParOf" srcId="{4D11199A-7A82-49C5-8A9E-AE14564923F0}" destId="{8795B9FB-2E56-4D2A-A0EB-8A295CEA740D}" srcOrd="0" destOrd="0" presId="urn:microsoft.com/office/officeart/2005/8/layout/vList5"/>
    <dgm:cxn modelId="{AE06F3F1-3D53-445A-96C6-5A03695BB841}" type="presParOf" srcId="{BFADDEB6-8F39-42BD-BF48-CD7649D13FEE}" destId="{4E898367-03A2-4B32-851D-398169250920}" srcOrd="7" destOrd="0" presId="urn:microsoft.com/office/officeart/2005/8/layout/vList5"/>
    <dgm:cxn modelId="{2E5D34F7-BC71-428A-866E-8CE9079E8630}" type="presParOf" srcId="{BFADDEB6-8F39-42BD-BF48-CD7649D13FEE}" destId="{0C1AA9AC-5609-4BED-8316-9C0D299A5D31}" srcOrd="8" destOrd="0" presId="urn:microsoft.com/office/officeart/2005/8/layout/vList5"/>
    <dgm:cxn modelId="{405575FF-6D38-4B63-A861-9ADCEBE91FF2}" type="presParOf" srcId="{0C1AA9AC-5609-4BED-8316-9C0D299A5D31}" destId="{128BA3BB-49B7-4654-96BC-9506F8052751}" srcOrd="0" destOrd="0" presId="urn:microsoft.com/office/officeart/2005/8/layout/vList5"/>
    <dgm:cxn modelId="{E5D74BEB-92BD-47F2-9CC4-AABA3082A4CF}" type="presParOf" srcId="{BFADDEB6-8F39-42BD-BF48-CD7649D13FEE}" destId="{9178221D-339D-4888-882D-7FE6AD3E9691}" srcOrd="9" destOrd="0" presId="urn:microsoft.com/office/officeart/2005/8/layout/vList5"/>
    <dgm:cxn modelId="{5CE34A66-4D00-4F54-92A1-C96680E74674}" type="presParOf" srcId="{BFADDEB6-8F39-42BD-BF48-CD7649D13FEE}" destId="{6D5D6C63-C14E-4C9E-B541-E0E0F86E79B6}" srcOrd="10" destOrd="0" presId="urn:microsoft.com/office/officeart/2005/8/layout/vList5"/>
    <dgm:cxn modelId="{1B6C2BB5-7191-40EF-B31D-2DC032BBF68F}" type="presParOf" srcId="{6D5D6C63-C14E-4C9E-B541-E0E0F86E79B6}" destId="{8C51D7FB-E831-4DC7-B05D-82C113C1EBDB}" srcOrd="0" destOrd="0" presId="urn:microsoft.com/office/officeart/2005/8/layout/vList5"/>
    <dgm:cxn modelId="{29BDE524-5CDC-457B-AAAC-F391B8E1498C}" type="presParOf" srcId="{BFADDEB6-8F39-42BD-BF48-CD7649D13FEE}" destId="{38465D25-6DA7-4469-9C85-BE5FE637A64C}" srcOrd="11" destOrd="0" presId="urn:microsoft.com/office/officeart/2005/8/layout/vList5"/>
    <dgm:cxn modelId="{0C7C4595-89F7-432D-A54D-B84391032502}" type="presParOf" srcId="{BFADDEB6-8F39-42BD-BF48-CD7649D13FEE}" destId="{7075C047-44DE-4B61-8FE2-DA4D8D5226E9}" srcOrd="12" destOrd="0" presId="urn:microsoft.com/office/officeart/2005/8/layout/vList5"/>
    <dgm:cxn modelId="{823B5A21-965A-4A1C-8886-D4E5838750BB}" type="presParOf" srcId="{7075C047-44DE-4B61-8FE2-DA4D8D5226E9}" destId="{DE2A8D42-0F9E-4DF8-869B-0AA9BA3C8AF8}" srcOrd="0" destOrd="0" presId="urn:microsoft.com/office/officeart/2005/8/layout/vList5"/>
    <dgm:cxn modelId="{D9D9CF04-9B67-49E6-91FC-89AB5FC99781}" type="presParOf" srcId="{BFADDEB6-8F39-42BD-BF48-CD7649D13FEE}" destId="{8E504AF1-3E78-444E-80E0-C09F9FC726CE}" srcOrd="13" destOrd="0" presId="urn:microsoft.com/office/officeart/2005/8/layout/vList5"/>
    <dgm:cxn modelId="{FDBE251E-C007-4AF6-AF19-1E9BDA7004B6}" type="presParOf" srcId="{BFADDEB6-8F39-42BD-BF48-CD7649D13FEE}" destId="{4F086F47-A414-4D66-B983-BF028FDD5BF8}" srcOrd="14" destOrd="0" presId="urn:microsoft.com/office/officeart/2005/8/layout/vList5"/>
    <dgm:cxn modelId="{B62A1E45-9DBE-44CD-83C6-E179283A934A}" type="presParOf" srcId="{4F086F47-A414-4D66-B983-BF028FDD5BF8}" destId="{E59219FF-95EE-4725-BD52-ACD3D7DF4052}" srcOrd="0" destOrd="0" presId="urn:microsoft.com/office/officeart/2005/8/layout/vList5"/>
    <dgm:cxn modelId="{158073C3-4498-4682-B7B5-530FE6859F51}" type="presParOf" srcId="{BFADDEB6-8F39-42BD-BF48-CD7649D13FEE}" destId="{0089C4DF-87A8-49C6-BDCD-04E850D9B875}" srcOrd="15" destOrd="0" presId="urn:microsoft.com/office/officeart/2005/8/layout/vList5"/>
    <dgm:cxn modelId="{14A65C9E-4054-4688-A71C-2FCA39CDB953}" type="presParOf" srcId="{BFADDEB6-8F39-42BD-BF48-CD7649D13FEE}" destId="{E1448FA7-76E3-4B00-B0D5-24F9952A6CF3}" srcOrd="16" destOrd="0" presId="urn:microsoft.com/office/officeart/2005/8/layout/vList5"/>
    <dgm:cxn modelId="{DB2ABC49-56C3-4CEA-B8A4-0776B31580F8}" type="presParOf" srcId="{E1448FA7-76E3-4B00-B0D5-24F9952A6CF3}" destId="{96F6CC18-666B-409F-8B20-51338517E8B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D686C-8020-4345-BFE5-7D5099EB3BAE}">
      <dsp:nvSpPr>
        <dsp:cNvPr id="0" name=""/>
        <dsp:cNvSpPr/>
      </dsp:nvSpPr>
      <dsp:spPr>
        <a:xfrm>
          <a:off x="3529583" y="2062"/>
          <a:ext cx="3970782" cy="35446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EMPLYEEE = KAGGLE</a:t>
          </a:r>
          <a:endParaRPr lang="en-IN" sz="1900" kern="1200"/>
        </a:p>
      </dsp:txBody>
      <dsp:txXfrm>
        <a:off x="3546886" y="19365"/>
        <a:ext cx="3936176" cy="319856"/>
      </dsp:txXfrm>
    </dsp:sp>
    <dsp:sp modelId="{8EDC93CB-7E58-424A-9F0D-AB53F5E42AB9}">
      <dsp:nvSpPr>
        <dsp:cNvPr id="0" name=""/>
        <dsp:cNvSpPr/>
      </dsp:nvSpPr>
      <dsp:spPr>
        <a:xfrm>
          <a:off x="3529583" y="376020"/>
          <a:ext cx="3970782" cy="38990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26 – FEATURES</a:t>
          </a:r>
          <a:endParaRPr lang="en-IN" sz="1900" kern="1200"/>
        </a:p>
      </dsp:txBody>
      <dsp:txXfrm>
        <a:off x="3548617" y="395054"/>
        <a:ext cx="3932714" cy="351836"/>
      </dsp:txXfrm>
    </dsp:sp>
    <dsp:sp modelId="{E76056DF-E9BC-4147-A479-52F333B4A728}">
      <dsp:nvSpPr>
        <dsp:cNvPr id="0" name=""/>
        <dsp:cNvSpPr/>
      </dsp:nvSpPr>
      <dsp:spPr>
        <a:xfrm>
          <a:off x="3529583" y="785420"/>
          <a:ext cx="3970782" cy="38990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9 – FEATURES</a:t>
          </a:r>
          <a:endParaRPr lang="en-IN" sz="1900" kern="1200"/>
        </a:p>
      </dsp:txBody>
      <dsp:txXfrm>
        <a:off x="3548617" y="804454"/>
        <a:ext cx="3932714" cy="351836"/>
      </dsp:txXfrm>
    </dsp:sp>
    <dsp:sp modelId="{8795B9FB-2E56-4D2A-A0EB-8A295CEA740D}">
      <dsp:nvSpPr>
        <dsp:cNvPr id="0" name=""/>
        <dsp:cNvSpPr/>
      </dsp:nvSpPr>
      <dsp:spPr>
        <a:xfrm>
          <a:off x="3529583" y="1194820"/>
          <a:ext cx="3970782" cy="38990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EMPLOYEE ID-NUM</a:t>
          </a:r>
        </a:p>
      </dsp:txBody>
      <dsp:txXfrm>
        <a:off x="3548617" y="1213854"/>
        <a:ext cx="3932714" cy="351836"/>
      </dsp:txXfrm>
    </dsp:sp>
    <dsp:sp modelId="{128BA3BB-49B7-4654-96BC-9506F8052751}">
      <dsp:nvSpPr>
        <dsp:cNvPr id="0" name=""/>
        <dsp:cNvSpPr/>
      </dsp:nvSpPr>
      <dsp:spPr>
        <a:xfrm>
          <a:off x="3529583" y="1604220"/>
          <a:ext cx="3970782" cy="38990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NAME-TEXT</a:t>
          </a:r>
        </a:p>
      </dsp:txBody>
      <dsp:txXfrm>
        <a:off x="3548617" y="1623254"/>
        <a:ext cx="3932714" cy="351836"/>
      </dsp:txXfrm>
    </dsp:sp>
    <dsp:sp modelId="{8C51D7FB-E831-4DC7-B05D-82C113C1EBDB}">
      <dsp:nvSpPr>
        <dsp:cNvPr id="0" name=""/>
        <dsp:cNvSpPr/>
      </dsp:nvSpPr>
      <dsp:spPr>
        <a:xfrm>
          <a:off x="3529583" y="2013619"/>
          <a:ext cx="3970782" cy="38990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EMPLYEE TYPE </a:t>
          </a:r>
        </a:p>
      </dsp:txBody>
      <dsp:txXfrm>
        <a:off x="3548617" y="2032653"/>
        <a:ext cx="3932714" cy="351836"/>
      </dsp:txXfrm>
    </dsp:sp>
    <dsp:sp modelId="{DE2A8D42-0F9E-4DF8-869B-0AA9BA3C8AF8}">
      <dsp:nvSpPr>
        <dsp:cNvPr id="0" name=""/>
        <dsp:cNvSpPr/>
      </dsp:nvSpPr>
      <dsp:spPr>
        <a:xfrm>
          <a:off x="3532085" y="2440078"/>
          <a:ext cx="3970782" cy="38990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dirty="0"/>
            <a:t>PEFORMANCE LEVEL-TEXT</a:t>
          </a:r>
        </a:p>
      </dsp:txBody>
      <dsp:txXfrm>
        <a:off x="3551119" y="2459112"/>
        <a:ext cx="3932714" cy="351836"/>
      </dsp:txXfrm>
    </dsp:sp>
    <dsp:sp modelId="{E59219FF-95EE-4725-BD52-ACD3D7DF4052}">
      <dsp:nvSpPr>
        <dsp:cNvPr id="0" name=""/>
        <dsp:cNvSpPr/>
      </dsp:nvSpPr>
      <dsp:spPr>
        <a:xfrm>
          <a:off x="3529583" y="2832419"/>
          <a:ext cx="3970782" cy="38990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GENDER- MALE,FEMALE</a:t>
          </a:r>
        </a:p>
      </dsp:txBody>
      <dsp:txXfrm>
        <a:off x="3548617" y="2851453"/>
        <a:ext cx="3932714" cy="351836"/>
      </dsp:txXfrm>
    </dsp:sp>
    <dsp:sp modelId="{96F6CC18-666B-409F-8B20-51338517E8B1}">
      <dsp:nvSpPr>
        <dsp:cNvPr id="0" name=""/>
        <dsp:cNvSpPr/>
      </dsp:nvSpPr>
      <dsp:spPr>
        <a:xfrm>
          <a:off x="3529583" y="3241819"/>
          <a:ext cx="3970782" cy="38990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EMPLOYEE RATING-NUM</a:t>
          </a:r>
        </a:p>
      </dsp:txBody>
      <dsp:txXfrm>
        <a:off x="3548617" y="3260853"/>
        <a:ext cx="3932714" cy="3518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8/30/2024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8/30/2024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8/30/2024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8/30/2024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8/30/2024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8/30/2024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3234487" y="2798763"/>
            <a:ext cx="10993546" cy="2222329"/>
          </a:xfrm>
        </p:spPr>
        <p:txBody>
          <a:bodyPr>
            <a:normAutofit/>
          </a:bodyPr>
          <a:lstStyle/>
          <a:p>
            <a:r>
              <a:rPr lang="en-US" b="1" dirty="0"/>
              <a:t>STUDENT NAME</a:t>
            </a:r>
            <a:r>
              <a:rPr lang="en-US" dirty="0"/>
              <a:t>: </a:t>
            </a:r>
            <a:r>
              <a:rPr lang="en-US" dirty="0" err="1"/>
              <a:t>deepak</a:t>
            </a:r>
            <a:r>
              <a:rPr lang="en-US" dirty="0"/>
              <a:t> </a:t>
            </a:r>
            <a:r>
              <a:rPr lang="en-US" dirty="0" err="1"/>
              <a:t>kumar</a:t>
            </a:r>
            <a:r>
              <a:rPr lang="en-US" dirty="0"/>
              <a:t> v</a:t>
            </a:r>
          </a:p>
          <a:p>
            <a:r>
              <a:rPr lang="en-US" b="1" dirty="0"/>
              <a:t>REGISTER NO</a:t>
            </a:r>
            <a:r>
              <a:rPr lang="en-US"/>
              <a:t>: 22CM306/36BE099382A046BACF84DA2EFB050E96</a:t>
            </a:r>
            <a:endParaRPr lang="en-US" dirty="0"/>
          </a:p>
          <a:p>
            <a:r>
              <a:rPr lang="en-US" b="1" dirty="0"/>
              <a:t>DEPARTMENT</a:t>
            </a:r>
            <a:r>
              <a:rPr lang="en-US" dirty="0"/>
              <a:t>: B.COM(GENERAL)</a:t>
            </a:r>
          </a:p>
          <a:p>
            <a:r>
              <a:rPr lang="en-US" b="1" dirty="0"/>
              <a:t>COLLEGE</a:t>
            </a:r>
            <a:r>
              <a:rPr lang="en-US" dirty="0"/>
              <a:t>: DRBCCC HINDU COLLEGE</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47455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EF1-3BA7-40AA-9275-0BAF344FFC7C}"/>
              </a:ext>
            </a:extLst>
          </p:cNvPr>
          <p:cNvSpPr>
            <a:spLocks noGrp="1"/>
          </p:cNvSpPr>
          <p:nvPr>
            <p:ph type="title"/>
          </p:nvPr>
        </p:nvSpPr>
        <p:spPr/>
        <p:txBody>
          <a:bodyPr/>
          <a:lstStyle/>
          <a:p>
            <a:r>
              <a:rPr lang="en-IN" b="1" spc="15" dirty="0">
                <a:latin typeface="Trebuchet MS"/>
                <a:cs typeface="Trebuchet MS"/>
              </a:rPr>
              <a:t>M</a:t>
            </a:r>
            <a:r>
              <a:rPr lang="en-IN" b="1" dirty="0">
                <a:latin typeface="Trebuchet MS"/>
                <a:cs typeface="Trebuchet MS"/>
              </a:rPr>
              <a:t>O</a:t>
            </a:r>
            <a:r>
              <a:rPr lang="en-IN" b="1" spc="-15" dirty="0">
                <a:latin typeface="Trebuchet MS"/>
                <a:cs typeface="Trebuchet MS"/>
              </a:rPr>
              <a:t>D</a:t>
            </a:r>
            <a:r>
              <a:rPr lang="en-IN" b="1" spc="-35" dirty="0">
                <a:latin typeface="Trebuchet MS"/>
                <a:cs typeface="Trebuchet MS"/>
              </a:rPr>
              <a:t>E</a:t>
            </a:r>
            <a:r>
              <a:rPr lang="en-IN" b="1" spc="-30" dirty="0">
                <a:latin typeface="Trebuchet MS"/>
                <a:cs typeface="Trebuchet MS"/>
              </a:rPr>
              <a:t>LL</a:t>
            </a:r>
            <a:r>
              <a:rPr lang="en-IN" b="1" spc="-5" dirty="0">
                <a:latin typeface="Trebuchet MS"/>
                <a:cs typeface="Trebuchet MS"/>
              </a:rPr>
              <a:t>I</a:t>
            </a:r>
            <a:r>
              <a:rPr lang="en-IN" b="1" spc="30" dirty="0">
                <a:latin typeface="Trebuchet MS"/>
                <a:cs typeface="Trebuchet MS"/>
              </a:rPr>
              <a:t>N</a:t>
            </a:r>
            <a:r>
              <a:rPr lang="en-IN" b="1" spc="5" dirty="0">
                <a:latin typeface="Trebuchet MS"/>
                <a:cs typeface="Trebuchet MS"/>
              </a:rPr>
              <a:t>G</a:t>
            </a:r>
            <a:br>
              <a:rPr lang="en-IN"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D23D5B5F-6C15-4D5B-B81E-FBF4D6D51C88}"/>
              </a:ext>
            </a:extLst>
          </p:cNvPr>
          <p:cNvSpPr>
            <a:spLocks noGrp="1"/>
          </p:cNvSpPr>
          <p:nvPr>
            <p:ph idx="1"/>
          </p:nvPr>
        </p:nvSpPr>
        <p:spPr>
          <a:xfrm>
            <a:off x="1707627" y="2049902"/>
            <a:ext cx="11029615" cy="3634486"/>
          </a:xfrm>
        </p:spPr>
        <p:txBody>
          <a:bodyPr>
            <a:normAutofit fontScale="25000" lnSpcReduction="20000"/>
          </a:bodyPr>
          <a:lstStyle/>
          <a:p>
            <a:r>
              <a:rPr lang="en-US" sz="4900" dirty="0">
                <a:latin typeface="Arial Black" panose="020B0A04020102020204" pitchFamily="34" charset="0"/>
              </a:rPr>
              <a:t>DATA COLLECTION</a:t>
            </a:r>
          </a:p>
          <a:p>
            <a:pPr marL="285750" indent="-285750">
              <a:buFont typeface="Arial" panose="020B0604020202020204" pitchFamily="34" charset="0"/>
              <a:buChar char="•"/>
            </a:pPr>
            <a:r>
              <a:rPr lang="en-US" sz="4900" dirty="0">
                <a:latin typeface="Arial Black" panose="020B0A04020102020204" pitchFamily="34" charset="0"/>
              </a:rPr>
              <a:t>THE DATA HAS BEEN COLLECTED FROM KAGGLE </a:t>
            </a:r>
          </a:p>
          <a:p>
            <a:pPr marL="285750" indent="-285750">
              <a:buFont typeface="Arial" panose="020B0604020202020204" pitchFamily="34" charset="0"/>
              <a:buChar char="•"/>
            </a:pPr>
            <a:r>
              <a:rPr lang="en-IN" sz="4900" dirty="0">
                <a:latin typeface="Arial Black" panose="020B0A04020102020204" pitchFamily="34" charset="0"/>
              </a:rPr>
              <a:t>SEPREATED THE WANTED DATA FROM COLLECTED DATA’S</a:t>
            </a:r>
          </a:p>
          <a:p>
            <a:endParaRPr lang="en-IN" sz="4900" dirty="0">
              <a:latin typeface="Arial Black" panose="020B0A04020102020204" pitchFamily="34" charset="0"/>
            </a:endParaRPr>
          </a:p>
          <a:p>
            <a:r>
              <a:rPr lang="en-IN" sz="4900" dirty="0">
                <a:latin typeface="Arial Black" panose="020B0A04020102020204" pitchFamily="34" charset="0"/>
              </a:rPr>
              <a:t>FEATURES COLLECTION</a:t>
            </a:r>
          </a:p>
          <a:p>
            <a:pPr marL="285750" indent="-285750">
              <a:buFont typeface="Arial" panose="020B0604020202020204" pitchFamily="34" charset="0"/>
              <a:buChar char="•"/>
            </a:pPr>
            <a:r>
              <a:rPr lang="en-IN" sz="4900" dirty="0">
                <a:latin typeface="Arial Black" panose="020B0A04020102020204" pitchFamily="34" charset="0"/>
              </a:rPr>
              <a:t>IDENTIFIED THE FEATURES </a:t>
            </a:r>
          </a:p>
          <a:p>
            <a:pPr marL="285750" indent="-285750">
              <a:buFont typeface="Arial" panose="020B0604020202020204" pitchFamily="34" charset="0"/>
              <a:buChar char="•"/>
            </a:pPr>
            <a:r>
              <a:rPr lang="en-IN" sz="4900" dirty="0">
                <a:latin typeface="Arial Black" panose="020B0A04020102020204" pitchFamily="34" charset="0"/>
              </a:rPr>
              <a:t>26- FEATURES 9- HAS BEEN USED</a:t>
            </a:r>
          </a:p>
          <a:p>
            <a:pPr marL="285750" indent="-285750">
              <a:buFont typeface="Arial" panose="020B0604020202020204" pitchFamily="34" charset="0"/>
              <a:buChar char="•"/>
            </a:pPr>
            <a:endParaRPr lang="en-IN" sz="4900" dirty="0">
              <a:latin typeface="Arial Black" panose="020B0A04020102020204" pitchFamily="34" charset="0"/>
            </a:endParaRPr>
          </a:p>
          <a:p>
            <a:r>
              <a:rPr lang="en-IN" sz="4900" dirty="0">
                <a:latin typeface="Arial Black" panose="020B0A04020102020204" pitchFamily="34" charset="0"/>
              </a:rPr>
              <a:t>DATA CLEANING</a:t>
            </a:r>
          </a:p>
          <a:p>
            <a:pPr marL="285750" indent="-285750">
              <a:buFont typeface="Arial" panose="020B0604020202020204" pitchFamily="34" charset="0"/>
              <a:buChar char="•"/>
            </a:pPr>
            <a:r>
              <a:rPr lang="en-IN" sz="4900" dirty="0">
                <a:latin typeface="Arial Black" panose="020B0A04020102020204" pitchFamily="34" charset="0"/>
              </a:rPr>
              <a:t>IDENTIFIED THE MISSING VALUES </a:t>
            </a:r>
          </a:p>
          <a:p>
            <a:pPr marL="285750" indent="-285750">
              <a:buFont typeface="Arial" panose="020B0604020202020204" pitchFamily="34" charset="0"/>
              <a:buChar char="•"/>
            </a:pPr>
            <a:r>
              <a:rPr lang="en-IN" sz="4900" dirty="0">
                <a:latin typeface="Arial Black" panose="020B0A04020102020204" pitchFamily="34" charset="0"/>
              </a:rPr>
              <a:t>FITERED THE MISSING VALUES </a:t>
            </a:r>
          </a:p>
          <a:p>
            <a:endParaRPr lang="en-IN" sz="4900" dirty="0">
              <a:latin typeface="Arial Black" panose="020B0A04020102020204" pitchFamily="34" charset="0"/>
            </a:endParaRPr>
          </a:p>
          <a:p>
            <a:r>
              <a:rPr lang="en-IN" sz="4900" dirty="0">
                <a:latin typeface="Arial Black" panose="020B0A04020102020204" pitchFamily="34" charset="0"/>
              </a:rPr>
              <a:t>PERFOMANCE LEVEL </a:t>
            </a:r>
          </a:p>
          <a:p>
            <a:pPr marL="285750" indent="-285750">
              <a:buFont typeface="Arial" panose="020B0604020202020204" pitchFamily="34" charset="0"/>
              <a:buChar char="•"/>
            </a:pPr>
            <a:r>
              <a:rPr lang="en-IN" sz="4900" dirty="0">
                <a:latin typeface="Arial Black" panose="020B0A04020102020204" pitchFamily="34" charset="0"/>
              </a:rPr>
              <a:t> TO VERIOUS THE PERFORMANCE LEVEL OF EMPLOYEEE CONSIDERED THE RATING CALUM EXTRACTD INTO TEXT</a:t>
            </a:r>
          </a:p>
          <a:p>
            <a:pPr marL="285750" indent="-285750">
              <a:buFont typeface="Arial" panose="020B0604020202020204" pitchFamily="34" charset="0"/>
              <a:buChar char="•"/>
            </a:pPr>
            <a:r>
              <a:rPr lang="en-IN" sz="4900" dirty="0">
                <a:latin typeface="Arial Black" panose="020B0A04020102020204" pitchFamily="34" charset="0"/>
              </a:rPr>
              <a:t>AND USED THE FORMULA </a:t>
            </a:r>
            <a:r>
              <a:rPr lang="en-US" sz="4900" b="1" dirty="0">
                <a:latin typeface="Arial Black" panose="020B0A04020102020204" pitchFamily="34" charset="0"/>
              </a:rPr>
              <a:t>=IFS(Y2&gt;=5,"VERY HIGH",Y2&gt;=4,"HIGH",Y2&gt;=3,"MID",TRUE,"LOW")</a:t>
            </a:r>
            <a:endParaRPr lang="en-IN" sz="4900" b="1" dirty="0">
              <a:latin typeface="Arial Black" panose="020B0A04020102020204" pitchFamily="34"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val="2888591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C34B-562E-49D6-8D5E-28455668DE4C}"/>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FA945979-F953-4481-AF0F-718A456D24C0}"/>
              </a:ext>
            </a:extLst>
          </p:cNvPr>
          <p:cNvSpPr>
            <a:spLocks noGrp="1"/>
          </p:cNvSpPr>
          <p:nvPr>
            <p:ph idx="1"/>
          </p:nvPr>
        </p:nvSpPr>
        <p:spPr/>
        <p:txBody>
          <a:bodyPr/>
          <a:lstStyle/>
          <a:p>
            <a:r>
              <a:rPr lang="en-US" dirty="0">
                <a:latin typeface="Bahnschrift" panose="020B0502040204020203" pitchFamily="34" charset="0"/>
              </a:rPr>
              <a:t>VISUALIZATION OF DATA </a:t>
            </a:r>
          </a:p>
          <a:p>
            <a:pPr marL="285750" indent="-285750">
              <a:buFont typeface="Arial" panose="020B0604020202020204" pitchFamily="34" charset="0"/>
              <a:buChar char="•"/>
            </a:pPr>
            <a:r>
              <a:rPr lang="en-US" dirty="0">
                <a:latin typeface="Bahnschrift" panose="020B0502040204020203" pitchFamily="34" charset="0"/>
              </a:rPr>
              <a:t>PIE CHARTED THE DATA PROGROSSES</a:t>
            </a:r>
          </a:p>
          <a:p>
            <a:pPr marL="285750" indent="-285750">
              <a:buFont typeface="Arial" panose="020B0604020202020204" pitchFamily="34" charset="0"/>
              <a:buChar char="•"/>
            </a:pPr>
            <a:r>
              <a:rPr lang="en-US" dirty="0">
                <a:latin typeface="Bahnschrift" panose="020B0502040204020203" pitchFamily="34" charset="0"/>
              </a:rPr>
              <a:t>BY USING THE PIVOT TABLE</a:t>
            </a:r>
          </a:p>
          <a:p>
            <a:endParaRPr lang="en-US" dirty="0">
              <a:latin typeface="Bahnschrift" panose="020B0502040204020203" pitchFamily="34" charset="0"/>
            </a:endParaRPr>
          </a:p>
          <a:p>
            <a:r>
              <a:rPr lang="en-US" dirty="0">
                <a:latin typeface="Bahnschrift" panose="020B0502040204020203" pitchFamily="34" charset="0"/>
              </a:rPr>
              <a:t>PRESENTATON </a:t>
            </a:r>
          </a:p>
          <a:p>
            <a:pPr marL="285750" indent="-285750">
              <a:buFont typeface="Arial" panose="020B0604020202020204" pitchFamily="34" charset="0"/>
              <a:buChar char="•"/>
            </a:pPr>
            <a:r>
              <a:rPr lang="en-US" dirty="0">
                <a:latin typeface="Bahnschrift" panose="020B0502040204020203" pitchFamily="34" charset="0"/>
              </a:rPr>
              <a:t>USED THE DATA AND CHARTS TO CLEAR VISION OF PROGROSS</a:t>
            </a:r>
          </a:p>
          <a:p>
            <a:pPr marL="285750" indent="-285750">
              <a:buFont typeface="Arial" panose="020B0604020202020204" pitchFamily="34" charset="0"/>
              <a:buChar char="•"/>
            </a:pPr>
            <a:r>
              <a:rPr lang="en-US" dirty="0">
                <a:latin typeface="Bahnschrift" panose="020B0502040204020203" pitchFamily="34" charset="0"/>
              </a:rPr>
              <a:t>BREING THEM ALL AND COMBINE FOR PPT</a:t>
            </a:r>
            <a:endParaRPr lang="en-IN" dirty="0">
              <a:latin typeface="Bahnschrift" panose="020B0502040204020203" pitchFamily="34" charset="0"/>
            </a:endParaRPr>
          </a:p>
          <a:p>
            <a:endParaRPr lang="en-IN" dirty="0"/>
          </a:p>
        </p:txBody>
      </p:sp>
    </p:spTree>
    <p:extLst>
      <p:ext uri="{BB962C8B-B14F-4D97-AF65-F5344CB8AC3E}">
        <p14:creationId xmlns:p14="http://schemas.microsoft.com/office/powerpoint/2010/main" val="130518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58B53-4E4B-4470-BC75-D978E19CFFFD}"/>
              </a:ext>
            </a:extLst>
          </p:cNvPr>
          <p:cNvSpPr>
            <a:spLocks noGrp="1"/>
          </p:cNvSpPr>
          <p:nvPr>
            <p:ph type="title"/>
          </p:nvPr>
        </p:nvSpPr>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ontent Placeholder 3">
            <a:extLst>
              <a:ext uri="{FF2B5EF4-FFF2-40B4-BE49-F238E27FC236}">
                <a16:creationId xmlns:a16="http://schemas.microsoft.com/office/drawing/2014/main" id="{F4874E04-AEDC-44FE-978F-BF62940FD4BB}"/>
              </a:ext>
            </a:extLst>
          </p:cNvPr>
          <p:cNvGraphicFramePr>
            <a:graphicFrameLocks noGrp="1"/>
          </p:cNvGraphicFramePr>
          <p:nvPr>
            <p:ph idx="1"/>
            <p:extLst>
              <p:ext uri="{D42A27DB-BD31-4B8C-83A1-F6EECF244321}">
                <p14:modId xmlns:p14="http://schemas.microsoft.com/office/powerpoint/2010/main" val="336513295"/>
              </p:ext>
            </p:extLst>
          </p:nvPr>
        </p:nvGraphicFramePr>
        <p:xfrm>
          <a:off x="581025" y="2341563"/>
          <a:ext cx="10471288" cy="42182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9502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6366-0558-4065-96C4-25F898ADE7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4806E67D-445F-4DA0-80AD-D10A32582A1F}"/>
              </a:ext>
            </a:extLst>
          </p:cNvPr>
          <p:cNvSpPr>
            <a:spLocks noGrp="1"/>
          </p:cNvSpPr>
          <p:nvPr>
            <p:ph idx="1"/>
          </p:nvPr>
        </p:nvSpPr>
        <p:spPr/>
        <p:txBody>
          <a:bodyPr>
            <a:normAutofit fontScale="92500" lnSpcReduction="20000"/>
          </a:bodyPr>
          <a:lstStyle/>
          <a:p>
            <a:r>
              <a:rPr lang="en-US" sz="2400" b="1" dirty="0"/>
              <a:t>Summary</a:t>
            </a:r>
            <a:r>
              <a:rPr lang="en-US" sz="1800" b="1" dirty="0"/>
              <a:t>:</a:t>
            </a:r>
            <a:r>
              <a:rPr lang="en-US" sz="1800" dirty="0"/>
              <a:t> The Excel-based Employee Performance Analysis system provides a robust framework for evaluating and improving employee performance. By leveraging structured data, advanced analysis tools, and visual reporting, the system enhances decision-making, transparency, and efficiency in HR processes</a:t>
            </a:r>
            <a:r>
              <a:rPr lang="en-US" dirty="0"/>
              <a:t>.</a:t>
            </a:r>
          </a:p>
          <a:p>
            <a:endParaRPr lang="en-US" dirty="0"/>
          </a:p>
          <a:p>
            <a:r>
              <a:rPr lang="en-IN" sz="2400" b="1" dirty="0"/>
              <a:t>Benefits :</a:t>
            </a:r>
            <a:endParaRPr lang="en-IN" sz="1800" dirty="0"/>
          </a:p>
          <a:p>
            <a:pPr marL="457200" indent="-457200">
              <a:buFont typeface="Arial" panose="020B0604020202020204" pitchFamily="34" charset="0"/>
              <a:buChar char="•"/>
            </a:pPr>
            <a:r>
              <a:rPr lang="en-IN" sz="2400" dirty="0"/>
              <a:t>Informed Decision-Making</a:t>
            </a:r>
          </a:p>
          <a:p>
            <a:pPr marL="457200" indent="-457200">
              <a:buFont typeface="Arial" panose="020B0604020202020204" pitchFamily="34" charset="0"/>
              <a:buChar char="•"/>
            </a:pPr>
            <a:r>
              <a:rPr lang="en-IN" sz="2400" dirty="0"/>
              <a:t>Enhanced Performance Tracking</a:t>
            </a:r>
          </a:p>
          <a:p>
            <a:pPr marL="457200" indent="-457200">
              <a:buFont typeface="Arial" panose="020B0604020202020204" pitchFamily="34" charset="0"/>
              <a:buChar char="•"/>
            </a:pPr>
            <a:r>
              <a:rPr lang="en-IN" sz="2400" dirty="0"/>
              <a:t>Efficient Reporting</a:t>
            </a:r>
          </a:p>
          <a:p>
            <a:pPr marL="457200" indent="-457200">
              <a:buFont typeface="Arial" panose="020B0604020202020204" pitchFamily="34" charset="0"/>
              <a:buChar char="•"/>
            </a:pPr>
            <a:r>
              <a:rPr lang="en-IN" sz="2400" dirty="0"/>
              <a:t>User-Friendly Interface</a:t>
            </a:r>
            <a:endParaRPr lang="en-IN" sz="2400" b="1" dirty="0"/>
          </a:p>
          <a:p>
            <a:endParaRPr lang="en-IN" dirty="0"/>
          </a:p>
        </p:txBody>
      </p:sp>
    </p:spTree>
    <p:extLst>
      <p:ext uri="{BB962C8B-B14F-4D97-AF65-F5344CB8AC3E}">
        <p14:creationId xmlns:p14="http://schemas.microsoft.com/office/powerpoint/2010/main" val="105385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AC3A8-49A5-433A-B11C-EB6A6D928544}"/>
              </a:ext>
            </a:extLst>
          </p:cNvPr>
          <p:cNvSpPr>
            <a:spLocks noGrp="1"/>
          </p:cNvSpPr>
          <p:nvPr>
            <p:ph idx="1"/>
          </p:nvPr>
        </p:nvSpPr>
        <p:spPr>
          <a:xfrm>
            <a:off x="874643" y="1983055"/>
            <a:ext cx="11029615" cy="3634486"/>
          </a:xfrm>
        </p:spPr>
        <p:txBody>
          <a:bodyPr/>
          <a:lstStyle/>
          <a:p>
            <a:r>
              <a:rPr lang="en-US" sz="36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3600" dirty="0">
              <a:solidFill>
                <a:srgbClr val="7030A0"/>
              </a:solidFill>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00E7B867-F8F3-4237-8F6F-870674CA5EA5}"/>
              </a:ext>
            </a:extLst>
          </p:cNvPr>
          <p:cNvSpPr txBox="1"/>
          <p:nvPr/>
        </p:nvSpPr>
        <p:spPr>
          <a:xfrm>
            <a:off x="874643" y="1060174"/>
            <a:ext cx="6294783" cy="584775"/>
          </a:xfrm>
          <a:prstGeom prst="rect">
            <a:avLst/>
          </a:prstGeom>
          <a:noFill/>
        </p:spPr>
        <p:txBody>
          <a:bodyPr wrap="square" rtlCol="0">
            <a:spAutoFit/>
          </a:bodyPr>
          <a:lstStyle/>
          <a:p>
            <a:r>
              <a:rPr lang="en-IN" sz="3200" spc="5" dirty="0"/>
              <a:t>PROJECT</a:t>
            </a:r>
            <a:r>
              <a:rPr lang="en-IN" sz="3200" spc="-85" dirty="0"/>
              <a:t> </a:t>
            </a:r>
            <a:r>
              <a:rPr lang="en-IN" sz="3200" spc="25" dirty="0"/>
              <a:t>TITLE</a:t>
            </a:r>
            <a:endParaRPr lang="en-IN" sz="3200" b="1" dirty="0">
              <a:latin typeface="Arial Black" panose="020B0A04020102020204" pitchFamily="34" charset="0"/>
            </a:endParaRPr>
          </a:p>
        </p:txBody>
      </p:sp>
      <p:sp>
        <p:nvSpPr>
          <p:cNvPr id="5" name="Arrow: Chevron 4">
            <a:extLst>
              <a:ext uri="{FF2B5EF4-FFF2-40B4-BE49-F238E27FC236}">
                <a16:creationId xmlns:a16="http://schemas.microsoft.com/office/drawing/2014/main" id="{B5B347B7-B633-4444-BE72-D6FF07BD257C}"/>
              </a:ext>
            </a:extLst>
          </p:cNvPr>
          <p:cNvSpPr/>
          <p:nvPr/>
        </p:nvSpPr>
        <p:spPr>
          <a:xfrm>
            <a:off x="2319130" y="4797287"/>
            <a:ext cx="2160105" cy="11780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hevron 5">
            <a:extLst>
              <a:ext uri="{FF2B5EF4-FFF2-40B4-BE49-F238E27FC236}">
                <a16:creationId xmlns:a16="http://schemas.microsoft.com/office/drawing/2014/main" id="{FD85FE5B-050B-45B1-BB97-B591486AE265}"/>
              </a:ext>
            </a:extLst>
          </p:cNvPr>
          <p:cNvSpPr/>
          <p:nvPr/>
        </p:nvSpPr>
        <p:spPr>
          <a:xfrm>
            <a:off x="4326835" y="4797287"/>
            <a:ext cx="2160105" cy="11780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4CA8C133-28B5-4B42-8307-EF65DAB279EE}"/>
              </a:ext>
            </a:extLst>
          </p:cNvPr>
          <p:cNvSpPr/>
          <p:nvPr/>
        </p:nvSpPr>
        <p:spPr>
          <a:xfrm>
            <a:off x="6389450" y="4777584"/>
            <a:ext cx="2160105" cy="117806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88048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238E-0E4E-46BC-A42C-447DA55128F9}"/>
              </a:ext>
            </a:extLst>
          </p:cNvPr>
          <p:cNvSpPr>
            <a:spLocks noGrp="1"/>
          </p:cNvSpPr>
          <p:nvPr>
            <p:ph type="title"/>
          </p:nvPr>
        </p:nvSpPr>
        <p:spPr/>
        <p:txBody>
          <a:bodyPr/>
          <a:lstStyle/>
          <a:p>
            <a:r>
              <a:rPr lang="en-IN" spc="25" dirty="0"/>
              <a:t>A</a:t>
            </a:r>
            <a:r>
              <a:rPr lang="en-IN" spc="-5" dirty="0"/>
              <a:t>G</a:t>
            </a:r>
            <a:r>
              <a:rPr lang="en-IN" spc="-35" dirty="0"/>
              <a:t>E</a:t>
            </a:r>
            <a:r>
              <a:rPr lang="en-IN" spc="15" dirty="0"/>
              <a:t>N</a:t>
            </a:r>
            <a:r>
              <a:rPr lang="en-IN" dirty="0"/>
              <a:t>DA</a:t>
            </a:r>
          </a:p>
        </p:txBody>
      </p:sp>
      <p:sp>
        <p:nvSpPr>
          <p:cNvPr id="3" name="Content Placeholder 2">
            <a:extLst>
              <a:ext uri="{FF2B5EF4-FFF2-40B4-BE49-F238E27FC236}">
                <a16:creationId xmlns:a16="http://schemas.microsoft.com/office/drawing/2014/main" id="{CE9C6E64-5043-4BB7-B859-6867BD05F7B1}"/>
              </a:ext>
            </a:extLst>
          </p:cNvPr>
          <p:cNvSpPr>
            <a:spLocks noGrp="1"/>
          </p:cNvSpPr>
          <p:nvPr>
            <p:ph idx="1"/>
          </p:nvPr>
        </p:nvSpPr>
        <p:spPr>
          <a:xfrm>
            <a:off x="1482340" y="2261351"/>
            <a:ext cx="11029615" cy="3634486"/>
          </a:xfrm>
        </p:spPr>
        <p:txBody>
          <a:bodyPr>
            <a:normAutofit fontScale="92500" lnSpcReduction="20000"/>
          </a:bodyPr>
          <a:lstStyle/>
          <a:p>
            <a:pPr marL="514350" indent="-514350">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Modelling Approach </a:t>
            </a:r>
          </a:p>
          <a:p>
            <a:pPr marL="514350" indent="-514350">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312765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7A39-EB04-4B14-9E2D-19707BCEFFB9}"/>
              </a:ext>
            </a:extLst>
          </p:cNvPr>
          <p:cNvSpPr>
            <a:spLocks noGrp="1"/>
          </p:cNvSpPr>
          <p:nvPr>
            <p:ph type="title"/>
          </p:nvPr>
        </p:nvSpPr>
        <p:spPr/>
        <p:txBody>
          <a:bodyPr/>
          <a:lstStyle/>
          <a:p>
            <a:r>
              <a:rPr lang="en-IN" spc="-20" dirty="0"/>
              <a:t>P</a:t>
            </a:r>
            <a:r>
              <a:rPr lang="en-IN" spc="15" dirty="0"/>
              <a:t>ROB</a:t>
            </a:r>
            <a:r>
              <a:rPr lang="en-IN" spc="55" dirty="0"/>
              <a:t>L</a:t>
            </a:r>
            <a:r>
              <a:rPr lang="en-IN" spc="-20" dirty="0"/>
              <a:t>E</a:t>
            </a:r>
            <a:r>
              <a:rPr lang="en-IN" spc="20" dirty="0"/>
              <a:t>M</a:t>
            </a:r>
            <a:r>
              <a:rPr lang="en-IN" dirty="0"/>
              <a:t>	</a:t>
            </a:r>
            <a:r>
              <a:rPr lang="en-IN" spc="10" dirty="0"/>
              <a:t>S</a:t>
            </a:r>
            <a:r>
              <a:rPr lang="en-IN" spc="-370" dirty="0"/>
              <a:t>T</a:t>
            </a:r>
            <a:r>
              <a:rPr lang="en-IN" spc="-375" dirty="0"/>
              <a:t>A</a:t>
            </a:r>
            <a:r>
              <a:rPr lang="en-IN" spc="15" dirty="0"/>
              <a:t>T</a:t>
            </a:r>
            <a:r>
              <a:rPr lang="en-IN" spc="-10" dirty="0"/>
              <a:t>E</a:t>
            </a:r>
            <a:r>
              <a:rPr lang="en-IN" spc="-20" dirty="0"/>
              <a:t>ME</a:t>
            </a:r>
            <a:r>
              <a:rPr lang="en-IN" spc="10" dirty="0"/>
              <a:t>NT</a:t>
            </a:r>
            <a:endParaRPr lang="en-IN" dirty="0"/>
          </a:p>
        </p:txBody>
      </p:sp>
      <p:sp>
        <p:nvSpPr>
          <p:cNvPr id="3" name="Content Placeholder 2">
            <a:extLst>
              <a:ext uri="{FF2B5EF4-FFF2-40B4-BE49-F238E27FC236}">
                <a16:creationId xmlns:a16="http://schemas.microsoft.com/office/drawing/2014/main" id="{D6462D82-265F-435E-99A9-BEA7B02A0FEB}"/>
              </a:ext>
            </a:extLst>
          </p:cNvPr>
          <p:cNvSpPr>
            <a:spLocks noGrp="1"/>
          </p:cNvSpPr>
          <p:nvPr>
            <p:ph idx="1"/>
          </p:nvPr>
        </p:nvSpPr>
        <p:spPr/>
        <p:txBody>
          <a:bodyPr/>
          <a:lstStyle/>
          <a:p>
            <a:r>
              <a:rPr lang="en-US" sz="2000" b="1" dirty="0"/>
              <a:t>Background</a:t>
            </a:r>
            <a:r>
              <a:rPr lang="en-US" b="1" dirty="0"/>
              <a:t>:</a:t>
            </a:r>
            <a:r>
              <a:rPr lang="en-US" dirty="0"/>
              <a:t> </a:t>
            </a:r>
            <a:r>
              <a:rPr lang="en-US" sz="1800" dirty="0"/>
              <a:t>Our company has a diverse workforce distributed across various departments. To effectively manage and enhance employee performance, the HR department requires a structured approach to performance evaluation.</a:t>
            </a:r>
          </a:p>
          <a:p>
            <a:endParaRPr lang="en-US" dirty="0"/>
          </a:p>
          <a:p>
            <a:r>
              <a:rPr lang="en-US" sz="2400" b="1" dirty="0"/>
              <a:t>Objective</a:t>
            </a:r>
            <a:r>
              <a:rPr lang="en-US" b="1" dirty="0"/>
              <a:t>:</a:t>
            </a:r>
            <a:r>
              <a:rPr lang="en-US" dirty="0"/>
              <a:t> </a:t>
            </a:r>
            <a:r>
              <a:rPr lang="en-US" sz="1800" b="1" dirty="0"/>
              <a:t>To develop an Excel-based system that will</a:t>
            </a:r>
          </a:p>
          <a:p>
            <a:pPr algn="ctr"/>
            <a:r>
              <a:rPr lang="en-US" altLang="en-US" b="1" dirty="0">
                <a:latin typeface="Arial" panose="020B0604020202020204" pitchFamily="34" charset="0"/>
              </a:rPr>
              <a:t> Evaluate Employee Performance</a:t>
            </a:r>
          </a:p>
          <a:p>
            <a:pPr algn="ctr"/>
            <a:r>
              <a:rPr lang="en-US" altLang="en-US" b="1" dirty="0">
                <a:latin typeface="Arial" panose="020B0604020202020204" pitchFamily="34" charset="0"/>
              </a:rPr>
              <a:t>Track Progress Over Time</a:t>
            </a:r>
          </a:p>
          <a:p>
            <a:pPr algn="ctr"/>
            <a:r>
              <a:rPr lang="en-US" altLang="en-US" b="1" dirty="0">
                <a:latin typeface="Arial" panose="020B0604020202020204" pitchFamily="34" charset="0"/>
              </a:rPr>
              <a:t>Support HR Decisions</a:t>
            </a:r>
            <a:endParaRPr lang="en-IN" dirty="0"/>
          </a:p>
          <a:p>
            <a:endParaRPr lang="en-IN" dirty="0"/>
          </a:p>
        </p:txBody>
      </p:sp>
    </p:spTree>
    <p:extLst>
      <p:ext uri="{BB962C8B-B14F-4D97-AF65-F5344CB8AC3E}">
        <p14:creationId xmlns:p14="http://schemas.microsoft.com/office/powerpoint/2010/main" val="24585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43A6-78DC-40FF-9A7E-6A08F0ABC09B}"/>
              </a:ext>
            </a:extLst>
          </p:cNvPr>
          <p:cNvSpPr>
            <a:spLocks noGrp="1"/>
          </p:cNvSpPr>
          <p:nvPr>
            <p:ph type="title"/>
          </p:nvPr>
        </p:nvSpPr>
        <p:spPr/>
        <p:txBody>
          <a:bodyPr/>
          <a:lstStyle/>
          <a:p>
            <a:r>
              <a:rPr lang="en-IN" spc="5" dirty="0"/>
              <a:t>PROJECT	</a:t>
            </a:r>
            <a:r>
              <a:rPr lang="en-IN" spc="-20" dirty="0"/>
              <a:t>OVERVIEW</a:t>
            </a:r>
            <a:endParaRPr lang="en-IN" dirty="0"/>
          </a:p>
        </p:txBody>
      </p:sp>
      <p:sp>
        <p:nvSpPr>
          <p:cNvPr id="3" name="Content Placeholder 2">
            <a:extLst>
              <a:ext uri="{FF2B5EF4-FFF2-40B4-BE49-F238E27FC236}">
                <a16:creationId xmlns:a16="http://schemas.microsoft.com/office/drawing/2014/main" id="{61D228DA-C3C7-45E2-A1FE-A1E26FE4472E}"/>
              </a:ext>
            </a:extLst>
          </p:cNvPr>
          <p:cNvSpPr>
            <a:spLocks noGrp="1"/>
          </p:cNvSpPr>
          <p:nvPr>
            <p:ph idx="1"/>
          </p:nvPr>
        </p:nvSpPr>
        <p:spPr/>
        <p:txBody>
          <a:bodyPr/>
          <a:lstStyle/>
          <a:p>
            <a:pPr lvl="0" eaLnBrk="0" fontAlgn="base" hangingPunct="0">
              <a:spcBef>
                <a:spcPct val="0"/>
              </a:spcBef>
              <a:spcAft>
                <a:spcPct val="0"/>
              </a:spcAft>
            </a:pPr>
            <a:r>
              <a:rPr lang="en-US" b="1" dirty="0"/>
              <a:t> </a:t>
            </a:r>
            <a:r>
              <a:rPr lang="en-US" sz="2000" b="1" dirty="0"/>
              <a:t>Data Collection</a:t>
            </a:r>
            <a:r>
              <a:rPr lang="en-US" b="1" dirty="0"/>
              <a:t>:</a:t>
            </a:r>
            <a:r>
              <a:rPr lang="en-US" dirty="0"/>
              <a:t> </a:t>
            </a:r>
            <a:r>
              <a:rPr lang="en-US" sz="1800" dirty="0"/>
              <a:t>Employee details, performance metrics, evaluation scores, attendance, and training records</a:t>
            </a:r>
          </a:p>
          <a:p>
            <a:pPr lvl="0" eaLnBrk="0" fontAlgn="base" hangingPunct="0">
              <a:spcBef>
                <a:spcPct val="0"/>
              </a:spcBef>
              <a:spcAft>
                <a:spcPct val="0"/>
              </a:spcAft>
            </a:pPr>
            <a:endParaRPr lang="en-US" altLang="en-US" sz="1400" dirty="0">
              <a:solidFill>
                <a:schemeClr val="tx1"/>
              </a:solidFill>
              <a:latin typeface="Arial" panose="020B0604020202020204" pitchFamily="34" charset="0"/>
            </a:endParaRPr>
          </a:p>
          <a:p>
            <a:pPr lvl="0" eaLnBrk="0" fontAlgn="base" hangingPunct="0">
              <a:spcBef>
                <a:spcPct val="0"/>
              </a:spcBef>
              <a:spcAft>
                <a:spcPct val="0"/>
              </a:spcAft>
            </a:pPr>
            <a:r>
              <a:rPr lang="en-US" sz="2000" b="1" dirty="0"/>
              <a:t>Data Organization</a:t>
            </a:r>
            <a:r>
              <a:rPr lang="en-US" b="1" dirty="0"/>
              <a:t>:</a:t>
            </a:r>
            <a:r>
              <a:rPr lang="en-US" dirty="0"/>
              <a:t> </a:t>
            </a:r>
            <a:r>
              <a:rPr lang="en-US" sz="1800" dirty="0"/>
              <a:t>Raw data, performance metrics, employee summaries, and departmental overviews.</a:t>
            </a:r>
          </a:p>
          <a:p>
            <a:pPr lvl="0" eaLnBrk="0" fontAlgn="base" hangingPunct="0">
              <a:spcBef>
                <a:spcPct val="0"/>
              </a:spcBef>
              <a:spcAft>
                <a:spcPct val="0"/>
              </a:spcAft>
            </a:pPr>
            <a:endParaRPr lang="en-US" altLang="en-US" b="1" dirty="0">
              <a:latin typeface="Arial" panose="020B0604020202020204" pitchFamily="34" charset="0"/>
            </a:endParaRPr>
          </a:p>
          <a:p>
            <a:pPr lvl="0" eaLnBrk="0" fontAlgn="base" hangingPunct="0">
              <a:spcBef>
                <a:spcPct val="0"/>
              </a:spcBef>
              <a:spcAft>
                <a:spcPct val="0"/>
              </a:spcAft>
            </a:pPr>
            <a:r>
              <a:rPr lang="en-US" altLang="en-US" sz="2000" b="1" dirty="0">
                <a:latin typeface="Arial" panose="020B0604020202020204" pitchFamily="34" charset="0"/>
              </a:rPr>
              <a:t>Analysis Tools</a:t>
            </a:r>
            <a:r>
              <a:rPr lang="en-US" altLang="en-US" sz="1800" b="1" dirty="0">
                <a:latin typeface="Arial" panose="020B0604020202020204" pitchFamily="34" charset="0"/>
              </a:rPr>
              <a:t>:</a:t>
            </a:r>
            <a:r>
              <a:rPr lang="en-US" altLang="en-US" sz="1800" dirty="0">
                <a:latin typeface="Arial" panose="020B0604020202020204" pitchFamily="34" charset="0"/>
              </a:rPr>
              <a:t> Formulas, PivotTables, charts/graphs, conditional formatting, and data validation</a:t>
            </a:r>
          </a:p>
          <a:p>
            <a:pPr lvl="0" eaLnBrk="0" fontAlgn="base" hangingPunct="0">
              <a:spcBef>
                <a:spcPct val="0"/>
              </a:spcBef>
              <a:spcAft>
                <a:spcPct val="0"/>
              </a:spcAft>
            </a:pPr>
            <a:endParaRPr lang="en-US" altLang="en-US" sz="1400" dirty="0">
              <a:solidFill>
                <a:schemeClr val="tx1"/>
              </a:solidFill>
              <a:latin typeface="Arial" panose="020B0604020202020204" pitchFamily="34" charset="0"/>
            </a:endParaRPr>
          </a:p>
          <a:p>
            <a:pPr lvl="0" eaLnBrk="0" fontAlgn="base" hangingPunct="0">
              <a:spcBef>
                <a:spcPct val="0"/>
              </a:spcBef>
              <a:spcAft>
                <a:spcPct val="0"/>
              </a:spcAft>
            </a:pPr>
            <a:r>
              <a:rPr lang="en-US" sz="2000" b="1" dirty="0"/>
              <a:t>Reporting</a:t>
            </a:r>
            <a:r>
              <a:rPr lang="en-US" b="1" dirty="0"/>
              <a:t>:</a:t>
            </a:r>
            <a:r>
              <a:rPr lang="en-US" dirty="0"/>
              <a:t> </a:t>
            </a:r>
            <a:r>
              <a:rPr lang="en-US" sz="1800" dirty="0"/>
              <a:t>Detailed performance reports, visual dashboards, and actionable insights</a:t>
            </a:r>
            <a:endParaRPr lang="en-US" altLang="en-US" sz="1800" dirty="0">
              <a:solidFill>
                <a:schemeClr val="tx1"/>
              </a:solidFill>
              <a:latin typeface="Arial" panose="020B0604020202020204" pitchFamily="34" charset="0"/>
            </a:endParaRPr>
          </a:p>
          <a:p>
            <a:endParaRPr lang="en-IN" dirty="0"/>
          </a:p>
        </p:txBody>
      </p:sp>
    </p:spTree>
    <p:extLst>
      <p:ext uri="{BB962C8B-B14F-4D97-AF65-F5344CB8AC3E}">
        <p14:creationId xmlns:p14="http://schemas.microsoft.com/office/powerpoint/2010/main" val="229320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E5DFC-2163-4729-892F-0BAB0CCD7D32}"/>
              </a:ext>
            </a:extLst>
          </p:cNvPr>
          <p:cNvSpPr>
            <a:spLocks noGrp="1"/>
          </p:cNvSpPr>
          <p:nvPr>
            <p:ph type="title"/>
          </p:nvPr>
        </p:nvSpPr>
        <p:spPr/>
        <p:txBody>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endParaRPr lang="en-IN" dirty="0"/>
          </a:p>
        </p:txBody>
      </p:sp>
      <p:sp>
        <p:nvSpPr>
          <p:cNvPr id="3" name="Content Placeholder 2">
            <a:extLst>
              <a:ext uri="{FF2B5EF4-FFF2-40B4-BE49-F238E27FC236}">
                <a16:creationId xmlns:a16="http://schemas.microsoft.com/office/drawing/2014/main" id="{3131D447-4E9A-4F59-8873-9EEC399D0E72}"/>
              </a:ext>
            </a:extLst>
          </p:cNvPr>
          <p:cNvSpPr>
            <a:spLocks noGrp="1"/>
          </p:cNvSpPr>
          <p:nvPr>
            <p:ph idx="1"/>
          </p:nvPr>
        </p:nvSpPr>
        <p:spPr/>
        <p:txBody>
          <a:bodyPr/>
          <a:lstStyle/>
          <a:p>
            <a:pPr marL="342900" indent="-342900">
              <a:buAutoNum type="arabicPeriod"/>
            </a:pPr>
            <a:r>
              <a:rPr lang="en-US" sz="1800" dirty="0"/>
              <a:t>Human Resources (HR) Managers</a:t>
            </a:r>
          </a:p>
          <a:p>
            <a:r>
              <a:rPr lang="en-IN" sz="1800" dirty="0"/>
              <a:t>2. </a:t>
            </a:r>
            <a:r>
              <a:rPr lang="en-IN" sz="1800" dirty="0">
                <a:latin typeface="Bahnschrift" panose="020B0502040204020203" pitchFamily="34" charset="0"/>
              </a:rPr>
              <a:t>Department</a:t>
            </a:r>
            <a:r>
              <a:rPr lang="en-IN" sz="1800" dirty="0"/>
              <a:t> Heads/Managers</a:t>
            </a:r>
          </a:p>
          <a:p>
            <a:r>
              <a:rPr lang="en-IN" sz="1800" dirty="0"/>
              <a:t>3. Line Managers/Supervisors</a:t>
            </a:r>
          </a:p>
          <a:p>
            <a:r>
              <a:rPr lang="en-IN" sz="1800" dirty="0"/>
              <a:t>4. Employees</a:t>
            </a:r>
          </a:p>
          <a:p>
            <a:r>
              <a:rPr lang="en-IN" sz="1800" dirty="0"/>
              <a:t>5. Senior Leadership/Executives</a:t>
            </a:r>
          </a:p>
          <a:p>
            <a:r>
              <a:rPr lang="en-US" sz="1800" dirty="0"/>
              <a:t>6. Training and Development Specialists</a:t>
            </a:r>
            <a:endParaRPr lang="en-IN" sz="1800" dirty="0"/>
          </a:p>
          <a:p>
            <a:endParaRPr lang="en-IN" dirty="0"/>
          </a:p>
        </p:txBody>
      </p:sp>
    </p:spTree>
    <p:extLst>
      <p:ext uri="{BB962C8B-B14F-4D97-AF65-F5344CB8AC3E}">
        <p14:creationId xmlns:p14="http://schemas.microsoft.com/office/powerpoint/2010/main" val="176692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2207-8CDD-4BA6-AA38-62035933004F}"/>
              </a:ext>
            </a:extLst>
          </p:cNvPr>
          <p:cNvSpPr>
            <a:spLocks noGrp="1"/>
          </p:cNvSpPr>
          <p:nvPr>
            <p:ph type="title"/>
          </p:nvPr>
        </p:nvSpPr>
        <p:spPr/>
        <p:txBody>
          <a:bodyPr/>
          <a:lstStyle/>
          <a:p>
            <a:r>
              <a:rPr lang="en-US" spc="10" dirty="0"/>
              <a:t>O</a:t>
            </a:r>
            <a:r>
              <a:rPr lang="en-US" spc="25" dirty="0"/>
              <a:t>U</a:t>
            </a:r>
            <a:r>
              <a:rPr lang="en-US" dirty="0"/>
              <a:t>R</a:t>
            </a:r>
            <a:r>
              <a:rPr lang="en-US" spc="5" dirty="0"/>
              <a:t> </a:t>
            </a:r>
            <a:r>
              <a:rPr lang="en-US" spc="25" dirty="0"/>
              <a:t>S</a:t>
            </a:r>
            <a:r>
              <a:rPr lang="en-US" spc="10" dirty="0"/>
              <a:t>O</a:t>
            </a:r>
            <a:r>
              <a:rPr lang="en-US" spc="25" dirty="0"/>
              <a:t>LU</a:t>
            </a:r>
            <a:r>
              <a:rPr lang="en-US" spc="-35" dirty="0"/>
              <a:t>T</a:t>
            </a:r>
            <a:r>
              <a:rPr lang="en-US" spc="-30" dirty="0"/>
              <a:t>I</a:t>
            </a:r>
            <a:r>
              <a:rPr lang="en-US" spc="10" dirty="0"/>
              <a:t>O</a:t>
            </a:r>
            <a:r>
              <a:rPr lang="en-US" dirty="0"/>
              <a:t>N</a:t>
            </a:r>
            <a:r>
              <a:rPr lang="en-US" spc="-345" dirty="0"/>
              <a:t> </a:t>
            </a:r>
            <a:r>
              <a:rPr lang="en-US" spc="-35" dirty="0"/>
              <a:t>A</a:t>
            </a:r>
            <a:r>
              <a:rPr lang="en-US" spc="-5" dirty="0"/>
              <a:t>N</a:t>
            </a:r>
            <a:r>
              <a:rPr lang="en-US" dirty="0"/>
              <a:t>D</a:t>
            </a:r>
            <a:r>
              <a:rPr lang="en-US" spc="35" dirty="0"/>
              <a:t> </a:t>
            </a:r>
            <a:r>
              <a:rPr lang="en-US" spc="-30" dirty="0"/>
              <a:t>I</a:t>
            </a:r>
            <a:r>
              <a:rPr lang="en-US" spc="-35" dirty="0"/>
              <a:t>T</a:t>
            </a:r>
            <a:r>
              <a:rPr lang="en-US" dirty="0"/>
              <a:t>S</a:t>
            </a:r>
            <a:r>
              <a:rPr lang="en-US" spc="60" dirty="0"/>
              <a:t> </a:t>
            </a:r>
            <a:r>
              <a:rPr lang="en-US" spc="-295" dirty="0"/>
              <a:t>V</a:t>
            </a:r>
            <a:r>
              <a:rPr lang="en-US" spc="-35" dirty="0"/>
              <a:t>A</a:t>
            </a:r>
            <a:r>
              <a:rPr lang="en-US" spc="25" dirty="0"/>
              <a:t>LU</a:t>
            </a:r>
            <a:r>
              <a:rPr lang="en-US" dirty="0"/>
              <a:t>E</a:t>
            </a:r>
            <a:r>
              <a:rPr lang="en-US" spc="-65" dirty="0"/>
              <a:t> </a:t>
            </a:r>
            <a:r>
              <a:rPr lang="en-US" spc="-15" dirty="0"/>
              <a:t>P</a:t>
            </a:r>
            <a:r>
              <a:rPr lang="en-US" spc="-30" dirty="0"/>
              <a:t>R</a:t>
            </a:r>
            <a:r>
              <a:rPr lang="en-US" spc="10" dirty="0"/>
              <a:t>O</a:t>
            </a:r>
            <a:r>
              <a:rPr lang="en-US" spc="-15" dirty="0"/>
              <a:t>P</a:t>
            </a:r>
            <a:r>
              <a:rPr lang="en-US" spc="10" dirty="0"/>
              <a:t>O</a:t>
            </a:r>
            <a:r>
              <a:rPr lang="en-US" spc="25" dirty="0"/>
              <a:t>S</a:t>
            </a:r>
            <a:r>
              <a:rPr lang="en-US" spc="-30" dirty="0"/>
              <a:t>I</a:t>
            </a:r>
            <a:r>
              <a:rPr lang="en-US" spc="-35" dirty="0"/>
              <a:t>T</a:t>
            </a:r>
            <a:r>
              <a:rPr lang="en-US" spc="-30" dirty="0"/>
              <a:t>I</a:t>
            </a:r>
            <a:r>
              <a:rPr lang="en-US" spc="10" dirty="0"/>
              <a:t>O</a:t>
            </a:r>
            <a:r>
              <a:rPr lang="en-US" dirty="0"/>
              <a:t>N</a:t>
            </a:r>
            <a:endParaRPr lang="en-IN" dirty="0"/>
          </a:p>
        </p:txBody>
      </p:sp>
      <p:sp>
        <p:nvSpPr>
          <p:cNvPr id="3" name="Content Placeholder 2">
            <a:extLst>
              <a:ext uri="{FF2B5EF4-FFF2-40B4-BE49-F238E27FC236}">
                <a16:creationId xmlns:a16="http://schemas.microsoft.com/office/drawing/2014/main" id="{4C12DB6C-7CE1-49DD-9112-2427BB5E312C}"/>
              </a:ext>
            </a:extLst>
          </p:cNvPr>
          <p:cNvSpPr>
            <a:spLocks noGrp="1"/>
          </p:cNvSpPr>
          <p:nvPr>
            <p:ph idx="1"/>
          </p:nvPr>
        </p:nvSpPr>
        <p:spPr/>
        <p:txBody>
          <a:bodyPr>
            <a:normAutofit fontScale="92500" lnSpcReduction="20000"/>
          </a:bodyPr>
          <a:lstStyle/>
          <a:p>
            <a:r>
              <a:rPr lang="en-US" sz="2000" b="1" dirty="0"/>
              <a:t>Data Integration</a:t>
            </a:r>
            <a:r>
              <a:rPr lang="en-US" b="1" dirty="0"/>
              <a:t>:</a:t>
            </a:r>
            <a:r>
              <a:rPr lang="en-US" dirty="0"/>
              <a:t> </a:t>
            </a:r>
            <a:r>
              <a:rPr lang="en-US" sz="1800" dirty="0"/>
              <a:t>Centralized collection of employee performance metrics, evaluation scores, and additional data.</a:t>
            </a:r>
          </a:p>
          <a:p>
            <a:endParaRPr lang="en-US" sz="1800" dirty="0"/>
          </a:p>
          <a:p>
            <a:r>
              <a:rPr lang="en-US" sz="2000" b="1" dirty="0"/>
              <a:t>Advanced Analysis</a:t>
            </a:r>
            <a:r>
              <a:rPr lang="en-US" sz="1800" b="1" dirty="0"/>
              <a:t>:</a:t>
            </a:r>
            <a:r>
              <a:rPr lang="en-US" sz="1800" dirty="0"/>
              <a:t> Utilization of formulas, PivotTables, and charts to provide deep insights into individual and departmental performance.</a:t>
            </a:r>
          </a:p>
          <a:p>
            <a:endParaRPr lang="en-US" sz="1800" dirty="0"/>
          </a:p>
          <a:p>
            <a:r>
              <a:rPr lang="en-US" sz="2000" b="1" dirty="0"/>
              <a:t>Dynamic Reporting</a:t>
            </a:r>
            <a:r>
              <a:rPr lang="en-US" b="1" dirty="0"/>
              <a:t>:</a:t>
            </a:r>
            <a:r>
              <a:rPr lang="en-US" dirty="0"/>
              <a:t> </a:t>
            </a:r>
            <a:r>
              <a:rPr lang="en-US" sz="1800" dirty="0"/>
              <a:t>Comprehensive reports and visual dashboards that summarize key performance metrics and trends.</a:t>
            </a:r>
          </a:p>
          <a:p>
            <a:endParaRPr lang="en-US" dirty="0"/>
          </a:p>
          <a:p>
            <a:r>
              <a:rPr lang="en-US" sz="2000" b="1" dirty="0"/>
              <a:t>User-Friendly Interface</a:t>
            </a:r>
            <a:r>
              <a:rPr lang="en-US" sz="1800" b="1" dirty="0"/>
              <a:t>:</a:t>
            </a:r>
            <a:r>
              <a:rPr lang="en-US" sz="1800" dirty="0"/>
              <a:t> Easy-to-navigate Excel workbook with data validation and conditional formatting to enhance usability</a:t>
            </a:r>
            <a:r>
              <a:rPr lang="en-US" dirty="0"/>
              <a:t>.</a:t>
            </a:r>
            <a:endParaRPr lang="en-IN" dirty="0"/>
          </a:p>
          <a:p>
            <a:endParaRPr lang="en-IN" dirty="0"/>
          </a:p>
        </p:txBody>
      </p:sp>
    </p:spTree>
    <p:extLst>
      <p:ext uri="{BB962C8B-B14F-4D97-AF65-F5344CB8AC3E}">
        <p14:creationId xmlns:p14="http://schemas.microsoft.com/office/powerpoint/2010/main" val="1955044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0C42-AB2E-46C6-B2E8-1352DB2190B9}"/>
              </a:ext>
            </a:extLst>
          </p:cNvPr>
          <p:cNvSpPr>
            <a:spLocks noGrp="1"/>
          </p:cNvSpPr>
          <p:nvPr>
            <p:ph type="title"/>
          </p:nvPr>
        </p:nvSpPr>
        <p:spPr/>
        <p:txBody>
          <a:bodyPr/>
          <a:lstStyle/>
          <a:p>
            <a:r>
              <a:rPr lang="en-IN" dirty="0"/>
              <a:t>Dataset Description</a:t>
            </a:r>
          </a:p>
        </p:txBody>
      </p:sp>
      <p:graphicFrame>
        <p:nvGraphicFramePr>
          <p:cNvPr id="4" name="Content Placeholder 3">
            <a:extLst>
              <a:ext uri="{FF2B5EF4-FFF2-40B4-BE49-F238E27FC236}">
                <a16:creationId xmlns:a16="http://schemas.microsoft.com/office/drawing/2014/main" id="{B2E22E85-1B64-4F53-9797-5EEAB9F09973}"/>
              </a:ext>
            </a:extLst>
          </p:cNvPr>
          <p:cNvGraphicFramePr>
            <a:graphicFrameLocks noGrp="1"/>
          </p:cNvGraphicFramePr>
          <p:nvPr>
            <p:ph idx="1"/>
            <p:extLst>
              <p:ext uri="{D42A27DB-BD31-4B8C-83A1-F6EECF244321}">
                <p14:modId xmlns:p14="http://schemas.microsoft.com/office/powerpoint/2010/main" val="8961120"/>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358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5A9F-0B56-4ED6-B5A8-FAB3E79D6FE4}"/>
              </a:ext>
            </a:extLst>
          </p:cNvPr>
          <p:cNvSpPr>
            <a:spLocks noGrp="1"/>
          </p:cNvSpPr>
          <p:nvPr>
            <p:ph type="title"/>
          </p:nvPr>
        </p:nvSpPr>
        <p:spPr/>
        <p:txBody>
          <a:bodyPr/>
          <a:lstStyle/>
          <a:p>
            <a:r>
              <a:rPr lang="en-US" spc="15" dirty="0"/>
              <a:t>THE</a:t>
            </a:r>
            <a:r>
              <a:rPr lang="en-US" spc="20" dirty="0"/>
              <a:t> "</a:t>
            </a:r>
            <a:r>
              <a:rPr lang="en-US" spc="10" dirty="0"/>
              <a:t>WOW"</a:t>
            </a:r>
            <a:r>
              <a:rPr lang="en-US" spc="85" dirty="0"/>
              <a:t> </a:t>
            </a:r>
            <a:r>
              <a:rPr lang="en-US" spc="10" dirty="0"/>
              <a:t>IN</a:t>
            </a:r>
            <a:r>
              <a:rPr lang="en-US" spc="-5" dirty="0"/>
              <a:t> </a:t>
            </a:r>
            <a:r>
              <a:rPr lang="en-US" spc="15" dirty="0"/>
              <a:t>OUR</a:t>
            </a:r>
            <a:r>
              <a:rPr lang="en-US" spc="-10" dirty="0"/>
              <a:t> </a:t>
            </a:r>
            <a:r>
              <a:rPr lang="en-US" spc="20" dirty="0"/>
              <a:t>SOLUTION</a:t>
            </a:r>
            <a:endParaRPr lang="en-IN" dirty="0"/>
          </a:p>
        </p:txBody>
      </p:sp>
      <p:sp>
        <p:nvSpPr>
          <p:cNvPr id="3" name="Content Placeholder 2">
            <a:extLst>
              <a:ext uri="{FF2B5EF4-FFF2-40B4-BE49-F238E27FC236}">
                <a16:creationId xmlns:a16="http://schemas.microsoft.com/office/drawing/2014/main" id="{08340BF8-9B05-4031-ABFA-E546E48F4042}"/>
              </a:ext>
            </a:extLst>
          </p:cNvPr>
          <p:cNvSpPr>
            <a:spLocks noGrp="1"/>
          </p:cNvSpPr>
          <p:nvPr>
            <p:ph idx="1"/>
          </p:nvPr>
        </p:nvSpPr>
        <p:spPr/>
        <p:txBody>
          <a:bodyPr/>
          <a:lstStyle/>
          <a:p>
            <a:r>
              <a:rPr lang="en-US" sz="3600" dirty="0"/>
              <a:t>PERFORMANCE LEVEL=IFS(Y2&gt;=5,"VERY HIGH",Y2&gt;=4,"HIGH",Y2&gt;=3,"MID",TRUE,"LOW")</a:t>
            </a:r>
            <a:endParaRPr lang="en-US" sz="3600" dirty="0">
              <a:solidFill>
                <a:srgbClr val="0D0D0D"/>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65024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{F035F5A8-2019-4E84-BA20-17CD172B4D36}tf33552983_win32</Template>
  <TotalTime>67</TotalTime>
  <Words>549</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Bahnschrift</vt:lpstr>
      <vt:lpstr>Franklin Gothic Book</vt:lpstr>
      <vt:lpstr>Franklin Gothic Demi</vt:lpstr>
      <vt:lpstr>Times New Roman</vt:lpstr>
      <vt:lpstr>Trebuchet MS</vt:lpstr>
      <vt:lpstr>Wingdings 2</vt:lpstr>
      <vt:lpstr>DividendVTI</vt:lpstr>
      <vt:lpstr>Employee Data Analysis using Excel</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MODELLING</vt:lpstr>
      <vt:lpstr>RESULTS</vt:lpstr>
      <vt:lpstr>conclusion</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lenovo</dc:creator>
  <cp:lastModifiedBy>lenovo</cp:lastModifiedBy>
  <cp:revision>2</cp:revision>
  <dcterms:created xsi:type="dcterms:W3CDTF">2024-08-30T08:01:27Z</dcterms:created>
  <dcterms:modified xsi:type="dcterms:W3CDTF">2024-08-30T09:47:41Z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