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2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A613-DBFD-90FA-4769-25EC93C5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E4DBF-64C6-F9C8-860B-BB3CD1FDD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956F-5DA9-FD36-3560-0DF680FB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A07B-6F1D-405D-FBE2-5344954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5209-57A9-16EB-0748-A0DB67A1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8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BC9F-83DA-7249-D358-BF93F809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7A46A-15A1-5BFA-CCAF-0E9C18F26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161E-EB18-DDA4-C6BE-4A13F3A3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B450-FA85-01CF-1B5D-1B65E2A6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2865-69A4-6457-1040-9EE17ACE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9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234D7-91B7-CED6-9916-DEC697419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7D07B-8AB9-274F-64F4-7561AC7A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A7-C21F-40D5-6A03-ED7973BC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DD55C-2881-5116-69B4-AC0D3EF4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41E14-C2AC-FE16-3840-81253078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7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32FA-9576-8E25-5B3C-39ED1075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663C-5385-F8F4-59CF-C5E8714C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FFC42-7C82-3DD5-D466-D1E0F746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8A89-AD1E-2300-76A3-30277345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CEA0-C98C-2E92-34D4-A647B67C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0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FCA-FF61-7B6A-B06A-520398B5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9786D-6BA9-76F2-82F4-FD778311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2DD9-1613-EB17-C5DE-F22239F3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BCDA-51DC-ED9B-F281-9ABCC518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2F90-FECF-5AAD-4EF2-69F09B5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7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B21F-330E-699C-4F6F-CD7C546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4AA06-0850-0CAC-473C-4D9AC7859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CDE1-1713-0D73-DE48-231DC1230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03F7-5E4C-DA90-7D50-42818A8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7C56-7CBB-9FAF-3C08-815C9172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86335-AA4D-176E-C5CE-0A7A17CC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393-67C6-B560-1264-E6E3E837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36AF8-B63A-99E9-D479-B1E2F1F8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1BE5E-F8D1-9EE0-ED93-785A7A01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E4752-BFF3-1729-AE9B-AF1792E4B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DDFC5-E870-673C-6ED7-5B9A58064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6338A-D542-3613-9A02-D3287821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C6FAF-40A6-F4CB-245E-4017FB6E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9EA9A-11D4-27E9-BB5F-43DB1224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9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4B5D-FAFF-01C0-FB84-161E9192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9E80B-347F-C8AC-F2E1-BFC796B2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8FFBF-3CFA-5BE9-D8A8-2B000A70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6469-EDD3-6D37-A4A2-3E1CFE17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9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DACD6-2B4A-4453-4BAE-BF95012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63A1D-48E9-B158-E45E-81DABE93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0F0E3-B160-DE8F-766B-BAF2CF4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3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7974-2DE1-B643-1486-0145891E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E45D-E892-FA31-F7AB-DEC5DD0B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61036-C4F4-3E02-5170-F67F87F3E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3C5D2-D0DE-1C1D-D22A-C2A3DBB6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A1EEE-FE34-B4DB-04C3-756C20AC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6075-3F36-EDA2-B8B5-6D5D0E92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3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CA53-66EA-FA43-0F45-2E074AC8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AAB96-A2EB-CFB9-D1C4-F9BC458F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3B7E-5D66-3CF6-EB43-51BD3604E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5440-7471-64ED-E908-5062B526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AF8BC-E711-3E43-A7B0-6AE0696E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8A1E-04BB-0498-CB10-C0E904FB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2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C2FF7-DC00-F91B-302E-4F65FC56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DA76-85E1-E007-4DBC-4E9713B21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5204-557D-C5CC-E315-349299657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F46EA-53E1-4172-856C-F1930A6CFA7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8228-473F-C2AF-A4C3-CD70C21F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B4FFC-A1E7-0E75-BF4A-E2D51032D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2FA6-085E-484F-A2F5-ED461E3B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3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D0F8-AF0C-DD6D-A180-F5DF5D7D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100+] Valorant Logo Wallpapers | page 2 | Wallpapers.com">
            <a:extLst>
              <a:ext uri="{FF2B5EF4-FFF2-40B4-BE49-F238E27FC236}">
                <a16:creationId xmlns:a16="http://schemas.microsoft.com/office/drawing/2014/main" id="{3563A3C2-A2AF-93D9-F44B-E549C576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96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3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97E8-A6E9-173F-6EC0-C5B895C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1C11-6EA5-8FCB-C5C6-E49E7CCA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 conclusion, Valorant Ascension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enhances the gaming experience with its innovative features and competitive edge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solidifying its place in the hearts of players around the world.</a:t>
            </a:r>
            <a:endParaRPr lang="en-IN" dirty="0"/>
          </a:p>
        </p:txBody>
      </p:sp>
      <p:pic>
        <p:nvPicPr>
          <p:cNvPr id="6148" name="Picture 4" descr="Everything you need to know about Valorant">
            <a:extLst>
              <a:ext uri="{FF2B5EF4-FFF2-40B4-BE49-F238E27FC236}">
                <a16:creationId xmlns:a16="http://schemas.microsoft.com/office/drawing/2014/main" id="{9D9393CC-25B2-03EA-16CF-86E78B24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7869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1882-AE96-746A-C9D4-B5278CEE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32" y="2669412"/>
            <a:ext cx="12804648" cy="5694299"/>
          </a:xfrm>
        </p:spPr>
        <p:txBody>
          <a:bodyPr>
            <a:normAutofit/>
          </a:bodyPr>
          <a:lstStyle/>
          <a:p>
            <a:pPr algn="ctr"/>
            <a:r>
              <a:rPr lang="en-IN" sz="13800" b="1" dirty="0">
                <a:highlight>
                  <a:srgbClr val="00FFFF"/>
                </a:highlight>
                <a:latin typeface="Brush Script MT" panose="03060802040406070304" pitchFamily="66" charset="0"/>
                <a:cs typeface="Times New Roman" panose="02020603050405020304" pitchFamily="18" charset="0"/>
              </a:rPr>
              <a:t>Valoran</a:t>
            </a:r>
            <a:r>
              <a:rPr lang="en-IN" sz="13800" b="1" dirty="0">
                <a:highlight>
                  <a:srgbClr val="FF0000"/>
                </a:highlight>
                <a:latin typeface="Brush Script MT" panose="03060802040406070304" pitchFamily="66" charset="0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FFE4E6-008E-409E-D925-2B002A176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823323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2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BF88-A218-DA61-2280-0D1AFE5F6C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641F-DCD4-0FC3-3F01-BF7488083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1026" name="Picture 2" descr="Valorant Wallpapers | 4k and HD for Desktop and Mobile">
            <a:extLst>
              <a:ext uri="{FF2B5EF4-FFF2-40B4-BE49-F238E27FC236}">
                <a16:creationId xmlns:a16="http://schemas.microsoft.com/office/drawing/2014/main" id="{D935F88F-EB53-FE07-9D5F-43553B05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78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D96F-F9DA-5DD3-BD74-6B7706EE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91348-7363-01EE-EE75-936E76599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0680" y="1877581"/>
            <a:ext cx="103380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Valorant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is a 5v5 tactical first-person shooter (FPS)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Developed and published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Riot Games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Officially released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June 2, 2020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for Windows PC.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Combines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tactical gameplay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(like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Counter-Strike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)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unique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agent abilities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(like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Overwatch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1026" name="Picture 2" descr="Everything you need to know about Valorant">
            <a:extLst>
              <a:ext uri="{FF2B5EF4-FFF2-40B4-BE49-F238E27FC236}">
                <a16:creationId xmlns:a16="http://schemas.microsoft.com/office/drawing/2014/main" id="{D4EC6D5B-56FF-80E2-DE9B-02ABC6064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6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45A9-4AC5-5E35-1F6F-8D8B592E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76" y="613981"/>
            <a:ext cx="6961632" cy="1010603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Gameplay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95B4EB-B29F-B4CA-618C-AD837E5E55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29056" y="1790468"/>
            <a:ext cx="96438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match is played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teams of 5 players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team attacks, the other defends.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 and defend the spike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 the enemy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to win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rounds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wins the match.</a:t>
            </a:r>
          </a:p>
        </p:txBody>
      </p:sp>
      <p:pic>
        <p:nvPicPr>
          <p:cNvPr id="1026" name="Picture 2" descr="Valorant Review | TheXboxHub">
            <a:extLst>
              <a:ext uri="{FF2B5EF4-FFF2-40B4-BE49-F238E27FC236}">
                <a16:creationId xmlns:a16="http://schemas.microsoft.com/office/drawing/2014/main" id="{167AC619-D846-C31D-4754-DDC37CF67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074"/>
            <a:ext cx="12192000" cy="694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441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80C6F1B6-0BAC-4EA4-BFF7-A81DEF4C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 and Abilities</a:t>
            </a:r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DAA1AB91-E298-7845-8A86-9BF5FE25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3560" y="1789049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IN" dirty="0"/>
              <a:t>Unique agents with different roles: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Duelists</a:t>
            </a:r>
            <a:r>
              <a:rPr lang="en-IN" dirty="0"/>
              <a:t> (e.g., Jett, Reyna)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Initiators</a:t>
            </a:r>
            <a:r>
              <a:rPr lang="en-IN" dirty="0"/>
              <a:t> (e.g., Sova, Fade)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Controllers</a:t>
            </a:r>
            <a:r>
              <a:rPr lang="en-IN" dirty="0"/>
              <a:t> (e.g., Viper, Omen)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Sentinels</a:t>
            </a:r>
            <a:r>
              <a:rPr lang="en-IN" dirty="0"/>
              <a:t> (e.g., Sage, Killjoy)</a:t>
            </a:r>
          </a:p>
          <a:p>
            <a:endParaRPr lang="en-IN" dirty="0"/>
          </a:p>
        </p:txBody>
      </p:sp>
      <p:pic>
        <p:nvPicPr>
          <p:cNvPr id="2052" name="Picture 4" descr="Everything you need to know about Valorant">
            <a:extLst>
              <a:ext uri="{FF2B5EF4-FFF2-40B4-BE49-F238E27FC236}">
                <a16:creationId xmlns:a16="http://schemas.microsoft.com/office/drawing/2014/main" id="{5B8FBC61-6227-1116-8CE5-D8ED0FD30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5269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49717ED7-6FDF-E706-CD5B-3FD186A4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Weapons &amp; Gunplay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EFB6D-78CB-1298-E1DE-65C4131BC5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0614" y="1596714"/>
            <a:ext cx="77732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Realistic gun mechanics (spray patterns, recoil control)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weapons: Vandal, Phantom, Operator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aim and precision</a:t>
            </a:r>
          </a:p>
        </p:txBody>
      </p:sp>
      <p:pic>
        <p:nvPicPr>
          <p:cNvPr id="1027" name="Picture 3" descr="Valorant Weapon Tier List for March 2021">
            <a:extLst>
              <a:ext uri="{FF2B5EF4-FFF2-40B4-BE49-F238E27FC236}">
                <a16:creationId xmlns:a16="http://schemas.microsoft.com/office/drawing/2014/main" id="{1D695912-386A-CDAA-23F4-3779B59C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88" y="3082736"/>
            <a:ext cx="5183856" cy="29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verything you need to know about Valorant">
            <a:extLst>
              <a:ext uri="{FF2B5EF4-FFF2-40B4-BE49-F238E27FC236}">
                <a16:creationId xmlns:a16="http://schemas.microsoft.com/office/drawing/2014/main" id="{EDA4FCB3-0FD5-5836-B474-7F4F02948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4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DEC9DDC3-5801-6126-87CE-D6F8BD8E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7029"/>
            <a:ext cx="10515600" cy="1325563"/>
          </a:xfrm>
        </p:spPr>
        <p:txBody>
          <a:bodyPr/>
          <a:lstStyle/>
          <a:p>
            <a:r>
              <a:rPr lang="en-IN" b="1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7E959D27-DB83-A50B-426A-C0A81EDE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44" y="3805408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Custom-built maps designed for balance and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Bind, Ascent, Haven, Lotus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map has unique features (teleporters, doors, etc.)</a:t>
            </a:r>
          </a:p>
          <a:p>
            <a:endParaRPr lang="en-IN" dirty="0"/>
          </a:p>
        </p:txBody>
      </p:sp>
      <p:pic>
        <p:nvPicPr>
          <p:cNvPr id="2050" name="Picture 2" descr="Valorant Map Guide - All Maps Overview">
            <a:extLst>
              <a:ext uri="{FF2B5EF4-FFF2-40B4-BE49-F238E27FC236}">
                <a16:creationId xmlns:a16="http://schemas.microsoft.com/office/drawing/2014/main" id="{AEF34212-D07B-0746-2A6D-B78DD13E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80" y="193971"/>
            <a:ext cx="5350764" cy="29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verything you need to know about Valorant">
            <a:extLst>
              <a:ext uri="{FF2B5EF4-FFF2-40B4-BE49-F238E27FC236}">
                <a16:creationId xmlns:a16="http://schemas.microsoft.com/office/drawing/2014/main" id="{FDE72536-0DB1-9E31-9F32-BE091116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116"/>
            <a:ext cx="12192000" cy="693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982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2EF0DE77-0799-4362-0EE5-5CEDD6B7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Valorant So Popular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0602AB18-42E8-A0C0-813D-5DB70CC5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Competitive and skill-based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Blend of Counter-Strike gunplay and Overwatch-style 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support and constant updates from Riot Games</a:t>
            </a:r>
          </a:p>
          <a:p>
            <a:endParaRPr lang="en-IN" dirty="0"/>
          </a:p>
        </p:txBody>
      </p:sp>
      <p:pic>
        <p:nvPicPr>
          <p:cNvPr id="5124" name="Picture 4" descr="Everything you need to know about Valorant">
            <a:extLst>
              <a:ext uri="{FF2B5EF4-FFF2-40B4-BE49-F238E27FC236}">
                <a16:creationId xmlns:a16="http://schemas.microsoft.com/office/drawing/2014/main" id="{393F36D0-DA95-2B3E-BE51-8248AAED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01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250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Brush Script MT</vt:lpstr>
      <vt:lpstr>Calibri</vt:lpstr>
      <vt:lpstr>Calibri Light</vt:lpstr>
      <vt:lpstr>Google Sans</vt:lpstr>
      <vt:lpstr>Times New Roman</vt:lpstr>
      <vt:lpstr>Office Theme</vt:lpstr>
      <vt:lpstr>PowerPoint Presentation</vt:lpstr>
      <vt:lpstr>Valorant</vt:lpstr>
      <vt:lpstr>PowerPoint Presentation</vt:lpstr>
      <vt:lpstr>Introduction</vt:lpstr>
      <vt:lpstr>Gameplay Overview</vt:lpstr>
      <vt:lpstr>Agents and Abilities</vt:lpstr>
      <vt:lpstr>Weapons &amp; Gunplay</vt:lpstr>
      <vt:lpstr>Maps</vt:lpstr>
      <vt:lpstr>Why is Valorant So Popular?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2025-05-20T05:45:37Z</dcterms:created>
  <dcterms:modified xsi:type="dcterms:W3CDTF">2025-05-22T05:02:11Z</dcterms:modified>
</cp:coreProperties>
</file>