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5/18/2025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7118-7720-3394-EF3E-0BF63A50A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en-US" sz="8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🏥 Hospital Data Analysis </a:t>
            </a:r>
            <a:br>
              <a:rPr kumimoji="0" lang="en-US" altLang="en-US" sz="8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IN" sz="8000" dirty="0"/>
              <a:t>using </a:t>
            </a:r>
            <a:r>
              <a:rPr lang="en-IN" sz="8000" dirty="0" err="1"/>
              <a:t>Sql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04ECA-2AF0-B681-CF8D-45DDF492D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Deepak</a:t>
            </a:r>
          </a:p>
        </p:txBody>
      </p:sp>
    </p:spTree>
    <p:extLst>
      <p:ext uri="{BB962C8B-B14F-4D97-AF65-F5344CB8AC3E}">
        <p14:creationId xmlns:p14="http://schemas.microsoft.com/office/powerpoint/2010/main" val="373932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AE0A-5D66-031D-3771-CCAAF470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the average number of days patients spend in each department.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9C3FA-991A-4DC1-A91F-992635BDC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73" y="2093976"/>
            <a:ext cx="6415479" cy="24768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2CE6E-CB43-3367-21BD-E5D25F17B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474" y="2996383"/>
            <a:ext cx="2728635" cy="2801743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7ED9332-FB7B-6E33-6855-91B8BC3D46C5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751452" y="3332399"/>
            <a:ext cx="2511022" cy="1064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4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D7C4-6D36-FFD5-41F0-A975CE5E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department with the least number of patients.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1C203F-7C97-8AED-7D4E-27240A28E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5372850" cy="2152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B0D7D-2433-DB6C-7DDA-CCA1B591D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028" y="4465070"/>
            <a:ext cx="3023872" cy="132266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4B54887-2D40-4DE1-9680-FD544BBF0077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6436602" y="3170451"/>
            <a:ext cx="3824362" cy="12946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9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37D1-E611-FA7F-8E9E-F865D3CC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39" y="204078"/>
            <a:ext cx="10058400" cy="1609344"/>
          </a:xfrm>
        </p:spPr>
        <p:txBody>
          <a:bodyPr>
            <a:noAutofit/>
          </a:bodyPr>
          <a:lstStyle/>
          <a:p>
            <a:r>
              <a:rPr lang="en-US" sz="4400" dirty="0"/>
              <a:t>Group the data by month and calculate the total medical expenses for each month. </a:t>
            </a:r>
            <a:endParaRPr lang="en-IN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7884F-557B-1DC3-14C2-F09021923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39" y="1571995"/>
            <a:ext cx="6487430" cy="22672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5FCA9-E13A-145E-CDC7-A0835B41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472" y="1813422"/>
            <a:ext cx="1790950" cy="491558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EF0A389-ABBA-FD3E-9941-ED7B5598609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110469" y="2705628"/>
            <a:ext cx="2027003" cy="1565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D3613A-7CB2-8E37-4AF0-8588FB4F1AAB}"/>
              </a:ext>
            </a:extLst>
          </p:cNvPr>
          <p:cNvSpPr txBox="1"/>
          <p:nvPr/>
        </p:nvSpPr>
        <p:spPr>
          <a:xfrm>
            <a:off x="517505" y="5044579"/>
            <a:ext cx="811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 : - Summary URL</a:t>
            </a:r>
          </a:p>
          <a:p>
            <a:endParaRPr lang="en-IN" dirty="0"/>
          </a:p>
          <a:p>
            <a:r>
              <a:rPr lang="en-IN" dirty="0"/>
              <a:t>https://docs.google.com/document/d/120NY1OQGyogkDLZ0LmZwAN3mr3Qe0sWyN2AViWPpUD8/edit?usp=sharing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395369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05F2-DF2F-BEE6-7224-8D90CDD9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Data base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01961-2C3E-8352-283D-D464D63EB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426" y="2971736"/>
            <a:ext cx="2324424" cy="4572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C189B-696E-7AB6-A282-3EE501546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28" y="2408949"/>
            <a:ext cx="4620270" cy="4477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67595-FF70-98EB-34B0-CC953B2F0A45}"/>
              </a:ext>
            </a:extLst>
          </p:cNvPr>
          <p:cNvCxnSpPr>
            <a:stCxn id="7" idx="3"/>
          </p:cNvCxnSpPr>
          <p:nvPr/>
        </p:nvCxnSpPr>
        <p:spPr>
          <a:xfrm flipV="1">
            <a:off x="6654598" y="2587336"/>
            <a:ext cx="1907511" cy="4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9B9925-3989-BC2C-EBD9-374535275DC8}"/>
              </a:ext>
            </a:extLst>
          </p:cNvPr>
          <p:cNvSpPr txBox="1"/>
          <p:nvPr/>
        </p:nvSpPr>
        <p:spPr>
          <a:xfrm>
            <a:off x="8676409" y="2378439"/>
            <a:ext cx="26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CREATING DATABASE (NAME = Hospital)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6B9BA-D2D8-67C8-F330-954483C5BCC9}"/>
              </a:ext>
            </a:extLst>
          </p:cNvPr>
          <p:cNvSpPr txBox="1"/>
          <p:nvPr/>
        </p:nvSpPr>
        <p:spPr>
          <a:xfrm>
            <a:off x="7418044" y="3005801"/>
            <a:ext cx="26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DATABASE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21786A-DA7A-EAEF-8051-6B51769A05BE}"/>
              </a:ext>
            </a:extLst>
          </p:cNvPr>
          <p:cNvCxnSpPr/>
          <p:nvPr/>
        </p:nvCxnSpPr>
        <p:spPr>
          <a:xfrm flipV="1">
            <a:off x="5456181" y="3144985"/>
            <a:ext cx="1907511" cy="4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8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2622-43A8-26E3-4CA0-6F44AC22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an SQL query to find the total number of patients across all hospitals.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840C8-B070-981B-3BE6-C23F02BF8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245358"/>
            <a:ext cx="4953691" cy="1267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134BC-9FD5-1101-2B46-417CD583F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045" y="3429000"/>
            <a:ext cx="2668395" cy="120019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434F834-4C94-CD59-1F56-06F70D2E3C03}"/>
              </a:ext>
            </a:extLst>
          </p:cNvPr>
          <p:cNvCxnSpPr>
            <a:endCxn id="7" idx="0"/>
          </p:cNvCxnSpPr>
          <p:nvPr/>
        </p:nvCxnSpPr>
        <p:spPr>
          <a:xfrm>
            <a:off x="6023539" y="2763982"/>
            <a:ext cx="2185704" cy="665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0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00D-94B0-3DCA-3EA9-1F44D8CA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the average count of doctors available in each hospital.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F317B-4439-67EC-4348-2956B39BE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239274"/>
            <a:ext cx="5410955" cy="1590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D2D9A-B38F-1FBB-5ED6-9F3892335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637" y="3220688"/>
            <a:ext cx="3109217" cy="3152680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37C2189-3D5C-5B28-4BBF-8553627154CE}"/>
              </a:ext>
            </a:extLst>
          </p:cNvPr>
          <p:cNvCxnSpPr>
            <a:endCxn id="7" idx="0"/>
          </p:cNvCxnSpPr>
          <p:nvPr/>
        </p:nvCxnSpPr>
        <p:spPr>
          <a:xfrm>
            <a:off x="6480803" y="2680855"/>
            <a:ext cx="2646443" cy="539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2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F3E9-50FB-6FBE-5184-691BC8F5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Find the top 3 hospital departments that have the highest number of patients. </a:t>
            </a:r>
            <a:endParaRPr lang="en-IN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5F09AD-4726-2E84-304B-91DDD1756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5420481" cy="21434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BB04D-00B1-DE30-1830-4E7E3C623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143" y="4045196"/>
            <a:ext cx="3560757" cy="1609188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F551AA-C92F-6ED4-AC8D-A65E29D81CA6}"/>
              </a:ext>
            </a:extLst>
          </p:cNvPr>
          <p:cNvCxnSpPr>
            <a:endCxn id="7" idx="0"/>
          </p:cNvCxnSpPr>
          <p:nvPr/>
        </p:nvCxnSpPr>
        <p:spPr>
          <a:xfrm>
            <a:off x="6484233" y="2784764"/>
            <a:ext cx="3508289" cy="12604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42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D6D4-0F2F-419E-FF2B-2976191D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3295"/>
            <a:ext cx="10058400" cy="1609344"/>
          </a:xfrm>
        </p:spPr>
        <p:txBody>
          <a:bodyPr/>
          <a:lstStyle/>
          <a:p>
            <a:r>
              <a:rPr lang="en-US" dirty="0" err="1"/>
              <a:t>dentify</a:t>
            </a:r>
            <a:r>
              <a:rPr lang="en-US" dirty="0"/>
              <a:t> the hospital that recorded the highest medical expenses.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42FA3-3EA5-C827-6F7C-2FD445352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834201"/>
            <a:ext cx="4829849" cy="16093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CF1688-D351-F18C-9368-6F8FB7893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495" y="1751072"/>
            <a:ext cx="3967796" cy="257154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4A67255-3B88-B481-77DE-4442E4FFF8D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899697" y="2638873"/>
            <a:ext cx="1915798" cy="397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A4A1344-931C-6EE3-51E6-4B49540A7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91" y="3954242"/>
            <a:ext cx="6611273" cy="2210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ACE7EE-FA1C-2D01-FE87-0BBCA95F1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959" y="5059296"/>
            <a:ext cx="3583332" cy="936843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161FBDA-6CEC-1D15-DF6B-4618730F7CFE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7313064" y="5059296"/>
            <a:ext cx="886895" cy="468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0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44FD-FFED-6025-5601-68CF9968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average medical expenses per day for each hospital.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CEF3E-59B1-BA49-B902-755FA2641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7763958" cy="22005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E256E-A4F7-1126-6B57-7CCA6F3F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059" y="4849000"/>
            <a:ext cx="5003396" cy="1609344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C161261-5802-1B5C-57EB-6BE0C1613E2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82091" y="4395355"/>
            <a:ext cx="3724968" cy="1258317"/>
          </a:xfrm>
          <a:prstGeom prst="bentConnector3">
            <a:avLst>
              <a:gd name="adj1" fmla="val 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9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A9AD-A181-1439-3E3B-10B5F638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Find the patient with the longest stay by calculating the difference between Discharge Date and Admission Date.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0AA68D-1D00-3CB2-BF60-209ABAED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518" y="2093976"/>
            <a:ext cx="6011114" cy="18957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645131-040D-2FF5-DC20-E27B6B78B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020" y="4850547"/>
            <a:ext cx="9669224" cy="112422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4A5699A-09FF-6F1E-7B71-83B9A3731AB3}"/>
              </a:ext>
            </a:extLst>
          </p:cNvPr>
          <p:cNvCxnSpPr>
            <a:stCxn id="5" idx="3"/>
          </p:cNvCxnSpPr>
          <p:nvPr/>
        </p:nvCxnSpPr>
        <p:spPr>
          <a:xfrm>
            <a:off x="7161632" y="3041846"/>
            <a:ext cx="1629077" cy="17221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1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E31F-97D0-9461-BFB0-AB8E86B3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the total number of patients treated in each city.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375B2-B1BC-B6A3-408D-D781ADCAB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5487166" cy="1914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2363CA-B68C-EC50-24C5-773563FFE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154" y="2332167"/>
            <a:ext cx="3209619" cy="3611433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48AFF25-4997-C81B-91DD-CB15B69DD4CE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550918" y="3051372"/>
            <a:ext cx="1929236" cy="1086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60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94</TotalTime>
  <Words>172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Wood Type</vt:lpstr>
      <vt:lpstr>🏥 Hospital Data Analysis  using Sql</vt:lpstr>
      <vt:lpstr>Creating Data base </vt:lpstr>
      <vt:lpstr>Write an SQL query to find the total number of patients across all hospitals. </vt:lpstr>
      <vt:lpstr>Retrieve the average count of doctors available in each hospital. </vt:lpstr>
      <vt:lpstr>Find the top 3 hospital departments that have the highest number of patients. </vt:lpstr>
      <vt:lpstr>dentify the hospital that recorded the highest medical expenses. </vt:lpstr>
      <vt:lpstr>Calculate the average medical expenses per day for each hospital. </vt:lpstr>
      <vt:lpstr>Find the patient with the longest stay by calculating the difference between Discharge Date and Admission Date.</vt:lpstr>
      <vt:lpstr>Count the total number of patients treated in each city. </vt:lpstr>
      <vt:lpstr>Calculate the average number of days patients spend in each department.</vt:lpstr>
      <vt:lpstr>Find the department with the least number of patients. </vt:lpstr>
      <vt:lpstr>Group the data by month and calculate the total medical expenses for each month.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kumar</dc:creator>
  <cp:lastModifiedBy>deepak kumar</cp:lastModifiedBy>
  <cp:revision>1</cp:revision>
  <dcterms:created xsi:type="dcterms:W3CDTF">2025-05-18T05:59:31Z</dcterms:created>
  <dcterms:modified xsi:type="dcterms:W3CDTF">2025-05-18T07:33:44Z</dcterms:modified>
</cp:coreProperties>
</file>