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524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8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7544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686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60654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665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44016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26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421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425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085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146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83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455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44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984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76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2F5A-3D9D-270D-48AF-AC4AD6C474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Myntra Analysis</a:t>
            </a:r>
            <a:br>
              <a:rPr lang="en-IN" dirty="0"/>
            </a:br>
            <a:r>
              <a:rPr lang="en-IN" dirty="0"/>
              <a:t>Using </a:t>
            </a:r>
            <a:br>
              <a:rPr lang="en-IN" dirty="0"/>
            </a:br>
            <a:r>
              <a:rPr lang="en-IN" dirty="0"/>
              <a:t>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DD53E2-CD77-A4E4-8D9A-2CAD3235C9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By :- Deepak Kumar</a:t>
            </a:r>
          </a:p>
        </p:txBody>
      </p:sp>
    </p:spTree>
    <p:extLst>
      <p:ext uri="{BB962C8B-B14F-4D97-AF65-F5344CB8AC3E}">
        <p14:creationId xmlns:p14="http://schemas.microsoft.com/office/powerpoint/2010/main" val="2916035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E4C4803-801F-128B-8CE6-D8990E2D6B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7295"/>
            <a:ext cx="12192000" cy="8383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8213DE-D17F-5B43-3D78-5CA56D1029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73036"/>
            <a:ext cx="12192000" cy="39338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BFAFFF7-19B9-D8D1-118E-4CDB6029FCBB}"/>
              </a:ext>
            </a:extLst>
          </p:cNvPr>
          <p:cNvSpPr txBox="1"/>
          <p:nvPr/>
        </p:nvSpPr>
        <p:spPr>
          <a:xfrm>
            <a:off x="685800" y="280555"/>
            <a:ext cx="1013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Joining Orders and Product Table As op</a:t>
            </a:r>
          </a:p>
        </p:txBody>
      </p:sp>
    </p:spTree>
    <p:extLst>
      <p:ext uri="{BB962C8B-B14F-4D97-AF65-F5344CB8AC3E}">
        <p14:creationId xmlns:p14="http://schemas.microsoft.com/office/powerpoint/2010/main" val="2119296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649364-592C-2CB8-8CE7-5064673FF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1583"/>
            <a:ext cx="12167753" cy="9261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6D6A36-4772-F227-9E75-22BE807313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878282"/>
            <a:ext cx="12192000" cy="37928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1645B2-B685-12E2-4FB2-4CABA830AEDE}"/>
              </a:ext>
            </a:extLst>
          </p:cNvPr>
          <p:cNvSpPr txBox="1"/>
          <p:nvPr/>
        </p:nvSpPr>
        <p:spPr>
          <a:xfrm>
            <a:off x="706582" y="405245"/>
            <a:ext cx="10131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Joining Orders and Customer Table As </a:t>
            </a:r>
            <a:r>
              <a:rPr lang="en-IN" sz="2800" b="1" dirty="0" err="1"/>
              <a:t>oc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981753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80BD98-C029-0DEB-9C6A-F1A7D11D80BD}"/>
              </a:ext>
            </a:extLst>
          </p:cNvPr>
          <p:cNvSpPr txBox="1"/>
          <p:nvPr/>
        </p:nvSpPr>
        <p:spPr>
          <a:xfrm>
            <a:off x="3501735" y="0"/>
            <a:ext cx="49045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Grouping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E601D7-C264-8227-863C-90A7CFD83F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273" y="609980"/>
            <a:ext cx="6284945" cy="8192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C15DEF-510A-3A86-8862-4A5558A96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76" y="1505836"/>
            <a:ext cx="2483136" cy="44885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907D5-0D78-7161-CB0C-D4962B99F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1909" y="969220"/>
            <a:ext cx="4904509" cy="81926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9C7B1-9A83-C5EC-86C2-6F362D7721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489" y="1860815"/>
            <a:ext cx="2010056" cy="23053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33205DD-B23D-3CE7-3012-AE1F76DFE31C}"/>
              </a:ext>
            </a:extLst>
          </p:cNvPr>
          <p:cNvSpPr txBox="1"/>
          <p:nvPr/>
        </p:nvSpPr>
        <p:spPr>
          <a:xfrm>
            <a:off x="3516821" y="3016311"/>
            <a:ext cx="18184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Month By Total Price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7EB1A2-059F-EADA-FCD2-9CA7E677212E}"/>
              </a:ext>
            </a:extLst>
          </p:cNvPr>
          <p:cNvSpPr txBox="1"/>
          <p:nvPr/>
        </p:nvSpPr>
        <p:spPr>
          <a:xfrm>
            <a:off x="6497244" y="2199361"/>
            <a:ext cx="201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Category By Total Price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D6C7AE8C-06F7-851F-34FE-A631EFC540AB}"/>
              </a:ext>
            </a:extLst>
          </p:cNvPr>
          <p:cNvCxnSpPr/>
          <p:nvPr/>
        </p:nvCxnSpPr>
        <p:spPr>
          <a:xfrm rot="16200000" flipH="1">
            <a:off x="2701226" y="1649918"/>
            <a:ext cx="1568846" cy="1440778"/>
          </a:xfrm>
          <a:prstGeom prst="curvedConnector3">
            <a:avLst>
              <a:gd name="adj1" fmla="val -431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90383E9-E792-29E4-1A03-C70336838B59}"/>
              </a:ext>
            </a:extLst>
          </p:cNvPr>
          <p:cNvCxnSpPr>
            <a:cxnSpLocks/>
          </p:cNvCxnSpPr>
          <p:nvPr/>
        </p:nvCxnSpPr>
        <p:spPr>
          <a:xfrm>
            <a:off x="7730545" y="2940628"/>
            <a:ext cx="1730410" cy="404926"/>
          </a:xfrm>
          <a:prstGeom prst="curvedConnector3">
            <a:avLst>
              <a:gd name="adj1" fmla="val -441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C60CE460-B8B9-5C97-417B-419A49AE34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2570" y="3867839"/>
            <a:ext cx="2105319" cy="281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37E943-883A-F736-2FCC-CB69FB2A4A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8218" y="5843119"/>
            <a:ext cx="5477639" cy="8573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489DC05-F0CE-CC59-B5E1-7414A61A1D76}"/>
              </a:ext>
            </a:extLst>
          </p:cNvPr>
          <p:cNvSpPr txBox="1"/>
          <p:nvPr/>
        </p:nvSpPr>
        <p:spPr>
          <a:xfrm>
            <a:off x="7450899" y="4606987"/>
            <a:ext cx="20100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Category By Total Price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033CEDD6-C353-9CB9-931B-DD9BCBD29BED}"/>
              </a:ext>
            </a:extLst>
          </p:cNvPr>
          <p:cNvCxnSpPr>
            <a:stCxn id="11" idx="1"/>
            <a:endCxn id="5" idx="3"/>
          </p:cNvCxnSpPr>
          <p:nvPr/>
        </p:nvCxnSpPr>
        <p:spPr>
          <a:xfrm rot="10800000" flipV="1">
            <a:off x="6387889" y="5022486"/>
            <a:ext cx="1063010" cy="25525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1117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B4562-5BF2-3946-7C82-3838EB73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7" y="348038"/>
            <a:ext cx="5488566" cy="13410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0BDB20-F3AE-03B0-DA0C-465CE4BB1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17" y="1951866"/>
            <a:ext cx="3587029" cy="4658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E058F2-BE5A-C4AC-0456-906111F1F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1064" y="1904234"/>
            <a:ext cx="3407083" cy="47060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18BA74-70B2-B3F2-F2BB-D4D7F141AA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7619" y="368819"/>
            <a:ext cx="5588495" cy="132023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9DB182-8465-B2F7-2EE9-52F033D73016}"/>
              </a:ext>
            </a:extLst>
          </p:cNvPr>
          <p:cNvSpPr txBox="1"/>
          <p:nvPr/>
        </p:nvSpPr>
        <p:spPr>
          <a:xfrm>
            <a:off x="4447310" y="2648057"/>
            <a:ext cx="1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Brand By Total Price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B73583-28D6-155A-6380-9331611B88DD}"/>
              </a:ext>
            </a:extLst>
          </p:cNvPr>
          <p:cNvSpPr txBox="1"/>
          <p:nvPr/>
        </p:nvSpPr>
        <p:spPr>
          <a:xfrm>
            <a:off x="5572991" y="5491703"/>
            <a:ext cx="18738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State By Total Price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49C6D725-C88C-39EB-6F42-9666F73C6366}"/>
              </a:ext>
            </a:extLst>
          </p:cNvPr>
          <p:cNvCxnSpPr>
            <a:stCxn id="2" idx="2"/>
          </p:cNvCxnSpPr>
          <p:nvPr/>
        </p:nvCxnSpPr>
        <p:spPr>
          <a:xfrm rot="5400000">
            <a:off x="4225006" y="3256918"/>
            <a:ext cx="1121748" cy="119668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62A5E2C2-C9A8-090D-19D0-13E1807BD45C}"/>
              </a:ext>
            </a:extLst>
          </p:cNvPr>
          <p:cNvCxnSpPr>
            <a:stCxn id="4" idx="0"/>
            <a:endCxn id="7" idx="1"/>
          </p:cNvCxnSpPr>
          <p:nvPr/>
        </p:nvCxnSpPr>
        <p:spPr>
          <a:xfrm rot="5400000" flipH="1" flipV="1">
            <a:off x="6373252" y="4393892"/>
            <a:ext cx="1234465" cy="96115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239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03D2AB-0E6E-E020-D856-D32F5786CBB4}"/>
              </a:ext>
            </a:extLst>
          </p:cNvPr>
          <p:cNvSpPr txBox="1"/>
          <p:nvPr/>
        </p:nvSpPr>
        <p:spPr>
          <a:xfrm>
            <a:off x="1995055" y="301336"/>
            <a:ext cx="80841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/>
              <a:t>Data Sorting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DF906-372E-E876-C4EA-82F8E38A1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67" y="2412666"/>
            <a:ext cx="7154273" cy="562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355948-2387-166A-1525-65B7C2DB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421" y="1841131"/>
            <a:ext cx="2267266" cy="47155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598110-DEB3-06DF-5BC0-2E7AC64645FD}"/>
              </a:ext>
            </a:extLst>
          </p:cNvPr>
          <p:cNvSpPr txBox="1"/>
          <p:nvPr/>
        </p:nvSpPr>
        <p:spPr>
          <a:xfrm>
            <a:off x="468167" y="3429000"/>
            <a:ext cx="46300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Top 10 Brand By sales 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5B92C337-52A3-05B7-BF50-FA40580613D7}"/>
              </a:ext>
            </a:extLst>
          </p:cNvPr>
          <p:cNvCxnSpPr/>
          <p:nvPr/>
        </p:nvCxnSpPr>
        <p:spPr>
          <a:xfrm rot="5400000" flipH="1" flipV="1">
            <a:off x="5067027" y="3037882"/>
            <a:ext cx="786790" cy="69619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1623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EE01D5-ED34-3EB8-1972-18BF8DA7BA73}"/>
              </a:ext>
            </a:extLst>
          </p:cNvPr>
          <p:cNvSpPr txBox="1"/>
          <p:nvPr/>
        </p:nvSpPr>
        <p:spPr>
          <a:xfrm>
            <a:off x="1840923" y="1776846"/>
            <a:ext cx="851015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8000" b="1" dirty="0"/>
              <a:t>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26264733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9A407-B49F-BEA0-FCD9-9BE728D5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19" y="1126641"/>
            <a:ext cx="11223914" cy="12678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891E18-0E93-C657-9303-608CD40C6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435" y="2259399"/>
            <a:ext cx="8634846" cy="4598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BE0C1B-CE71-EFCC-645C-E9D394FA6489}"/>
              </a:ext>
            </a:extLst>
          </p:cNvPr>
          <p:cNvSpPr txBox="1"/>
          <p:nvPr/>
        </p:nvSpPr>
        <p:spPr>
          <a:xfrm>
            <a:off x="3387435" y="89762"/>
            <a:ext cx="4145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Month by total Price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EA57E26F-B57A-0B1D-C468-BB488E431416}"/>
              </a:ext>
            </a:extLst>
          </p:cNvPr>
          <p:cNvCxnSpPr>
            <a:endCxn id="6" idx="1"/>
          </p:cNvCxnSpPr>
          <p:nvPr/>
        </p:nvCxnSpPr>
        <p:spPr>
          <a:xfrm rot="16200000" flipH="1">
            <a:off x="1390926" y="2562190"/>
            <a:ext cx="2164219" cy="182879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98226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1E3DD1-85AD-920E-5796-6B9621F40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89" y="1600592"/>
            <a:ext cx="7059010" cy="58110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304ECD-CF07-AA12-EC7B-BDD5C8E36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5001" y="2412133"/>
            <a:ext cx="5353797" cy="4153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906A81-9AE6-4109-4866-0A282A3DE343}"/>
              </a:ext>
            </a:extLst>
          </p:cNvPr>
          <p:cNvSpPr txBox="1"/>
          <p:nvPr/>
        </p:nvSpPr>
        <p:spPr>
          <a:xfrm>
            <a:off x="872836" y="238991"/>
            <a:ext cx="796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Age Range By Sales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EC317AC3-B046-DC53-4816-6C2776D873C2}"/>
              </a:ext>
            </a:extLst>
          </p:cNvPr>
          <p:cNvCxnSpPr>
            <a:cxnSpLocks/>
            <a:endCxn id="5" idx="1"/>
          </p:cNvCxnSpPr>
          <p:nvPr/>
        </p:nvCxnSpPr>
        <p:spPr>
          <a:xfrm rot="16200000" flipH="1">
            <a:off x="2696490" y="2280362"/>
            <a:ext cx="2307176" cy="210984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566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F1EC91E-0188-26B2-2436-A081809C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96" y="1187151"/>
            <a:ext cx="8383170" cy="847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169678-EB4B-1451-7599-086267373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7018" y="2034994"/>
            <a:ext cx="6731093" cy="4658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9C00AC-0A15-8EF3-214F-B25F3E4BC525}"/>
              </a:ext>
            </a:extLst>
          </p:cNvPr>
          <p:cNvSpPr txBox="1"/>
          <p:nvPr/>
        </p:nvSpPr>
        <p:spPr>
          <a:xfrm>
            <a:off x="872836" y="238991"/>
            <a:ext cx="796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State By Sales </a:t>
            </a: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1F2F42E-BAFA-D2E3-BB8F-1C90C746CCB4}"/>
              </a:ext>
            </a:extLst>
          </p:cNvPr>
          <p:cNvCxnSpPr/>
          <p:nvPr/>
        </p:nvCxnSpPr>
        <p:spPr>
          <a:xfrm rot="16200000" flipH="1">
            <a:off x="3240509" y="2202704"/>
            <a:ext cx="2164219" cy="182879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2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DF545B-B3BF-4F84-68E1-537A17067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408" y="1175867"/>
            <a:ext cx="8129927" cy="11516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2F98268-C10E-00F7-23E7-4E22A5CC3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0924" y="2461174"/>
            <a:ext cx="4906060" cy="43344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6AB81D-669F-3245-CC09-6F3F4E2B2F4B}"/>
              </a:ext>
            </a:extLst>
          </p:cNvPr>
          <p:cNvSpPr txBox="1"/>
          <p:nvPr/>
        </p:nvSpPr>
        <p:spPr>
          <a:xfrm>
            <a:off x="872836" y="238991"/>
            <a:ext cx="796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Category By Sales 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D9A9F91A-A773-4140-C7E0-BF7968A04D6F}"/>
              </a:ext>
            </a:extLst>
          </p:cNvPr>
          <p:cNvCxnSpPr/>
          <p:nvPr/>
        </p:nvCxnSpPr>
        <p:spPr>
          <a:xfrm rot="16200000" flipH="1">
            <a:off x="4099491" y="2533931"/>
            <a:ext cx="2164219" cy="182879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4301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14C31-C3A5-F0FD-C10F-7138C7041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075" y="51392"/>
            <a:ext cx="6819901" cy="572342"/>
          </a:xfrm>
        </p:spPr>
        <p:txBody>
          <a:bodyPr>
            <a:normAutofit fontScale="90000"/>
          </a:bodyPr>
          <a:lstStyle/>
          <a:p>
            <a:r>
              <a:rPr lang="en-IN" dirty="0"/>
              <a:t>Importing Python Libraries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F7BC0A-D711-2CB7-990F-E0E88E65E8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5075" y="793514"/>
            <a:ext cx="5302827" cy="1131092"/>
          </a:xfr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3644555-9EFC-FDBC-087D-E207A6D397EC}"/>
              </a:ext>
            </a:extLst>
          </p:cNvPr>
          <p:cNvSpPr txBox="1">
            <a:spLocks/>
          </p:cNvSpPr>
          <p:nvPr/>
        </p:nvSpPr>
        <p:spPr>
          <a:xfrm>
            <a:off x="807027" y="2547767"/>
            <a:ext cx="8233064" cy="5723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Getting Data from 3 different Sheet In Excel </a:t>
            </a:r>
          </a:p>
        </p:txBody>
      </p:sp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2AF1762-623D-5DD2-66CD-835B26EB1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599282"/>
            <a:ext cx="10515600" cy="46328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28EBE1-969C-573A-F63E-4F0A9A74F9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402122"/>
            <a:ext cx="10515600" cy="52394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00DD4AF-31F0-8618-A18C-25879325AA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407486"/>
            <a:ext cx="10515600" cy="5715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46BAA7-80C5-6497-33CA-3BBC8EC61F42}"/>
              </a:ext>
            </a:extLst>
          </p:cNvPr>
          <p:cNvSpPr txBox="1"/>
          <p:nvPr/>
        </p:nvSpPr>
        <p:spPr>
          <a:xfrm>
            <a:off x="838199" y="3076316"/>
            <a:ext cx="63938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From Product Sheet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986C87-8C4F-09B7-A80F-7B905FC20E50}"/>
              </a:ext>
            </a:extLst>
          </p:cNvPr>
          <p:cNvSpPr txBox="1"/>
          <p:nvPr/>
        </p:nvSpPr>
        <p:spPr>
          <a:xfrm>
            <a:off x="838199" y="3978467"/>
            <a:ext cx="719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From Customer Sheet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6221C-7E73-3E04-84E3-FB20D8AAA978}"/>
              </a:ext>
            </a:extLst>
          </p:cNvPr>
          <p:cNvSpPr txBox="1"/>
          <p:nvPr/>
        </p:nvSpPr>
        <p:spPr>
          <a:xfrm>
            <a:off x="817418" y="4965952"/>
            <a:ext cx="6269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From Orders Sheet</a:t>
            </a:r>
          </a:p>
        </p:txBody>
      </p: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C9721B22-242A-BB90-C572-549E54624B5C}"/>
              </a:ext>
            </a:extLst>
          </p:cNvPr>
          <p:cNvCxnSpPr>
            <a:cxnSpLocks/>
          </p:cNvCxnSpPr>
          <p:nvPr/>
        </p:nvCxnSpPr>
        <p:spPr>
          <a:xfrm>
            <a:off x="6134100" y="1158592"/>
            <a:ext cx="1575955" cy="1389175"/>
          </a:xfrm>
          <a:prstGeom prst="curvedConnector3">
            <a:avLst>
              <a:gd name="adj1" fmla="val 101429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6328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0AB69A-C315-19A1-A71C-437CB484C5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50" y="1468930"/>
            <a:ext cx="8449854" cy="7525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FC127-A410-D376-34D0-FBB054EC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7700" y="2214336"/>
            <a:ext cx="7287586" cy="459492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832E28-3328-12AE-94FE-909C6D265397}"/>
              </a:ext>
            </a:extLst>
          </p:cNvPr>
          <p:cNvSpPr txBox="1"/>
          <p:nvPr/>
        </p:nvSpPr>
        <p:spPr>
          <a:xfrm>
            <a:off x="872836" y="238991"/>
            <a:ext cx="796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Brand By Sales 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6744B73-1FE4-91F5-2356-C6E75F683E6E}"/>
              </a:ext>
            </a:extLst>
          </p:cNvPr>
          <p:cNvCxnSpPr/>
          <p:nvPr/>
        </p:nvCxnSpPr>
        <p:spPr>
          <a:xfrm rot="16200000" flipH="1">
            <a:off x="2345268" y="2389220"/>
            <a:ext cx="2164219" cy="182879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403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E85E1D5E-8ABD-0CB5-DD5A-1A43F9C4C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6490" y="160874"/>
            <a:ext cx="8967357" cy="20212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C015522-7430-DFBE-9A48-F8EB17A0E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45" y="2354945"/>
            <a:ext cx="7435756" cy="2133928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602EF16-D622-29E3-A067-BF9621E26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0109" y="4588332"/>
            <a:ext cx="8062533" cy="214497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7AA0432-428F-4177-EF73-D172095C82B9}"/>
              </a:ext>
            </a:extLst>
          </p:cNvPr>
          <p:cNvSpPr txBox="1"/>
          <p:nvPr/>
        </p:nvSpPr>
        <p:spPr>
          <a:xfrm>
            <a:off x="128153" y="1091045"/>
            <a:ext cx="185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Product Table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CE25F23-9C3C-866D-00CF-F2F67706210F}"/>
              </a:ext>
            </a:extLst>
          </p:cNvPr>
          <p:cNvCxnSpPr>
            <a:stCxn id="23" idx="3"/>
          </p:cNvCxnSpPr>
          <p:nvPr/>
        </p:nvCxnSpPr>
        <p:spPr>
          <a:xfrm>
            <a:off x="1978409" y="1291100"/>
            <a:ext cx="962218" cy="7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F2FDA77-52E2-CBFA-0FAF-7FD28A126F29}"/>
              </a:ext>
            </a:extLst>
          </p:cNvPr>
          <p:cNvSpPr txBox="1"/>
          <p:nvPr/>
        </p:nvSpPr>
        <p:spPr>
          <a:xfrm>
            <a:off x="9195952" y="3185156"/>
            <a:ext cx="22756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Customer Table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3C8ED54-F80B-0099-9868-D3F4DBD23C73}"/>
              </a:ext>
            </a:extLst>
          </p:cNvPr>
          <p:cNvCxnSpPr>
            <a:cxnSpLocks/>
            <a:stCxn id="20" idx="3"/>
          </p:cNvCxnSpPr>
          <p:nvPr/>
        </p:nvCxnSpPr>
        <p:spPr>
          <a:xfrm flipV="1">
            <a:off x="7772401" y="3405591"/>
            <a:ext cx="1450594" cy="163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E1942EF-BC6E-8D34-CD91-103C4DEB4640}"/>
              </a:ext>
            </a:extLst>
          </p:cNvPr>
          <p:cNvSpPr txBox="1"/>
          <p:nvPr/>
        </p:nvSpPr>
        <p:spPr>
          <a:xfrm>
            <a:off x="976744" y="5344899"/>
            <a:ext cx="18502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Orders Table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47A698-CA8B-62EA-7664-640A5CD4E415}"/>
              </a:ext>
            </a:extLst>
          </p:cNvPr>
          <p:cNvCxnSpPr>
            <a:stCxn id="29" idx="3"/>
          </p:cNvCxnSpPr>
          <p:nvPr/>
        </p:nvCxnSpPr>
        <p:spPr>
          <a:xfrm>
            <a:off x="2827000" y="5544954"/>
            <a:ext cx="962218" cy="776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60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0065BB-94B0-453D-C781-D69AA917E605}"/>
              </a:ext>
            </a:extLst>
          </p:cNvPr>
          <p:cNvSpPr txBox="1"/>
          <p:nvPr/>
        </p:nvSpPr>
        <p:spPr>
          <a:xfrm>
            <a:off x="4745181" y="122173"/>
            <a:ext cx="2701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/>
              <a:t>Getting Info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CD3085-D602-B3E8-C115-FBD578FA2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137" y="1356191"/>
            <a:ext cx="1476581" cy="3048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BC2F7A-2B4A-518E-1135-B7C7ABD4F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083" y="2849038"/>
            <a:ext cx="3982006" cy="3362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97AEAA-D41D-745E-2853-85439CB51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7709" y="1293845"/>
            <a:ext cx="1476581" cy="36200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0B1147-5AFE-1941-7600-0BE1EACDF9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1056" y="2757311"/>
            <a:ext cx="3575644" cy="3354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7E0E1D2-29FA-6496-8A50-2420F58C9D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32096" y="1360529"/>
            <a:ext cx="1400370" cy="22863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22DCBA3-D709-12FE-E973-72F6BB5D02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2564" y="2727847"/>
            <a:ext cx="4135812" cy="3362794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064396-D82E-6529-F73E-44B167C5599C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H="1">
            <a:off x="6068878" y="1655846"/>
            <a:ext cx="27122" cy="1101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9C8C56-2743-3A87-5969-5F4A0AC2ACDB}"/>
              </a:ext>
            </a:extLst>
          </p:cNvPr>
          <p:cNvCxnSpPr>
            <a:stCxn id="14" idx="2"/>
          </p:cNvCxnSpPr>
          <p:nvPr/>
        </p:nvCxnSpPr>
        <p:spPr>
          <a:xfrm>
            <a:off x="9732281" y="1589161"/>
            <a:ext cx="0" cy="10763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A390C-96BC-963D-DB3C-ED0855CE51D1}"/>
              </a:ext>
            </a:extLst>
          </p:cNvPr>
          <p:cNvCxnSpPr>
            <a:stCxn id="6" idx="2"/>
          </p:cNvCxnSpPr>
          <p:nvPr/>
        </p:nvCxnSpPr>
        <p:spPr>
          <a:xfrm flipH="1">
            <a:off x="1721427" y="1661034"/>
            <a:ext cx="1" cy="11880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150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EA8DF5-1302-110D-D0D6-D25B44AE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433" y="1107290"/>
            <a:ext cx="1790950" cy="3429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6A9817-826C-3077-258C-B647CB634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25" y="2229892"/>
            <a:ext cx="6090450" cy="4087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4E46C4-C7B3-5B52-AF86-FFF1E14A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7761" y="1126343"/>
            <a:ext cx="1790950" cy="3238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F75CCE-1E38-BF6E-9D3F-A4F2F9984C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6264" y="2206076"/>
            <a:ext cx="1790950" cy="35723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C4F57E3-2E2C-8A7F-572F-2423A48A2C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8370" y="1126343"/>
            <a:ext cx="1991003" cy="3334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FF216D-A359-178B-0DE4-A883692839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47403" y="2229892"/>
            <a:ext cx="1924319" cy="3524742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437478-6CF2-97A8-508C-04A3F9B6C3E0}"/>
              </a:ext>
            </a:extLst>
          </p:cNvPr>
          <p:cNvCxnSpPr>
            <a:stCxn id="3" idx="2"/>
          </p:cNvCxnSpPr>
          <p:nvPr/>
        </p:nvCxnSpPr>
        <p:spPr>
          <a:xfrm flipH="1">
            <a:off x="3616036" y="1450238"/>
            <a:ext cx="2872" cy="755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E41DD48-E0A4-1CCF-79B4-E89F34DD0D7D}"/>
              </a:ext>
            </a:extLst>
          </p:cNvPr>
          <p:cNvCxnSpPr>
            <a:cxnSpLocks/>
          </p:cNvCxnSpPr>
          <p:nvPr/>
        </p:nvCxnSpPr>
        <p:spPr>
          <a:xfrm>
            <a:off x="7897091" y="1444335"/>
            <a:ext cx="0" cy="8312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083266-CCD5-CE0F-4D23-97751EFD1907}"/>
              </a:ext>
            </a:extLst>
          </p:cNvPr>
          <p:cNvCxnSpPr>
            <a:cxnSpLocks/>
          </p:cNvCxnSpPr>
          <p:nvPr/>
        </p:nvCxnSpPr>
        <p:spPr>
          <a:xfrm flipH="1">
            <a:off x="10553871" y="1438983"/>
            <a:ext cx="1" cy="7701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AA18668-435C-332E-37AC-340B50134555}"/>
              </a:ext>
            </a:extLst>
          </p:cNvPr>
          <p:cNvSpPr txBox="1"/>
          <p:nvPr/>
        </p:nvSpPr>
        <p:spPr>
          <a:xfrm>
            <a:off x="3945082" y="164716"/>
            <a:ext cx="43018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Data Describe</a:t>
            </a:r>
          </a:p>
        </p:txBody>
      </p:sp>
    </p:spTree>
    <p:extLst>
      <p:ext uri="{BB962C8B-B14F-4D97-AF65-F5344CB8AC3E}">
        <p14:creationId xmlns:p14="http://schemas.microsoft.com/office/powerpoint/2010/main" val="2785328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9EF640-DA24-798B-D925-B13A5B395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8" y="1573710"/>
            <a:ext cx="3482000" cy="14188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A2CDA1-1ABC-50DC-AFD7-65505A16A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502" y="1573707"/>
            <a:ext cx="3299302" cy="126300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59BAA4-91B4-B28C-79E1-E9DF07D4A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6668" y="1573707"/>
            <a:ext cx="3397568" cy="12630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29D854-109A-980F-11E4-D90CAF767A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638" y="4319166"/>
            <a:ext cx="3482000" cy="12630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537BB4-7BD4-045C-1D0C-1C2AA5A1A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1900" y="4479602"/>
            <a:ext cx="3397568" cy="12630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A97BD2-4BF6-4EBB-EF77-5594C6B318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76668" y="4388797"/>
            <a:ext cx="3397568" cy="126300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7DBDFC3-0066-53E8-FCF5-6DBC18D5FB09}"/>
              </a:ext>
            </a:extLst>
          </p:cNvPr>
          <p:cNvSpPr txBox="1"/>
          <p:nvPr/>
        </p:nvSpPr>
        <p:spPr>
          <a:xfrm>
            <a:off x="533638" y="802678"/>
            <a:ext cx="5181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Checking For Duplicate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71155C7-207F-7F6F-8778-0F6F8A299D01}"/>
              </a:ext>
            </a:extLst>
          </p:cNvPr>
          <p:cNvSpPr txBox="1"/>
          <p:nvPr/>
        </p:nvSpPr>
        <p:spPr>
          <a:xfrm>
            <a:off x="533638" y="3425652"/>
            <a:ext cx="5181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Checking For Nulls</a:t>
            </a:r>
          </a:p>
        </p:txBody>
      </p:sp>
    </p:spTree>
    <p:extLst>
      <p:ext uri="{BB962C8B-B14F-4D97-AF65-F5344CB8AC3E}">
        <p14:creationId xmlns:p14="http://schemas.microsoft.com/office/powerpoint/2010/main" val="417424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FD98F0-7E04-7F3F-245D-A880D328A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799" y="1597776"/>
            <a:ext cx="11097491" cy="927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FD526FD-EF5C-7E16-F247-6B4C2246D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" y="2545769"/>
            <a:ext cx="11097491" cy="35837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AA2E9A-F2ED-0AAA-0F4E-8AA775385143}"/>
              </a:ext>
            </a:extLst>
          </p:cNvPr>
          <p:cNvSpPr txBox="1"/>
          <p:nvPr/>
        </p:nvSpPr>
        <p:spPr>
          <a:xfrm>
            <a:off x="1763944" y="542559"/>
            <a:ext cx="920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Creating New Columns As Month</a:t>
            </a:r>
          </a:p>
        </p:txBody>
      </p:sp>
    </p:spTree>
    <p:extLst>
      <p:ext uri="{BB962C8B-B14F-4D97-AF65-F5344CB8AC3E}">
        <p14:creationId xmlns:p14="http://schemas.microsoft.com/office/powerpoint/2010/main" val="3187226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55B6BF-6213-0D69-3563-06CCC4CE6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73" y="1600200"/>
            <a:ext cx="11314619" cy="96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EDD203-FB47-EE21-AF32-D664CF97D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73" y="2771843"/>
            <a:ext cx="11314619" cy="30875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BC8C70-7173-824A-7F14-CE59EFF7E814}"/>
              </a:ext>
            </a:extLst>
          </p:cNvPr>
          <p:cNvSpPr txBox="1"/>
          <p:nvPr/>
        </p:nvSpPr>
        <p:spPr>
          <a:xfrm>
            <a:off x="1754269" y="767820"/>
            <a:ext cx="920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Creating New Columns As Total Price</a:t>
            </a:r>
          </a:p>
        </p:txBody>
      </p:sp>
    </p:spTree>
    <p:extLst>
      <p:ext uri="{BB962C8B-B14F-4D97-AF65-F5344CB8AC3E}">
        <p14:creationId xmlns:p14="http://schemas.microsoft.com/office/powerpoint/2010/main" val="2566746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15168-2E70-8C25-7534-DA229094D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67653"/>
            <a:ext cx="12191999" cy="10989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23B4BD-4730-3BB3-1D91-8407E9AC60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88673"/>
            <a:ext cx="12192000" cy="34267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2CEE7FE-AB70-E60E-E7D7-BCCFB942D6C0}"/>
              </a:ext>
            </a:extLst>
          </p:cNvPr>
          <p:cNvSpPr txBox="1"/>
          <p:nvPr/>
        </p:nvSpPr>
        <p:spPr>
          <a:xfrm>
            <a:off x="1763944" y="542559"/>
            <a:ext cx="9208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Creating New Columns As Age Group</a:t>
            </a:r>
          </a:p>
        </p:txBody>
      </p:sp>
    </p:spTree>
    <p:extLst>
      <p:ext uri="{BB962C8B-B14F-4D97-AF65-F5344CB8AC3E}">
        <p14:creationId xmlns:p14="http://schemas.microsoft.com/office/powerpoint/2010/main" val="186738070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302</TotalTime>
  <Words>124</Words>
  <Application>Microsoft Office PowerPoint</Application>
  <PresentationFormat>Widescreen</PresentationFormat>
  <Paragraphs>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Trebuchet MS</vt:lpstr>
      <vt:lpstr>Wingdings 3</vt:lpstr>
      <vt:lpstr>Facet</vt:lpstr>
      <vt:lpstr>Myntra Analysis Using  Python</vt:lpstr>
      <vt:lpstr>Importing Python Libraries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kumar</dc:creator>
  <cp:lastModifiedBy>deepak kumar</cp:lastModifiedBy>
  <cp:revision>3</cp:revision>
  <dcterms:created xsi:type="dcterms:W3CDTF">2025-03-18T06:40:40Z</dcterms:created>
  <dcterms:modified xsi:type="dcterms:W3CDTF">2025-03-18T14:54:14Z</dcterms:modified>
</cp:coreProperties>
</file>