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754" r:id="rId6"/>
    <p:sldMasterId id="2147483783" r:id="rId7"/>
  </p:sldMasterIdLst>
  <p:notesMasterIdLst>
    <p:notesMasterId r:id="rId16"/>
  </p:notesMasterIdLst>
  <p:sldIdLst>
    <p:sldId id="280" r:id="rId8"/>
    <p:sldId id="281" r:id="rId9"/>
    <p:sldId id="282" r:id="rId10"/>
    <p:sldId id="284" r:id="rId11"/>
    <p:sldId id="283" r:id="rId12"/>
    <p:sldId id="286" r:id="rId13"/>
    <p:sldId id="287" r:id="rId14"/>
    <p:sldId id="25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4670" autoAdjust="0"/>
  </p:normalViewPr>
  <p:slideViewPr>
    <p:cSldViewPr snapToGrid="0">
      <p:cViewPr varScale="1">
        <p:scale>
          <a:sx n="70" d="100"/>
          <a:sy n="70" d="100"/>
        </p:scale>
        <p:origin x="1626" y="72"/>
      </p:cViewPr>
      <p:guideLst>
        <p:guide orient="horz" pos="2160"/>
        <p:guide pos="2880"/>
        <p:guide orient="horz" pos="4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25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B26BD-11D7-418A-AD97-FD34AF7353E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B0960-D112-4D24-9D57-EE14B7DD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7504" y="6237312"/>
            <a:ext cx="9001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10"/>
          <p:cNvSpPr/>
          <p:nvPr userDrawn="1">
            <p:custDataLst>
              <p:tags r:id="rId1"/>
            </p:custDataLst>
          </p:nvPr>
        </p:nvSpPr>
        <p:spPr bwMode="auto">
          <a:xfrm>
            <a:off x="233680" y="233680"/>
            <a:ext cx="8684843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95" y="6329934"/>
            <a:ext cx="1601978" cy="2946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487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_Sector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514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_</a:t>
            </a:r>
            <a:r>
              <a:rPr lang="en-US" sz="1600" noProof="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584" y="6399593"/>
            <a:ext cx="1728192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057D10B-EB0C-450E-8999-92498394D0B8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5166FD-2A1C-4CEC-A2AA-EE5745BCF4ED}" type="datetimeFigureOut">
              <a:rPr lang="en-US" smtClean="0"/>
              <a:pPr/>
              <a:t>9/11/2016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8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01639" y="1951038"/>
            <a:ext cx="8324850" cy="4452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7DD73E58-033C-4A74-94DC-2BC028B363F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086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EC09A8BD-3D93-4C12-9083-67790C5270F6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1A98BD5-B097-4735-BF25-77A8C2981E2E}" type="datetimeFigureOut">
              <a:rPr lang="en-US" smtClean="0"/>
              <a:pPr/>
              <a:t>9/11/2016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5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E4A9-4730-4636-B474-1563BDD3FC98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ST Gill Sans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9A1F-34BF-45D9-A55D-3691197C8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083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ST Gill Sans"/>
                <a:cs typeface="Arial" pitchFamily="34" charset="0"/>
              </a:defRPr>
            </a:lvl1pPr>
          </a:lstStyle>
          <a:p>
            <a:pPr>
              <a:defRPr/>
            </a:pPr>
            <a:fld id="{716FC8C7-8AF4-41DD-907B-0F62787A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800100" y="5715000"/>
            <a:ext cx="75438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CST Gill Sans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86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28676" y="2124077"/>
            <a:ext cx="3667125" cy="395922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48201" y="2124077"/>
            <a:ext cx="3667125" cy="395922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ußzeilenplatzhalter 1" hidden="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Datumsplatzhalter 2" hidden="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F7A7E1-2858-49FB-8F4D-A83D2B70448D}" type="datetimeFigureOut">
              <a:rPr lang="en-US" smtClean="0">
                <a:solidFill>
                  <a:srgbClr val="000000"/>
                </a:solidFill>
              </a:rPr>
              <a:pPr/>
              <a:t>9/11/2016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liennummernplatzhalter 3" hidden="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57C9D4-BF89-498A-B77E-95575B28251D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1315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828676" y="2124077"/>
            <a:ext cx="3667125" cy="1903413"/>
          </a:xfrm>
        </p:spPr>
        <p:txBody>
          <a:bodyPr/>
          <a:lstStyle>
            <a:lvl1pPr marL="0" indent="0">
              <a:buNone/>
              <a:defRPr sz="1200" baseline="0"/>
            </a:lvl1pPr>
            <a:lvl2pPr marL="135000" indent="0">
              <a:buNone/>
              <a:defRPr sz="1200"/>
            </a:lvl2pPr>
            <a:lvl3pPr marL="270000" indent="0">
              <a:buNone/>
              <a:defRPr sz="1200"/>
            </a:lvl3pPr>
            <a:lvl4pPr marL="405000" indent="0">
              <a:buNone/>
              <a:defRPr sz="1200"/>
            </a:lvl4pPr>
            <a:lvl5pPr marL="540000" indent="0">
              <a:buNone/>
              <a:defRPr sz="1200"/>
            </a:lvl5pPr>
          </a:lstStyle>
          <a:p>
            <a:pPr lvl="0"/>
            <a:r>
              <a:rPr lang="en-US" dirty="0" smtClean="0"/>
              <a:t>Choose icon to add image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8201" y="2124077"/>
            <a:ext cx="3667125" cy="1903413"/>
          </a:xfrm>
        </p:spPr>
        <p:txBody>
          <a:bodyPr/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None/>
              <a:tabLst/>
              <a:defRPr sz="1200" baseline="0"/>
            </a:lvl1pPr>
            <a:lvl2pPr marL="135000" indent="0">
              <a:buNone/>
              <a:defRPr sz="1200"/>
            </a:lvl2pPr>
            <a:lvl3pPr marL="270000" indent="0">
              <a:buNone/>
              <a:defRPr sz="1200"/>
            </a:lvl3pPr>
            <a:lvl4pPr marL="405000" indent="0">
              <a:buNone/>
              <a:defRPr sz="1200"/>
            </a:lvl4pPr>
            <a:lvl5pPr marL="540000" indent="0">
              <a:buNone/>
              <a:defRPr sz="1200"/>
            </a:lvl5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None/>
              <a:tabLst/>
              <a:defRPr/>
            </a:pPr>
            <a:r>
              <a:rPr lang="en-US" dirty="0" smtClean="0"/>
              <a:t>Choose icon to add image</a:t>
            </a:r>
          </a:p>
          <a:p>
            <a:pPr lvl="0"/>
            <a:endParaRPr lang="en-US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828676" y="4179888"/>
            <a:ext cx="3667125" cy="1903412"/>
          </a:xfrm>
        </p:spPr>
        <p:txBody>
          <a:bodyPr/>
          <a:lstStyle>
            <a:lvl1pPr marL="135000" indent="-135000">
              <a:defRPr sz="1200"/>
            </a:lvl1pPr>
            <a:lvl2pPr marL="270000" indent="-135000">
              <a:defRPr sz="1200"/>
            </a:lvl2pPr>
            <a:lvl3pPr marL="405000" indent="-135000">
              <a:defRPr sz="1200"/>
            </a:lvl3pPr>
            <a:lvl4pPr marL="540000" indent="-135000">
              <a:defRPr sz="1200"/>
            </a:lvl4pPr>
            <a:lvl5pPr marL="675000" indent="-1350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1" y="4179888"/>
            <a:ext cx="3667125" cy="1903412"/>
          </a:xfrm>
        </p:spPr>
        <p:txBody>
          <a:bodyPr/>
          <a:lstStyle>
            <a:lvl1pPr marL="135000" indent="-135000">
              <a:defRPr sz="1200"/>
            </a:lvl1pPr>
            <a:lvl2pPr marL="270000" indent="-135000">
              <a:defRPr sz="1200"/>
            </a:lvl2pPr>
            <a:lvl3pPr marL="405000" indent="-135000">
              <a:defRPr sz="1200"/>
            </a:lvl3pPr>
            <a:lvl4pPr marL="540000" indent="-135000">
              <a:defRPr sz="1200"/>
            </a:lvl4pPr>
            <a:lvl5pPr marL="675000" indent="-1350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ußzeilenplatzhalter 1" hidden="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Datumsplatzhalter 2" hidden="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F7A7E1-2858-49FB-8F4D-A83D2B70448D}" type="datetimeFigureOut">
              <a:rPr lang="en-US" smtClean="0">
                <a:solidFill>
                  <a:srgbClr val="000000"/>
                </a:solidFill>
              </a:rPr>
              <a:pPr/>
              <a:t>9/11/2016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liennummernplatzhalter 3" hidden="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57C9D4-BF89-498A-B77E-95575B28251D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358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28676" y="2124077"/>
            <a:ext cx="3667125" cy="3959225"/>
          </a:xfrm>
        </p:spPr>
        <p:txBody>
          <a:bodyPr/>
          <a:lstStyle>
            <a:lvl1pPr marL="135000" indent="-135000">
              <a:defRPr sz="1200"/>
            </a:lvl1pPr>
            <a:lvl2pPr marL="270000" indent="-135000">
              <a:defRPr sz="1200"/>
            </a:lvl2pPr>
            <a:lvl3pPr marL="405000" indent="-135000">
              <a:defRPr sz="1200"/>
            </a:lvl3pPr>
            <a:lvl4pPr marL="540000" indent="-135000">
              <a:defRPr sz="1200"/>
            </a:lvl4pPr>
            <a:lvl5pPr marL="675000" indent="-1350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2124077"/>
            <a:ext cx="3667125" cy="3959225"/>
          </a:xfrm>
        </p:spPr>
        <p:txBody>
          <a:bodyPr/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None/>
              <a:tabLst/>
              <a:defRPr sz="1200" baseline="0"/>
            </a:lvl1pPr>
            <a:lvl2pPr marL="135000" indent="0">
              <a:buNone/>
              <a:defRPr sz="1200"/>
            </a:lvl2pPr>
            <a:lvl3pPr marL="270000" indent="0">
              <a:buNone/>
              <a:defRPr sz="1200"/>
            </a:lvl3pPr>
            <a:lvl4pPr marL="405000" indent="0">
              <a:buNone/>
              <a:defRPr sz="1200"/>
            </a:lvl4pPr>
            <a:lvl5pPr marL="540000" indent="0">
              <a:buNone/>
              <a:defRPr sz="1200"/>
            </a:lvl5pPr>
          </a:lstStyle>
          <a:p>
            <a:pPr lvl="0"/>
            <a:r>
              <a:rPr lang="en-US" dirty="0" smtClean="0"/>
              <a:t>Choose icon to add image</a:t>
            </a:r>
          </a:p>
        </p:txBody>
      </p:sp>
      <p:sp>
        <p:nvSpPr>
          <p:cNvPr id="5" name="Fußzeilenplatzhalter 1" hidden="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Datumsplatzhalter 2" hidden="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F7A7E1-2858-49FB-8F4D-A83D2B70448D}" type="datetimeFigureOut">
              <a:rPr lang="en-US" smtClean="0">
                <a:solidFill>
                  <a:srgbClr val="000000"/>
                </a:solidFill>
              </a:rPr>
              <a:pPr/>
              <a:t>9/11/2016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liennummernplatzhalter 3" hidden="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57C9D4-BF89-498A-B77E-95575B28251D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38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8676" y="2124077"/>
            <a:ext cx="3667125" cy="3959225"/>
          </a:xfrm>
        </p:spPr>
        <p:txBody>
          <a:bodyPr/>
          <a:lstStyle>
            <a:lvl1pPr marL="0" indent="0">
              <a:buNone/>
              <a:defRPr/>
            </a:lvl1pPr>
            <a:lvl2pPr marL="161925" indent="0">
              <a:buNone/>
              <a:defRPr/>
            </a:lvl2pPr>
            <a:lvl3pPr marL="323850" indent="0">
              <a:buNone/>
              <a:defRPr/>
            </a:lvl3pPr>
            <a:lvl4pPr marL="485775" indent="0">
              <a:buNone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en-US" smtClean="0"/>
              <a:t>Choose icon to add image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1" y="2124077"/>
            <a:ext cx="3667125" cy="3959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8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28002" y="2052003"/>
            <a:ext cx="7487996" cy="1619999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/>
          <a:lstStyle>
            <a:lvl1pPr algn="l" rtl="0" eaLnBrk="1" fontAlgn="base" hangingPunct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25500" y="6350000"/>
            <a:ext cx="762000" cy="139700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285750" indent="-285750" algn="l" rtl="0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defRPr sz="1800" b="0" i="0" u="none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825500" y="6502400"/>
            <a:ext cx="762000" cy="139700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209550" y="6464300"/>
            <a:ext cx="508000" cy="184150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7C9D4-BF89-498A-B77E-95575B28251D}" type="slidenum">
              <a:rPr smtClean="0"/>
              <a:pPr/>
              <a:t>‹#›</a:t>
            </a:fld>
            <a:endParaRPr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  <p:custDataLst>
              <p:tags r:id="rId5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39552" y="1548000"/>
            <a:ext cx="8064896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08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587500" y="6502400"/>
            <a:ext cx="3937000" cy="139700"/>
          </a:xfrm>
          <a:prstGeom prst="rect">
            <a:avLst/>
          </a:prstGeom>
        </p:spPr>
        <p:txBody>
          <a:bodyPr/>
          <a:lstStyle/>
          <a:p>
            <a:fld id="{C658A301-068C-49F0-9AA6-8518077CD4CB}" type="datetimeFigureOut">
              <a:rPr lang="en-US" smtClean="0">
                <a:solidFill>
                  <a:srgbClr val="000000"/>
                </a:solidFill>
              </a:rPr>
              <a:pPr/>
              <a:t>9/11/2016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5170-9C0D-4614-9F33-7B7D63E6EAF9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817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28676" y="2124077"/>
            <a:ext cx="3667125" cy="395922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48201" y="2124077"/>
            <a:ext cx="3667125" cy="395922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ußzeilenplatzhalter 1" hidden="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umsplatzhalter 2" hidden="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58A301-068C-49F0-9AA6-8518077CD4C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7" name="Foliennummernplatzhalter 3" hidden="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1805170-9C0D-4614-9F33-7B7D63E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828676" y="2124077"/>
            <a:ext cx="3667125" cy="1903413"/>
          </a:xfrm>
        </p:spPr>
        <p:txBody>
          <a:bodyPr/>
          <a:lstStyle>
            <a:lvl1pPr marL="0" indent="0">
              <a:buNone/>
              <a:defRPr sz="1200" baseline="0"/>
            </a:lvl1pPr>
            <a:lvl2pPr marL="135000" indent="0">
              <a:buNone/>
              <a:defRPr sz="1200"/>
            </a:lvl2pPr>
            <a:lvl3pPr marL="270000" indent="0">
              <a:buNone/>
              <a:defRPr sz="1200"/>
            </a:lvl3pPr>
            <a:lvl4pPr marL="405000" indent="0">
              <a:buNone/>
              <a:defRPr sz="1200"/>
            </a:lvl4pPr>
            <a:lvl5pPr marL="540000" indent="0">
              <a:buNone/>
              <a:defRPr sz="1200"/>
            </a:lvl5pPr>
          </a:lstStyle>
          <a:p>
            <a:pPr lvl="0"/>
            <a:r>
              <a:rPr lang="en-US" dirty="0" smtClean="0"/>
              <a:t>Choose icon to add image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8201" y="2124077"/>
            <a:ext cx="3667125" cy="1903413"/>
          </a:xfrm>
        </p:spPr>
        <p:txBody>
          <a:bodyPr/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None/>
              <a:tabLst/>
              <a:defRPr sz="1200" baseline="0"/>
            </a:lvl1pPr>
            <a:lvl2pPr marL="135000" indent="0">
              <a:buNone/>
              <a:defRPr sz="1200"/>
            </a:lvl2pPr>
            <a:lvl3pPr marL="270000" indent="0">
              <a:buNone/>
              <a:defRPr sz="1200"/>
            </a:lvl3pPr>
            <a:lvl4pPr marL="405000" indent="0">
              <a:buNone/>
              <a:defRPr sz="1200"/>
            </a:lvl4pPr>
            <a:lvl5pPr marL="540000" indent="0">
              <a:buNone/>
              <a:defRPr sz="1200"/>
            </a:lvl5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None/>
              <a:tabLst/>
              <a:defRPr/>
            </a:pPr>
            <a:r>
              <a:rPr lang="en-US" dirty="0" smtClean="0"/>
              <a:t>Choose icon to add image</a:t>
            </a:r>
          </a:p>
          <a:p>
            <a:pPr lvl="0"/>
            <a:endParaRPr lang="en-US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828676" y="4179888"/>
            <a:ext cx="3667125" cy="1903412"/>
          </a:xfrm>
        </p:spPr>
        <p:txBody>
          <a:bodyPr/>
          <a:lstStyle>
            <a:lvl1pPr marL="135000" indent="-135000">
              <a:defRPr sz="1200"/>
            </a:lvl1pPr>
            <a:lvl2pPr marL="270000" indent="-135000">
              <a:defRPr sz="1200"/>
            </a:lvl2pPr>
            <a:lvl3pPr marL="405000" indent="-135000">
              <a:defRPr sz="1200"/>
            </a:lvl3pPr>
            <a:lvl4pPr marL="540000" indent="-135000">
              <a:defRPr sz="1200"/>
            </a:lvl4pPr>
            <a:lvl5pPr marL="675000" indent="-1350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1" y="4179888"/>
            <a:ext cx="3667125" cy="1903412"/>
          </a:xfrm>
        </p:spPr>
        <p:txBody>
          <a:bodyPr/>
          <a:lstStyle>
            <a:lvl1pPr marL="135000" indent="-135000">
              <a:defRPr sz="1200"/>
            </a:lvl1pPr>
            <a:lvl2pPr marL="270000" indent="-135000">
              <a:defRPr sz="1200"/>
            </a:lvl2pPr>
            <a:lvl3pPr marL="405000" indent="-135000">
              <a:defRPr sz="1200"/>
            </a:lvl3pPr>
            <a:lvl4pPr marL="540000" indent="-135000">
              <a:defRPr sz="1200"/>
            </a:lvl4pPr>
            <a:lvl5pPr marL="675000" indent="-1350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ußzeilenplatzhalter 1" hidden="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umsplatzhalter 2" hidden="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58A301-068C-49F0-9AA6-8518077CD4C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9" name="Foliennummernplatzhalter 3" hidden="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1805170-9C0D-4614-9F33-7B7D63E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30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28676" y="2124077"/>
            <a:ext cx="3667125" cy="3959225"/>
          </a:xfrm>
        </p:spPr>
        <p:txBody>
          <a:bodyPr/>
          <a:lstStyle>
            <a:lvl1pPr marL="135000" indent="-135000">
              <a:defRPr sz="1200"/>
            </a:lvl1pPr>
            <a:lvl2pPr marL="270000" indent="-135000">
              <a:defRPr sz="1200"/>
            </a:lvl2pPr>
            <a:lvl3pPr marL="405000" indent="-135000">
              <a:defRPr sz="1200"/>
            </a:lvl3pPr>
            <a:lvl4pPr marL="540000" indent="-135000">
              <a:defRPr sz="1200"/>
            </a:lvl4pPr>
            <a:lvl5pPr marL="675000" indent="-13500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2124077"/>
            <a:ext cx="3667125" cy="3959225"/>
          </a:xfrm>
        </p:spPr>
        <p:txBody>
          <a:bodyPr/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None/>
              <a:tabLst/>
              <a:defRPr sz="1200" baseline="0"/>
            </a:lvl1pPr>
            <a:lvl2pPr marL="135000" indent="0">
              <a:buNone/>
              <a:defRPr sz="1200"/>
            </a:lvl2pPr>
            <a:lvl3pPr marL="270000" indent="0">
              <a:buNone/>
              <a:defRPr sz="1200"/>
            </a:lvl3pPr>
            <a:lvl4pPr marL="405000" indent="0">
              <a:buNone/>
              <a:defRPr sz="1200"/>
            </a:lvl4pPr>
            <a:lvl5pPr marL="540000" indent="0">
              <a:buNone/>
              <a:defRPr sz="1200"/>
            </a:lvl5pPr>
          </a:lstStyle>
          <a:p>
            <a:pPr lvl="0"/>
            <a:r>
              <a:rPr lang="en-US" dirty="0" smtClean="0"/>
              <a:t>Choose icon to add image</a:t>
            </a:r>
          </a:p>
        </p:txBody>
      </p:sp>
      <p:sp>
        <p:nvSpPr>
          <p:cNvPr id="5" name="Fußzeilenplatzhalter 1" hidden="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umsplatzhalter 2" hidden="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58A301-068C-49F0-9AA6-8518077CD4C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7" name="Foliennummernplatzhalter 3" hidden="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1805170-9C0D-4614-9F33-7B7D63E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8676" y="2124077"/>
            <a:ext cx="3667125" cy="3959225"/>
          </a:xfrm>
        </p:spPr>
        <p:txBody>
          <a:bodyPr/>
          <a:lstStyle>
            <a:lvl1pPr marL="0" indent="0">
              <a:buNone/>
              <a:defRPr/>
            </a:lvl1pPr>
            <a:lvl2pPr marL="161925" indent="0">
              <a:buNone/>
              <a:defRPr/>
            </a:lvl2pPr>
            <a:lvl3pPr marL="323850" indent="0">
              <a:buNone/>
              <a:defRPr/>
            </a:lvl3pPr>
            <a:lvl4pPr marL="485775" indent="0">
              <a:buNone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en-US" smtClean="0"/>
              <a:t>Choose icon to add image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1" y="2124077"/>
            <a:ext cx="3667125" cy="3959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28002" y="2052003"/>
            <a:ext cx="7487996" cy="1619999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/>
          <a:lstStyle>
            <a:lvl1pPr algn="l" rtl="0" eaLnBrk="1" fontAlgn="base" hangingPunct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25500" y="6350000"/>
            <a:ext cx="762000" cy="139700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 marL="285750" indent="-285750" algn="l" rtl="0" eaLnBrk="1" fontAlgn="base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defRPr sz="1800" b="0" i="0" u="none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825500" y="6502400"/>
            <a:ext cx="762000" cy="139700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209550" y="6464300"/>
            <a:ext cx="508000" cy="184150"/>
          </a:xfr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805170-9C0D-4614-9F33-7B7D63E6E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  <p:custDataLst>
              <p:tags r:id="rId5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  <a:ln w="0"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9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587500" y="6502400"/>
            <a:ext cx="3937000" cy="139700"/>
          </a:xfrm>
          <a:prstGeom prst="rect">
            <a:avLst/>
          </a:prstGeom>
        </p:spPr>
        <p:txBody>
          <a:bodyPr/>
          <a:lstStyle/>
          <a:p>
            <a:fld id="{C658A301-068C-49F0-9AA6-8518077CD4C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5170-9C0D-4614-9F33-7B7D63E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0" y="450000"/>
            <a:ext cx="4608448" cy="1034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6" y="1548000"/>
            <a:ext cx="4608512" cy="461730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spcBef>
                <a:spcPts val="0"/>
              </a:spcBef>
              <a:defRPr sz="1800"/>
            </a:lvl1pPr>
            <a:lvl2pPr marL="432000" indent="-216000">
              <a:spcBef>
                <a:spcPts val="0"/>
              </a:spcBef>
              <a:defRPr sz="1800"/>
            </a:lvl2pPr>
            <a:lvl3pPr marL="648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800"/>
            </a:lvl3pPr>
            <a:lvl4pPr marL="864000" indent="-2160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1080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04000" y="1548000"/>
            <a:ext cx="2700448" cy="4608512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r>
              <a:rPr lang="en-US" sz="1600" noProof="0" dirty="0" smtClean="0"/>
              <a:t>Click to add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548000"/>
            <a:ext cx="5651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004000"/>
            <a:ext cx="3817122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endParaRPr lang="en-US" sz="1600" noProof="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88000" y="5004000"/>
            <a:ext cx="3816448" cy="1161304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spcBef>
                <a:spcPts val="0"/>
              </a:spcBef>
              <a:defRPr sz="1600" baseline="0"/>
            </a:lvl1pPr>
            <a:lvl2pPr marL="360000" indent="-180000">
              <a:spcBef>
                <a:spcPts val="0"/>
              </a:spcBef>
              <a:defRPr sz="1600"/>
            </a:lvl2pPr>
            <a:lvl3pPr marL="54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sz="1600" noProof="0" dirty="0" smtClean="0"/>
              <a:t>Click to add text</a:t>
            </a:r>
          </a:p>
          <a:p>
            <a:pPr lvl="3"/>
            <a:r>
              <a:rPr lang="en-US" sz="1600" noProof="0" dirty="0" smtClean="0"/>
              <a:t>Click to add text</a:t>
            </a:r>
          </a:p>
          <a:p>
            <a:pPr lvl="4"/>
            <a:endParaRPr lang="en-US" sz="1600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39750" y="1557338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788024" y="1557338"/>
            <a:ext cx="3816350" cy="32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50000"/>
            <a:ext cx="8064896" cy="10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  <p:pic>
        <p:nvPicPr>
          <p:cNvPr id="11" name="Picture 1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9750" y="1557338"/>
            <a:ext cx="8064500" cy="4608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1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pic>
        <p:nvPicPr>
          <p:cNvPr id="8" name="Picture 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01" y="2457000"/>
            <a:ext cx="1526400" cy="1944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107504" y="6237312"/>
            <a:ext cx="89289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3D5A138A-1185-42C5-BEC5-1850F6490E31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9938B2-6B5C-4A1C-8434-1DD07CAFF216}" type="datetimeFigureOut">
              <a:rPr lang="en-US" smtClean="0"/>
              <a:pPr/>
              <a:t>9/11/2016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12" Type="http://schemas.openxmlformats.org/officeDocument/2006/relationships/tags" Target="../tags/tag15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14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ags" Target="../tags/tag22.xml"/><Relationship Id="rId5" Type="http://schemas.openxmlformats.org/officeDocument/2006/relationships/slideLayout" Target="../slideLayouts/slideLayout19.xml"/><Relationship Id="rId10" Type="http://schemas.openxmlformats.org/officeDocument/2006/relationships/tags" Target="../tags/tag21.xml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12" Type="http://schemas.openxmlformats.org/officeDocument/2006/relationships/tags" Target="../tags/tag4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ags" Target="../tags/tag40.xml"/><Relationship Id="rId5" Type="http://schemas.openxmlformats.org/officeDocument/2006/relationships/slideLayout" Target="../slideLayouts/slideLayout25.xml"/><Relationship Id="rId10" Type="http://schemas.openxmlformats.org/officeDocument/2006/relationships/tags" Target="../tags/tag39.xml"/><Relationship Id="rId4" Type="http://schemas.openxmlformats.org/officeDocument/2006/relationships/slideLayout" Target="../slideLayouts/slideLayout24.xml"/><Relationship Id="rId9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4950" y="6464300"/>
            <a:ext cx="508000" cy="18415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>
            <a:noAutofit/>
          </a:bodyPr>
          <a:lstStyle/>
          <a:p>
            <a:fld id="{AFB868B0-0EA7-468E-A823-2874C090DC2E}" type="slidenum">
              <a:rPr lang="de-DE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5" y="6425946"/>
            <a:ext cx="1080008" cy="198628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1" r:id="rId2"/>
    <p:sldLayoutId id="2147483654" r:id="rId3"/>
    <p:sldLayoutId id="2147483656" r:id="rId4"/>
    <p:sldLayoutId id="2147483655" r:id="rId5"/>
    <p:sldLayoutId id="2147483692" r:id="rId6"/>
    <p:sldLayoutId id="2147483689" r:id="rId7"/>
    <p:sldLayoutId id="214748365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392113" y="569913"/>
            <a:ext cx="8339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403225" y="1951038"/>
            <a:ext cx="8328025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Rectangle 17" hidden="1"/>
          <p:cNvSpPr>
            <a:spLocks noGrp="1" noChangeArrowheads="1"/>
          </p:cNvSpPr>
          <p:nvPr>
            <p:ph type="sldNum" sz="quarter" idx="4"/>
            <p:custDataLst>
              <p:tags r:id="rId10"/>
            </p:custDataLst>
          </p:nvPr>
        </p:nvSpPr>
        <p:spPr bwMode="auto">
          <a:xfrm>
            <a:off x="8578850" y="6580188"/>
            <a:ext cx="317500" cy="150812"/>
          </a:xfrm>
          <a:prstGeom prst="rect">
            <a:avLst/>
          </a:prstGeom>
          <a:ln w="0"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noProof="1">
                <a:solidFill>
                  <a:srgbClr val="FFFFFF"/>
                </a:solidFill>
                <a:latin typeface="Arial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F7E0A8-DE78-498F-90C0-F8782384D6A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578850" y="6580188"/>
            <a:ext cx="317500" cy="1508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algn="r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</a:defRPr>
            </a:lvl1pPr>
          </a:lstStyle>
          <a:p>
            <a:pPr defTabSz="914303" fontAlgn="base">
              <a:defRPr/>
            </a:pPr>
            <a:fld id="{16A1E746-8648-44EC-B62A-05E218673C07}" type="slidenum">
              <a:rPr lang="" smtClean="0">
                <a:latin typeface="Arial"/>
                <a:cs typeface="Arial" charset="0"/>
              </a:rPr>
              <a:pPr defTabSz="914303" fontAlgn="base">
                <a:defRPr/>
              </a:pPr>
              <a:t>‹#›</a:t>
            </a:fld>
            <a:endParaRPr lang="">
              <a:latin typeface="Arial"/>
              <a:cs typeface="Arial" charset="0"/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7650" y="6580188"/>
            <a:ext cx="18415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ST Gill Sans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" sz="1000" smtClean="0">
                <a:latin typeface="Arial" pitchFamily="34" charset="0"/>
              </a:rPr>
              <a:t>Confidential</a:t>
            </a:r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00100" y="5715000"/>
            <a:ext cx="7543800" cy="3048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900">
                <a:solidFill>
                  <a:srgbClr val="FFFFFF"/>
                </a:solidFill>
                <a:latin typeface="Arial"/>
              </a:defRPr>
            </a:lvl1pPr>
          </a:lstStyle>
          <a:p>
            <a:pPr fontAlgn="base"/>
            <a:endParaRPr lang="en-US">
              <a:cs typeface="Arial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30175"/>
            <a:ext cx="990600" cy="19685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924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6pPr>
      <a:lvl7pPr marL="914303" algn="l" rtl="0" fontAlgn="base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7pPr>
      <a:lvl8pPr marL="1371455" algn="l" rtl="0" fontAlgn="base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8pPr>
      <a:lvl9pPr marL="1828606" algn="l" rtl="0" fontAlgn="base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9pPr>
    </p:titleStyle>
    <p:bodyStyle>
      <a:lvl1pPr marL="252413" indent="-252413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Arial" charset="0"/>
          <a:ea typeface="+mn-ea"/>
          <a:cs typeface="+mn-cs"/>
        </a:defRPr>
      </a:lvl1pPr>
      <a:lvl2pPr marL="709613" indent="-252413" algn="l" rtl="0" eaLnBrk="0" fontAlgn="base" hangingPunct="0">
        <a:spcBef>
          <a:spcPct val="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Arial" charset="0"/>
        </a:defRPr>
      </a:lvl2pPr>
      <a:lvl3pPr marL="1166813" indent="-252413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Arial" charset="0"/>
        </a:defRPr>
      </a:lvl3pPr>
      <a:lvl4pPr marL="1624013" indent="-252413" algn="l" rtl="0" eaLnBrk="0" fontAlgn="base" hangingPunct="0"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Arial" charset="0"/>
        </a:defRPr>
      </a:lvl4pPr>
      <a:lvl5pPr marL="2081213" indent="-252413" algn="l" rtl="0" eaLnBrk="0" fontAlgn="base" hangingPunct="0"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Arial" charset="0"/>
        </a:defRPr>
      </a:lvl5pPr>
      <a:lvl6pPr marL="2539731" indent="-253973" algn="l" rtl="0" fontAlgn="base">
        <a:lnSpc>
          <a:spcPct val="105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6pPr>
      <a:lvl7pPr marL="2996882" indent="-253973" algn="l" rtl="0" fontAlgn="base">
        <a:lnSpc>
          <a:spcPct val="105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7pPr>
      <a:lvl8pPr marL="3454034" indent="-253973" algn="l" rtl="0" fontAlgn="base">
        <a:lnSpc>
          <a:spcPct val="105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8pPr>
      <a:lvl9pPr marL="3911185" indent="-253973" algn="l" rtl="0" fontAlgn="base">
        <a:lnSpc>
          <a:spcPct val="105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828675" y="828675"/>
            <a:ext cx="74866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540004" y="1548002"/>
            <a:ext cx="8064005" cy="460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2" name="Fußzeilenplatzhalter 1" hidden="1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825500" y="6502400"/>
            <a:ext cx="762000" cy="1397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Calibri"/>
              </a:defRPr>
            </a:lvl1pPr>
          </a:lstStyle>
          <a:p>
            <a:endParaRPr lang="en-US"/>
          </a:p>
        </p:txBody>
      </p:sp>
      <p:sp>
        <p:nvSpPr>
          <p:cNvPr id="4" name="Foliennummernplatzhalter 3" hidden="1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209550" y="6464300"/>
            <a:ext cx="508000" cy="18415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Calibri"/>
              </a:defRPr>
            </a:lvl1pPr>
          </a:lstStyle>
          <a:p>
            <a:fld id="{9F57C9D4-BF89-498A-B77E-95575B282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55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000000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000000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000000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000000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15989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Calibri" pitchFamily="34" charset="0"/>
        <a:buChar char="•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31978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Calibri" pitchFamily="34" charset="0"/>
        <a:buChar char="–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47967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63956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Calibri" pitchFamily="34" charset="0"/>
        <a:buChar char="•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9945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Calibri" pitchFamily="34" charset="0"/>
        <a:buChar char="–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828675" y="828675"/>
            <a:ext cx="74866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540004" y="1548002"/>
            <a:ext cx="8064005" cy="460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2" name="Fußzeilenplatzhalter 1" hidden="1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825500" y="6502400"/>
            <a:ext cx="762000" cy="1397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Calibri"/>
              </a:defRPr>
            </a:lvl1pPr>
          </a:lstStyle>
          <a:p>
            <a:endParaRPr lang="en-US"/>
          </a:p>
        </p:txBody>
      </p:sp>
      <p:sp>
        <p:nvSpPr>
          <p:cNvPr id="4" name="Foliennummernplatzhalter 3" hidden="1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209550" y="6464300"/>
            <a:ext cx="508000" cy="18415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Calibri"/>
              </a:defRPr>
            </a:lvl1pPr>
          </a:lstStyle>
          <a:p>
            <a:fld id="{D1805170-9C0D-4614-9F33-7B7D63E6E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1587500" y="6502400"/>
            <a:ext cx="3937000" cy="1397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5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55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000000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000000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000000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50">
          <a:solidFill>
            <a:srgbClr val="000000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15989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Calibri" pitchFamily="34" charset="0"/>
        <a:buChar char="•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31978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Calibri" pitchFamily="34" charset="0"/>
        <a:buChar char="–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47967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863956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Calibri" pitchFamily="34" charset="0"/>
        <a:buChar char="•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079945" indent="-215989" algn="l" rtl="0" eaLnBrk="1" fontAlgn="base" hangingPunct="1">
        <a:spcBef>
          <a:spcPts val="0"/>
        </a:spcBef>
        <a:spcAft>
          <a:spcPts val="0"/>
        </a:spcAft>
        <a:buClrTx/>
        <a:buSzPct val="100000"/>
        <a:buFont typeface="Calibri" pitchFamily="34" charset="0"/>
        <a:buChar char="–"/>
        <a:defRPr sz="1800" b="0" i="0" u="none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#Hacka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bout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Team#44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Roshan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September 12 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6"/>
          <a:stretch/>
        </p:blipFill>
        <p:spPr>
          <a:xfrm>
            <a:off x="6875926" y="2052000"/>
            <a:ext cx="1317195" cy="14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Brief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Theme Chosen : </a:t>
            </a:r>
            <a:r>
              <a:rPr lang="en-US" dirty="0"/>
              <a:t>Predict </a:t>
            </a:r>
            <a:r>
              <a:rPr lang="en-US" dirty="0" err="1"/>
              <a:t>LoS</a:t>
            </a:r>
            <a:r>
              <a:rPr lang="en-US" dirty="0"/>
              <a:t> (length of stay) of patients admitted for AMI (Acute Myocardial Infarction) and factors attributes it.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Problem Statement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 smtClean="0"/>
              <a:t>Determine the Length of stay of patients who have undergone noninvasive therapy after </a:t>
            </a:r>
            <a:r>
              <a:rPr lang="en-US" dirty="0"/>
              <a:t>Myocardial </a:t>
            </a:r>
            <a:r>
              <a:rPr lang="en-US" dirty="0" smtClean="0"/>
              <a:t>Infarction and determine the factors that affects the recovery of a patient.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6"/>
          <a:stretch/>
        </p:blipFill>
        <p:spPr>
          <a:xfrm>
            <a:off x="7826805" y="-24078"/>
            <a:ext cx="1317195" cy="14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The dataset contains data about patients who have undergone noninvasive treatment after </a:t>
            </a:r>
            <a:r>
              <a:rPr lang="en-US" dirty="0"/>
              <a:t>Myocardial </a:t>
            </a:r>
            <a:r>
              <a:rPr lang="en-US" dirty="0" smtClean="0"/>
              <a:t>Infarction.</a:t>
            </a:r>
          </a:p>
          <a:p>
            <a:endParaRPr lang="en-US" dirty="0" smtClean="0"/>
          </a:p>
          <a:p>
            <a:r>
              <a:rPr lang="en-US" i="1" dirty="0" smtClean="0"/>
              <a:t>There is a variety of data including genders, age group and patients with different habits.</a:t>
            </a:r>
          </a:p>
          <a:p>
            <a:endParaRPr lang="en-US" i="1" dirty="0"/>
          </a:p>
          <a:p>
            <a:r>
              <a:rPr lang="en-US" i="1" dirty="0" smtClean="0"/>
              <a:t>The data tracks the different vitals of the patient.</a:t>
            </a:r>
          </a:p>
          <a:p>
            <a:endParaRPr lang="en-US" i="1" dirty="0" smtClean="0"/>
          </a:p>
          <a:p>
            <a:r>
              <a:rPr lang="en-US" i="1" dirty="0" smtClean="0"/>
              <a:t>The dataset contains pre treatment check up details and few post treatment activity details.</a:t>
            </a:r>
          </a:p>
          <a:p>
            <a:endParaRPr lang="en-US" i="1" dirty="0"/>
          </a:p>
          <a:p>
            <a:r>
              <a:rPr lang="en-US" i="1" dirty="0" smtClean="0"/>
              <a:t>The data has some missing fields and few data entry errors.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6"/>
          <a:stretch/>
        </p:blipFill>
        <p:spPr>
          <a:xfrm>
            <a:off x="7826805" y="-24078"/>
            <a:ext cx="1317195" cy="14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Inferences:</a:t>
            </a:r>
          </a:p>
          <a:p>
            <a:pPr marL="0" indent="0">
              <a:buNone/>
            </a:pPr>
            <a:r>
              <a:rPr lang="en-US" dirty="0" smtClean="0"/>
              <a:t>Most of the patients are discharged between 3-5 days.</a:t>
            </a:r>
          </a:p>
          <a:p>
            <a:pPr marL="0" indent="0">
              <a:buNone/>
            </a:pPr>
            <a:r>
              <a:rPr lang="en-US" dirty="0" smtClean="0"/>
              <a:t>People with habits OF SMOKING  and TOBACCO stay longer than usual.</a:t>
            </a:r>
          </a:p>
          <a:p>
            <a:pPr marL="0" indent="0">
              <a:buNone/>
            </a:pPr>
            <a:r>
              <a:rPr lang="en-US" dirty="0" smtClean="0"/>
              <a:t>People suffering from Diabetes Mellitus take more time for recovery.</a:t>
            </a:r>
          </a:p>
          <a:p>
            <a:pPr marL="0" indent="0">
              <a:buNone/>
            </a:pPr>
            <a:r>
              <a:rPr lang="en-US" dirty="0" smtClean="0"/>
              <a:t>Higher the Angina class the patients length of stay increases.</a:t>
            </a:r>
          </a:p>
          <a:p>
            <a:pPr marL="0" indent="0">
              <a:buNone/>
            </a:pPr>
            <a:r>
              <a:rPr lang="en-US" dirty="0" smtClean="0"/>
              <a:t>The cholesterol level , blood vessel involved and the vessel score.</a:t>
            </a:r>
          </a:p>
          <a:p>
            <a:pPr marL="0" indent="0">
              <a:buNone/>
            </a:pPr>
            <a:r>
              <a:rPr lang="en-US" dirty="0" smtClean="0"/>
              <a:t>Self care and Mobility also affects the recovery.</a:t>
            </a:r>
            <a:endParaRPr lang="en-US" dirty="0"/>
          </a:p>
          <a:p>
            <a:pPr marL="216000" lvl="1" indent="0">
              <a:buNone/>
            </a:pPr>
            <a:endParaRPr lang="en-US" dirty="0" smtClean="0"/>
          </a:p>
          <a:p>
            <a:pPr marL="216000" lvl="1" indent="0">
              <a:buNone/>
            </a:pPr>
            <a:r>
              <a:rPr lang="en-US" dirty="0" smtClean="0"/>
              <a:t>How it can help:</a:t>
            </a:r>
            <a:endParaRPr lang="en-US" dirty="0"/>
          </a:p>
          <a:p>
            <a:r>
              <a:rPr lang="en-US" dirty="0" smtClean="0"/>
              <a:t>Using the above mentioned factors we will be able to predict the Length of stay for each patient.</a:t>
            </a:r>
          </a:p>
          <a:p>
            <a:r>
              <a:rPr lang="en-US" i="1" dirty="0" smtClean="0"/>
              <a:t>If the length of stay is higher than the doctors can go for alternate source of treatment.</a:t>
            </a:r>
          </a:p>
          <a:p>
            <a:pPr marL="0" indent="0">
              <a:buNone/>
            </a:pPr>
            <a:endParaRPr lang="en-US" i="1" dirty="0" smtClean="0"/>
          </a:p>
          <a:p>
            <a:pPr marL="216000" lvl="1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6"/>
          <a:stretch/>
        </p:blipFill>
        <p:spPr>
          <a:xfrm>
            <a:off x="7826805" y="-24078"/>
            <a:ext cx="1317195" cy="14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 to solve the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6"/>
          <a:stretch/>
        </p:blipFill>
        <p:spPr>
          <a:xfrm>
            <a:off x="7826805" y="-24078"/>
            <a:ext cx="1317195" cy="14820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2949" y="1091821"/>
            <a:ext cx="2006221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Analyzing the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2949" y="1861764"/>
            <a:ext cx="200622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 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42949" y="2784143"/>
            <a:ext cx="200622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outliers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949" y="3835021"/>
            <a:ext cx="2115403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 the 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2949" y="4817660"/>
            <a:ext cx="2238233" cy="9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the factors affecting the LOS using Linear Regression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2949" y="6127845"/>
            <a:ext cx="2388358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Fitting the model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446060" y="1624084"/>
            <a:ext cx="0" cy="23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3446060" y="2448618"/>
            <a:ext cx="0" cy="33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 flipH="1">
            <a:off x="3446059" y="3439236"/>
            <a:ext cx="1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3500651" y="4572000"/>
            <a:ext cx="61415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3562065" y="5816257"/>
            <a:ext cx="1" cy="3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Details about the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Our data set contained around 1000 records.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used 200 records to train the data and remaining records to test the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error rate between the trained data and the test data </a:t>
            </a:r>
            <a:r>
              <a:rPr lang="en-US" smtClean="0"/>
              <a:t>is 0.9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adjusted R value is 0.2756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6"/>
          <a:stretch/>
        </p:blipFill>
        <p:spPr>
          <a:xfrm>
            <a:off x="7826805" y="-24078"/>
            <a:ext cx="1317195" cy="14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Frameworks/libraries/ML Algorithms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Frameworks - 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Machine Learning Algorithm – Linear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Libraries – </a:t>
            </a:r>
            <a:r>
              <a:rPr lang="en-US" dirty="0" err="1" smtClean="0"/>
              <a:t>DmwR</a:t>
            </a:r>
            <a:r>
              <a:rPr lang="en-US" dirty="0" smtClean="0"/>
              <a:t>, Vegan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6"/>
          <a:stretch/>
        </p:blipFill>
        <p:spPr>
          <a:xfrm>
            <a:off x="7826805" y="-24078"/>
            <a:ext cx="1317195" cy="14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C"/>
  <p:tag name="FONTSETCLASSNAME" val="FontSet1"/>
  <p:tag name="COLORS" val="-2;-2;-2;-2;SlidePageNoFontColorLight;-2"/>
  <p:tag name="COLORSETCLASSNAME" val="ColorSet1"/>
  <p:tag name="SCRIPT" val="1"/>
  <p:tag name="MLI" val="1"/>
  <p:tag name="SHAPESETGROUPCLASSNAME" val="ShapeSetGroup2"/>
  <p:tag name="SHAPESETCLASSNAME" val="COLORSLIDE01"/>
  <p:tag name="COLORSETGROUPCLASSNAME" val="ColorSetGroupLight"/>
  <p:tag name="FONTSETGROUPCLASSNAME" val="FontSetGroup1"/>
  <p:tag name="SHAPECLASSNAME" val="PageNoWhiteG1S3"/>
  <p:tag name="SHAPECLASSPROTECTIONTYPE" val="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  <p:tag name="COLORS" val="-2;-2;-2;-2;SlideTitleFontColor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  <p:tag name="COLORS" val="-2;-2;-2;-2;SlideTextFontColor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COLORSETGROUPCLASSNAME" val="ColorSetGroupLight"/>
  <p:tag name="FONTSETGROUPCLASSNAME" val="FontSetGroup2"/>
  <p:tag name="SHAPECLASSPROTECTIONTYPE" val="31"/>
  <p:tag name="SHAPESETCLASSNAME" val="Slide"/>
  <p:tag name="SHAPECLASSNAME" val="PageNumber"/>
  <p:tag name="COLORS" val="-2;-2;-2;-2;SlideFooterFontColor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AddInfoFont"/>
  <p:tag name="FONTSETCLASSNAME" val="FontSet1"/>
  <p:tag name="COLORS" val="-2;-2;-2;-2;SlideFooterFontColor;-2"/>
  <p:tag name="COLORSETCLASSNAME" val="ColorSet1"/>
  <p:tag name="SCRIPT" val="1"/>
  <p:tag name="FIELDS" val="ADDINFO;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AdditonalInformations"/>
  <p:tag name="SHAPECLASSPROTECTIONTYPE" val="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;-2"/>
  <p:tag name="COLORSETCLASSNAME" val="ColorSet1"/>
  <p:tag name="MLI" val="1"/>
  <p:tag name="SHAPESETGROUPCLASSNAME" val="ShapeSetGroup2"/>
  <p:tag name="COLORSETGROUPCLASSNAME" val="ColorSetGroupLight"/>
  <p:tag name="FONTSETGROUPCLASSNAME" val="FontSetGroup2"/>
  <p:tag name="SHAPECLASSNAME" val="HiddenDate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COLORSETGROUPCLASSNAME" val="ColorSetGroupLight"/>
  <p:tag name="FONTSETGROUPCLASSNAME" val="FontSetGroup2"/>
  <p:tag name="SHAPECLASSNAME" val="Topliner"/>
  <p:tag name="SHAPECLASSFILE" val="SHLBG2C$C.gif"/>
  <p:tag name="SHAPECLASSPROTECTIONTYPE" val="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COLORSETGROUPCLASSNAME" val="ColorSetGroupLight"/>
  <p:tag name="FONTSETGROUPCLASSNAME" val="FontSetGroup2"/>
  <p:tag name="SHAPECLASSNAME" val="PhilipsLogo"/>
  <p:tag name="SHAPECLASSFILE" val="PHSMTR2$C.gif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C"/>
  <p:tag name="FONTSETCLASSNAME" val="FontSet1"/>
  <p:tag name="COLORS" val="-2;-2;-2;-2;SlideTitelFontColorDark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TitleSubTitleOnG2T"/>
  <p:tag name="SHAPECLASSPROTECTIONTYP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SlideTextFontC"/>
  <p:tag name="FONTSETCLASSNAME" val="FontSet1"/>
  <p:tag name="COLORS" val="-2;-2;-2;-2;-2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PROTECTIONTYPE" val="3"/>
  <p:tag name="SHAPECLASSNAME" val="LargeTextBo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PROTECTIONTYPE" val="31"/>
  <p:tag name="SHAPECLASSNAME" val="Hidden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PROTECTIONTYPE" val="31"/>
  <p:tag name="SHAPECLASSNAME" val="HiddenPage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FooterG1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DateG1"/>
  <p:tag name="SHAPECLASSPROTECTIONTYPE" val="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PageNoG1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FooterG1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DateG1"/>
  <p:tag name="SHAPECLASSPROTECTIONTYPE" val="3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PageNoG1"/>
  <p:tag name="SHAPECLASSPROTECTIONTYPE" val="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FooterG1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DateG1"/>
  <p:tag name="SHAPECLASSPROTECTIONTYPE" val="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PageNoG1"/>
  <p:tag name="SHAPECLASSPROTECTIONTYPE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C"/>
  <p:tag name="FONTSETCLASSNAME" val="FontSet1"/>
  <p:tag name="COLORS" val="-2;-2;-2;-2;TitleSlideTitleFontColorLight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TitleOnTitleSlide"/>
  <p:tag name="SHAPECLASSPROTECTION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HiddenSubtitle"/>
  <p:tag name="SHAPECLASSPROTECTIONTYPE" val="3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HiddenFooter"/>
  <p:tag name="SHAPECLASSPROTECTIONTYPE" val="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HiddenPageNumber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HiddenDate"/>
  <p:tag name="SHAPECLASSPROTECTIONTYPE" val="3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C"/>
  <p:tag name="FONTSETCLASSNAME" val="FontSet1"/>
  <p:tag name="COLORS" val="-2;-2;-2;-2;SlideTitelFontColorDark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TitleSubTitleOnG2T"/>
  <p:tag name="SHAPECLASSPROTECTIONTYP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SlideTextFontC"/>
  <p:tag name="FONTSETCLASSNAME" val="FontSet1"/>
  <p:tag name="COLORS" val="-2;-2;-2;-2;-2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PROTECTIONTYPE" val="3"/>
  <p:tag name="SHAPECLASSNAME" val="LargeTextBo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PROTECTIONTYPE" val="31"/>
  <p:tag name="SHAPECLASSNAME" val="Hidden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IMAGETEXT01"/>
  <p:tag name="COLORSETGROUPCLASSNAME" val="ColorSetGroupLight"/>
  <p:tag name="FONTSETGROUPCLASSNAME" val="FontSetGroup1"/>
  <p:tag name="SHAPECLASSNAME" val="PhilipsLogoTitle"/>
  <p:tag name="SHAPECLASSFILE" val="PHGMCWORDMARK2008$C.emf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PROTECTIONTYPE" val="31"/>
  <p:tag name="SHAPECLASSNAME" val="HiddenPage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COLORSETGROUPCLASSNAME" val="ColorSetGroupLight"/>
  <p:tag name="FONTSETGROUPCLASSNAME" val="FontSetGroup1"/>
  <p:tag name="SHAPECLASSNAME" val="HiddenDate"/>
  <p:tag name="SHAPECLASSPROTECTIONTYPE" val="3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FooterG1"/>
  <p:tag name="SHAPECLASSPROTECTIONTYPE" val="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DateG1"/>
  <p:tag name="SHAPECLASSPROTECTIONTYPE" val="3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PageNoG1"/>
  <p:tag name="SHAPECLASSPROTECTIONTYPE" val="3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FooterG1"/>
  <p:tag name="SHAPECLASSPROTECTIONTYPE" val="3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DateG1"/>
  <p:tag name="SHAPECLASSPROTECTIONTYPE" val="3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PageNoG1"/>
  <p:tag name="SHAPECLASSPROTECTIONTYPE" val="3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FooterG1"/>
  <p:tag name="SHAPECLASSPROTECTIONTYPE" val="3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DateG1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1"/>
  <p:tag name="SHAPECLASSNAME" val="HiddenPageNoG1"/>
  <p:tag name="SHAPECLASSPROTECTIONTYPE" val="3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C"/>
  <p:tag name="FONTSETCLASSNAME" val="FontSet1"/>
  <p:tag name="COLORS" val="-2;-2;-2;-2;TitleSlideTitleFontColorLight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TitleOnTitleSlide"/>
  <p:tag name="SHAPECLASSPROTECTIONTYPE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HiddenSubtitle"/>
  <p:tag name="SHAPECLASSPROTECTIONTYPE" val="3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HiddenFooter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1"/>
  <p:tag name="SHAPECLASSNAME" val="HiddenPageNumber"/>
  <p:tag name="SHAPECLASSPROTECTIONTYPE" val="3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Color;-2"/>
  <p:tag name="COLORSETCLASSNAME" val="ColorSet1"/>
  <p:tag name="MLI" val="1"/>
  <p:tag name="SHAPESETGROUPCLASSNAME" val="ShapeSetGroup2"/>
  <p:tag name="COLORSETGROUPCLASSNAME" val="ColorSetGroupLight"/>
  <p:tag name="FONTSETGROUPCLASSNAME" val="FontSetGroup1"/>
  <p:tag name="SHAPECLASSNAME" val="HiddenDate"/>
  <p:tag name="SHAPECLASSPROTECTIONTYPE" val="31"/>
  <p:tag name="SHAPESETCLASSNAME" val="TitleSlid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heme/theme1.xml><?xml version="1.0" encoding="utf-8"?>
<a:theme xmlns:a="http://schemas.openxmlformats.org/drawingml/2006/main" name="philips_internal_documentation_template_mar14">
  <a:themeElements>
    <a:clrScheme name="PhCST">
      <a:dk1>
        <a:srgbClr val="000000"/>
      </a:dk1>
      <a:lt1>
        <a:srgbClr val="FFFFFF"/>
      </a:lt1>
      <a:dk2>
        <a:srgbClr val="000000"/>
      </a:dk2>
      <a:lt2>
        <a:srgbClr val="CCCEDB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ips_presentation_template_nov13.pptx" id="{6219C8AF-650B-4FE9-973F-1669F7AB164A}" vid="{0FEA75D1-DAF6-4EC9-A456-BB5B59A250AB}"/>
    </a:ext>
  </a:extLst>
</a:theme>
</file>

<file path=ppt/theme/theme2.xml><?xml version="1.0" encoding="utf-8"?>
<a:theme xmlns:a="http://schemas.openxmlformats.org/drawingml/2006/main" name="1_Philips Master">
  <a:themeElements>
    <a:clrScheme name="Philips Template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91C7FF"/>
      </a:accent1>
      <a:accent2>
        <a:srgbClr val="00A7BC"/>
      </a:accent2>
      <a:accent3>
        <a:srgbClr val="0B5ED7"/>
      </a:accent3>
      <a:accent4>
        <a:srgbClr val="992C96"/>
      </a:accent4>
      <a:accent5>
        <a:srgbClr val="E92823"/>
      </a:accent5>
      <a:accent6>
        <a:srgbClr val="7CBD2A"/>
      </a:accent6>
      <a:hlink>
        <a:srgbClr val="F58F08"/>
      </a:hlink>
      <a:folHlink>
        <a:srgbClr val="0B5ED7"/>
      </a:folHlink>
    </a:clrScheme>
    <a:fontScheme name="3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C1E3EB"/>
        </a:accent1>
        <a:accent2>
          <a:srgbClr val="69C3DA"/>
        </a:accent2>
        <a:accent3>
          <a:srgbClr val="FFFFFF"/>
        </a:accent3>
        <a:accent4>
          <a:srgbClr val="000000"/>
        </a:accent4>
        <a:accent5>
          <a:srgbClr val="DDEFF3"/>
        </a:accent5>
        <a:accent6>
          <a:srgbClr val="5EB0C5"/>
        </a:accent6>
        <a:hlink>
          <a:srgbClr val="FFBB57"/>
        </a:hlink>
        <a:folHlink>
          <a:srgbClr val="0B5E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CCCEDB"/>
      </a:dk2>
      <a:lt2>
        <a:srgbClr val="000000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89C4"/>
      </a:hlink>
      <a:folHlink>
        <a:srgbClr val="1E9D8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tandarddesign">
  <a:themeElements>
    <a:clrScheme name="Benutzerdefiniert 1">
      <a:dk1>
        <a:srgbClr val="000000"/>
      </a:dk1>
      <a:lt1>
        <a:srgbClr val="FFFFFF"/>
      </a:lt1>
      <a:dk2>
        <a:srgbClr val="CCCEDB"/>
      </a:dk2>
      <a:lt2>
        <a:srgbClr val="000000"/>
      </a:lt2>
      <a:accent1>
        <a:srgbClr val="0089C4"/>
      </a:accent1>
      <a:accent2>
        <a:srgbClr val="1E9D8B"/>
      </a:accent2>
      <a:accent3>
        <a:srgbClr val="5B8F22"/>
      </a:accent3>
      <a:accent4>
        <a:srgbClr val="E98300"/>
      </a:accent4>
      <a:accent5>
        <a:srgbClr val="CD202C"/>
      </a:accent5>
      <a:accent6>
        <a:srgbClr val="7D0063"/>
      </a:accent6>
      <a:hlink>
        <a:srgbClr val="0089C4"/>
      </a:hlink>
      <a:folHlink>
        <a:srgbClr val="1E9D8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D3E588F6724498D161F3C11F23611" ma:contentTypeVersion="2" ma:contentTypeDescription="Create a new document." ma:contentTypeScope="" ma:versionID="e4618021cdab4bc4c1ed4a2a0351bd65">
  <xsd:schema xmlns:xsd="http://www.w3.org/2001/XMLSchema" xmlns:xs="http://www.w3.org/2001/XMLSchema" xmlns:p="http://schemas.microsoft.com/office/2006/metadata/properties" xmlns:ns3="5c04bd8c-dca1-4fcf-8cf7-2e98ed617eb7" targetNamespace="http://schemas.microsoft.com/office/2006/metadata/properties" ma:root="true" ma:fieldsID="6f88aa1eefa5c00a981ef6b58e9995ec" ns3:_="">
    <xsd:import namespace="5c04bd8c-dca1-4fcf-8cf7-2e98ed617eb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4bd8c-dca1-4fcf-8cf7-2e98ed617e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4AAD6-A37C-46D1-A5AE-9D1DBEDEF7CF}">
  <ds:schemaRefs>
    <ds:schemaRef ds:uri="5c04bd8c-dca1-4fcf-8cf7-2e98ed617eb7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5E15E32-A5C1-4FD3-B55D-EAF6ABD753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12440-03AB-461F-BFC8-79E8B2C150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04bd8c-dca1-4fcf-8cf7-2e98ed617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philips_internal_documentation_template_mar14</Template>
  <TotalTime>2517</TotalTime>
  <Words>339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CST Gill Sans</vt:lpstr>
      <vt:lpstr>Wingdings</vt:lpstr>
      <vt:lpstr>philips_internal_documentation_template_mar14</vt:lpstr>
      <vt:lpstr>1_Philips Master</vt:lpstr>
      <vt:lpstr>Standarddesign</vt:lpstr>
      <vt:lpstr>1_Standarddesign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Shah</dc:creator>
  <dc:description>Version 6.4 - 1.0</dc:description>
  <cp:lastModifiedBy>Deepak Nayak</cp:lastModifiedBy>
  <cp:revision>80</cp:revision>
  <dcterms:created xsi:type="dcterms:W3CDTF">2014-03-19T20:06:05Z</dcterms:created>
  <dcterms:modified xsi:type="dcterms:W3CDTF">2016-09-11T12:48:05Z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0x01010030CD3E588F6724498D161F3C11F23611</vt:lpwstr>
  </property>
</Properties>
</file>