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Year, Quarter, Month and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Achieved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Product Price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Gained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Product and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COGS by Segment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5ab37c17-dbb6-4e91-a6c6-7a0e4e89070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2353de8c4a947d7" /><Relationship Type="http://schemas.openxmlformats.org/officeDocument/2006/relationships/slideLayout" Target="/ppt/slideLayouts/slideLayout8.xml" Id="Re520ec228bef43d8" /><Relationship Type="http://schemas.openxmlformats.org/officeDocument/2006/relationships/hyperlink" Target="https://app.powerbi.com/groups/me/reports/5ab37c17-dbb6-4e91-a6c6-7a0e4e890708/?pbi_source=PowerPoint" TargetMode="External" Id="RelId0" /><Relationship Type="http://schemas.openxmlformats.org/officeDocument/2006/relationships/image" Target="/ppt/media/image4.png" Id="imgId1311427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Financial Tracker BI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7/17/2024 8:17:58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7/17/2024 8:13:53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barChart ,card ,card ,card ,slicer ,slicer ,slicer ,slicer ,Sales by Year, Quarter, Month and Day ,Profit by Date ,Achieved Sales ,scatterChart ,textbox ,Sales by Product Price ,Gained Profit ,Sales By  Product and Segment ,pivotTable ,COGS by Segment.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311427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