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LYLTY_CARD V/s PREMIUM_CUSTOMER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TOT_SALES by LIFESTAGE and PREMIUM_CUSTOMER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TOT_SALES by Year and LIFESTAGE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PROD_QTY by PROD_NAME and LIFESTAGE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Product Qty against LIFESTAGE &amp; Prime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against LIFESTAGE &amp; Prime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PREMIUM_CUSTOMER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 by LIFESTAGE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QTY by Prime members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9815dcc-7d00-4edd-a288-03087db5319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62db248ebed430b" /><Relationship Type="http://schemas.openxmlformats.org/officeDocument/2006/relationships/slideLayout" Target="/ppt/slideLayouts/slideLayout8.xml" Id="R976fcdad12a44644" /><Relationship Type="http://schemas.openxmlformats.org/officeDocument/2006/relationships/hyperlink" Target="https://app.powerbi.com/groups/me/reports/59815dcc-7d00-4edd-a288-03087db53194/?pbi_source=PowerPoint" TargetMode="External" Id="RelId0" /><Relationship Type="http://schemas.openxmlformats.org/officeDocument/2006/relationships/image" Target="/ppt/media/image4.png" Id="imgId1382268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0f8c2e9b61e84b48" /><Relationship Type="http://schemas.openxmlformats.org/officeDocument/2006/relationships/slideLayout" Target="/ppt/slideLayouts/slideLayout8.xml" Id="Ra6b728a04bbb4101" /><Relationship Type="http://schemas.openxmlformats.org/officeDocument/2006/relationships/hyperlink" Target="https://app.powerbi.com/groups/me/reports/59815dcc-7d00-4edd-a288-03087db53194/?pbi_source=PowerPoint" TargetMode="External" Id="RelId1" /><Relationship Type="http://schemas.openxmlformats.org/officeDocument/2006/relationships/image" Target="/ppt/media/image5.png" Id="imgId1382268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QVI Customer Behavior Sales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7/27/2024 10:41:16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7/27/2024 10:33:08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LYLTY_CARD V/s PREMIUM_CUSTOMER ,pivotTable ,TOT_SALES by LIFESTAGE and PREMIUM_CUSTOMER ,textbox ,actionButton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82268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Customer Behavior And Target Sales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_SALES by Year and LIFESTAGE ,PROD_QTY by PROD_NAME and LIFESTAGE ,Product Qty against LIFESTAGE &amp; Prime  ,Sales against LIFESTAGE &amp; Prime ,card ,card ,SALES by PREMIUM_CUSTOMER ,SALES by LIFESTAGE ,QTY by Prime members ,slicer ,slicer ,actionButton ,slicer ,slicer ,textbox ,actionButton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82268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Life-Stage And Premium Customer Behavior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