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73" r:id="rId17"/>
    <p:sldId id="274" r:id="rId18"/>
    <p:sldId id="275" r:id="rId19"/>
    <p:sldId id="276"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4327" y="740619"/>
            <a:ext cx="3364774" cy="3484517"/>
          </a:xfrm>
          <a:prstGeom prst="rect">
            <a:avLst/>
          </a:prstGeom>
          <a:noFill/>
          <a:ln>
            <a:noFill/>
          </a:ln>
        </p:spPr>
      </p:pic>
      <p:sp>
        <p:nvSpPr>
          <p:cNvPr id="2" name="TextBox 1">
            <a:extLst>
              <a:ext uri="{FF2B5EF4-FFF2-40B4-BE49-F238E27FC236}">
                <a16:creationId xmlns:a16="http://schemas.microsoft.com/office/drawing/2014/main" id="{CD134B24-2D6C-418E-85BB-E7234D187617}"/>
              </a:ext>
            </a:extLst>
          </p:cNvPr>
          <p:cNvSpPr txBox="1"/>
          <p:nvPr/>
        </p:nvSpPr>
        <p:spPr>
          <a:xfrm>
            <a:off x="872508" y="5455661"/>
            <a:ext cx="951686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err="1">
                <a:latin typeface="Times New Roman" panose="02020603050405020304" pitchFamily="18" charset="0"/>
                <a:cs typeface="Times New Roman" panose="02020603050405020304" pitchFamily="18" charset="0"/>
              </a:rPr>
              <a:t>Chamarthi</a:t>
            </a:r>
            <a:r>
              <a:rPr lang="en-US" sz="2000" dirty="0">
                <a:latin typeface="Times New Roman" panose="02020603050405020304" pitchFamily="18" charset="0"/>
                <a:cs typeface="Times New Roman" panose="02020603050405020304" pitchFamily="18" charset="0"/>
              </a:rPr>
              <a:t> Deepak Varma</a:t>
            </a:r>
          </a:p>
          <a:p>
            <a:r>
              <a:rPr lang="en-US" sz="2000" dirty="0">
                <a:latin typeface="Times New Roman" panose="02020603050405020304" pitchFamily="18" charset="0"/>
                <a:cs typeface="Times New Roman" panose="02020603050405020304" pitchFamily="18" charset="0"/>
              </a:rPr>
              <a:t>+91-8247080090</a:t>
            </a:r>
          </a:p>
          <a:p>
            <a:r>
              <a:rPr lang="en-US" sz="2000" dirty="0">
                <a:latin typeface="Times New Roman" panose="02020603050405020304" pitchFamily="18" charset="0"/>
                <a:cs typeface="Times New Roman" panose="02020603050405020304" pitchFamily="18" charset="0"/>
              </a:rPr>
              <a:t>Deepakvarma777dt@gmail.com</a:t>
            </a:r>
            <a:endParaRPr lang="en-IO"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A9FACE-CDA7-4B90-9E60-1DF216AD2055}"/>
              </a:ext>
            </a:extLst>
          </p:cNvPr>
          <p:cNvSpPr txBox="1"/>
          <p:nvPr/>
        </p:nvSpPr>
        <p:spPr>
          <a:xfrm>
            <a:off x="4033837" y="4225136"/>
            <a:ext cx="4124325"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EXPOSYS DATA LABS</a:t>
            </a:r>
          </a:p>
          <a:p>
            <a:pPr algn="ctr"/>
            <a:r>
              <a:rPr lang="en-US" sz="2000" dirty="0">
                <a:latin typeface="Times New Roman" panose="02020603050405020304" pitchFamily="18" charset="0"/>
                <a:cs typeface="Times New Roman" panose="02020603050405020304" pitchFamily="18" charset="0"/>
              </a:rPr>
              <a:t>Bengaluru - India</a:t>
            </a:r>
            <a:endParaRPr lang="en-I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1069</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Franklin Gothic Demi</vt:lpstr>
      <vt:lpstr>Times New Roman</vt:lpstr>
      <vt:lpstr>Wingdings 2</vt:lpstr>
      <vt:lpstr>DividendVTI</vt:lpstr>
      <vt:lpstr>PowerPoint Presentation</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2025-01-07T09:27:14Z</dcterms:modified>
</cp:coreProperties>
</file>