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71" r:id="rId6"/>
    <p:sldId id="274" r:id="rId7"/>
    <p:sldId id="266" r:id="rId8"/>
    <p:sldId id="273" r:id="rId9"/>
    <p:sldId id="270" r:id="rId10"/>
  </p:sldIdLst>
  <p:sldSz cx="12192000" cy="6858000"/>
  <p:notesSz cx="6858000" cy="9144000"/>
  <p:embeddedFontLst>
    <p:embeddedFont>
      <p:font typeface="Abadi" panose="020B0604020104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353350"/>
            <a:ext cx="6461759" cy="9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>
                <a:latin typeface="Franklin Gothic" panose="020B0604020202020204" charset="0"/>
              </a:rPr>
              <a:t>Steganography On Image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250254" y="1575621"/>
            <a:ext cx="6619192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: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we don’t have any top-secret sharing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	         data technique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Project Group Number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09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Group Member Details 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Dikshant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Kumar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Bhatiya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(Back-End)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	             Deepak Kumar (Full-stack)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                           Daksh Raj singh (Front-End)</a:t>
            </a:r>
            <a:r>
              <a:rPr lang="en-US" sz="2000" dirty="0">
                <a:latin typeface="Franklin Gothic"/>
                <a:sym typeface="Franklin Gothic"/>
              </a:rPr>
              <a:t>	</a:t>
            </a:r>
            <a:endParaRPr sz="2000" dirty="0"/>
          </a:p>
          <a:p>
            <a:pPr marL="0" indent="0"/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Guide Details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Dr. Komal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Tahiliani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11" y="353350"/>
            <a:ext cx="4120049" cy="135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 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indent="0"/>
            <a:r>
              <a:rPr lang="en-I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⮚ </a:t>
            </a:r>
            <a:r>
              <a:rPr lang="en-IN" b="0" i="0" dirty="0">
                <a:solidFill>
                  <a:srgbClr val="202122"/>
                </a:solidFill>
                <a:effectLst/>
                <a:latin typeface="Abadi" panose="020B0604020104020204" pitchFamily="34" charset="0"/>
              </a:rPr>
              <a:t>Here we using Steganography</a:t>
            </a:r>
            <a:endParaRPr lang="en-IN" dirty="0"/>
          </a:p>
          <a:p>
            <a:pPr marL="0" indent="0"/>
            <a:r>
              <a:rPr lang="en-I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⮚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728082"/>
            <a:ext cx="4572001" cy="20884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Steganography is derived from the Greek words </a:t>
            </a:r>
            <a:r>
              <a:rPr lang="en-US" sz="1600" b="0" dirty="0" err="1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staganos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 and </a:t>
            </a:r>
            <a:r>
              <a:rPr lang="en-US" sz="1600" b="0" dirty="0" err="1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graphein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, meaning “covered, concealed, or protected” and “writing,” respectively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2E2E2E"/>
                </a:solidFill>
                <a:latin typeface="Abadi" panose="020B0604020104020204" pitchFamily="34" charset="0"/>
              </a:rPr>
              <a:t>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Steganography is ideal for concealing top-secret information in precise transporter data.</a:t>
            </a:r>
            <a:endParaRPr sz="1600"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222;p2">
            <a:extLst>
              <a:ext uri="{FF2B5EF4-FFF2-40B4-BE49-F238E27FC236}">
                <a16:creationId xmlns:a16="http://schemas.microsoft.com/office/drawing/2014/main" id="{D17D62E3-421C-8B4F-24FC-7C53CF7AA148}"/>
              </a:ext>
            </a:extLst>
          </p:cNvPr>
          <p:cNvSpPr txBox="1"/>
          <p:nvPr/>
        </p:nvSpPr>
        <p:spPr>
          <a:xfrm>
            <a:off x="7378575" y="1414109"/>
            <a:ext cx="4572001" cy="15355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Abstract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Steganography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 is the art of </a:t>
            </a:r>
            <a:r>
              <a:rPr lang="en-US" sz="1600" b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covered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, or </a:t>
            </a:r>
            <a:r>
              <a:rPr lang="en-US" sz="1600" b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hidden, writing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. The purpose of steganography is covert communication to hide the existence of a message from a third party</a:t>
            </a:r>
            <a:endParaRPr lang="en-US" sz="1600"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" y="140367"/>
            <a:ext cx="538327" cy="69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5256F-FA5A-4EB7-6062-39BEC1EF9C9D}"/>
              </a:ext>
            </a:extLst>
          </p:cNvPr>
          <p:cNvSpPr/>
          <p:nvPr/>
        </p:nvSpPr>
        <p:spPr>
          <a:xfrm>
            <a:off x="1129475" y="2593661"/>
            <a:ext cx="5043340" cy="2268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Steganography is a technique whereby we put the existence of a message to question by simply covering it up within another file image or video</a:t>
            </a:r>
            <a:r>
              <a:rPr lang="en-US" sz="1800" b="0" i="0" dirty="0">
                <a:solidFill>
                  <a:srgbClr val="2E2E2E"/>
                </a:solidFill>
                <a:effectLst/>
                <a:latin typeface="Abadi" panose="020B0604020104020204" pitchFamily="34" charset="0"/>
              </a:rPr>
              <a:t>.</a:t>
            </a:r>
            <a:endParaRPr lang="en-US" sz="18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functional requirements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931399"/>
            <a:ext cx="4838701" cy="2623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badi" panose="020B0604020104020204" pitchFamily="34" charset="0"/>
              </a:rPr>
              <a:t>User can Login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badi" panose="020B0604020104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badi" panose="020B0604020104020204" pitchFamily="34" charset="0"/>
              </a:rPr>
              <a:t>New user can set the PIN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badi" panose="020B0604020104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badi" panose="020B0604020104020204" pitchFamily="34" charset="0"/>
              </a:rPr>
              <a:t>User can </a:t>
            </a:r>
            <a:r>
              <a:rPr lang="en-US" dirty="0" err="1">
                <a:latin typeface="Abadi" panose="020B0604020104020204" pitchFamily="34" charset="0"/>
              </a:rPr>
              <a:t>Encript</a:t>
            </a:r>
            <a:r>
              <a:rPr lang="en-US" dirty="0">
                <a:latin typeface="Abadi" panose="020B0604020104020204" pitchFamily="34" charset="0"/>
              </a:rPr>
              <a:t> its OTP in image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badi" panose="020B0604020104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badi" panose="020B0604020104020204" pitchFamily="34" charset="0"/>
              </a:rPr>
              <a:t>User can </a:t>
            </a:r>
            <a:r>
              <a:rPr lang="en-US" dirty="0" err="1">
                <a:latin typeface="Abadi" panose="020B0604020104020204" pitchFamily="34" charset="0"/>
              </a:rPr>
              <a:t>Decript</a:t>
            </a:r>
            <a:r>
              <a:rPr lang="en-US" dirty="0">
                <a:latin typeface="Abadi" panose="020B0604020104020204" pitchFamily="34" charset="0"/>
              </a:rPr>
              <a:t> its OTP by its </a:t>
            </a:r>
            <a:r>
              <a:rPr lang="en-US" dirty="0" err="1">
                <a:latin typeface="Abadi" panose="020B0604020104020204" pitchFamily="34" charset="0"/>
              </a:rPr>
              <a:t>Encripted</a:t>
            </a:r>
            <a:r>
              <a:rPr lang="en-US" dirty="0">
                <a:latin typeface="Abadi" panose="020B0604020104020204" pitchFamily="34" charset="0"/>
              </a:rPr>
              <a:t> Image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badi" panose="020B06040201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badi" panose="020B0604020104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 functional requirements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908101"/>
            <a:ext cx="4838701" cy="29912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Compatibility: The steganographic technique should be compatible with different text formats and support multiple languages.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Capacity: The steganographic technique should have sufficient capacity to embed the entire message within the cover text without significantly altering the original text.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Security: The steganographic technique should provide a high level of security to ensure that the hidden message cannot be detected or accessed by unauthorized persons.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5" y="84871"/>
            <a:ext cx="538327" cy="69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8851" y="106905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dirty="0"/>
              <a:t>Use Case Diagram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" y="90203"/>
            <a:ext cx="700585" cy="69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D0BCC-0305-FB85-4536-DDAC5493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9" y="2177055"/>
            <a:ext cx="9978993" cy="41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727120-9B36-053D-E7EF-6F3A080DF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227;p3">
            <a:extLst>
              <a:ext uri="{FF2B5EF4-FFF2-40B4-BE49-F238E27FC236}">
                <a16:creationId xmlns:a16="http://schemas.microsoft.com/office/drawing/2014/main" id="{948250C2-3945-8FA8-F852-A5FFFBBC0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654951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Screen shorts - 1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04D16-816C-185A-6A21-F407C523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43432"/>
            <a:ext cx="9784940" cy="44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727120-9B36-053D-E7EF-6F3A080DF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227;p3">
            <a:extLst>
              <a:ext uri="{FF2B5EF4-FFF2-40B4-BE49-F238E27FC236}">
                <a16:creationId xmlns:a16="http://schemas.microsoft.com/office/drawing/2014/main" id="{948250C2-3945-8FA8-F852-A5FFFBBC0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654951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Screen shorts - 2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D9576-C8CA-E4CF-1A35-1F1B789B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123768"/>
            <a:ext cx="9774496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650035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Screen shorts - 3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" y="117497"/>
            <a:ext cx="697550" cy="69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430A4-AE12-B6CB-F073-946468193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104104"/>
            <a:ext cx="9509025" cy="46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727120-9B36-053D-E7EF-6F3A080DF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227;p3">
            <a:extLst>
              <a:ext uri="{FF2B5EF4-FFF2-40B4-BE49-F238E27FC236}">
                <a16:creationId xmlns:a16="http://schemas.microsoft.com/office/drawing/2014/main" id="{948250C2-3945-8FA8-F852-A5FFFBBC0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654951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Screen shorts - 4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B71D8-69C6-8EE5-262C-9B786D1B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212258"/>
            <a:ext cx="9263218" cy="41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" y="117497"/>
            <a:ext cx="697550" cy="69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630</TotalTime>
  <Words>312</Words>
  <Application>Microsoft Office PowerPoint</Application>
  <PresentationFormat>Widescreen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Abadi</vt:lpstr>
      <vt:lpstr>Noto Sans Symbols</vt:lpstr>
      <vt:lpstr>Libre Franklin</vt:lpstr>
      <vt:lpstr>Franklin Gothic</vt:lpstr>
      <vt:lpstr>Theme1</vt:lpstr>
      <vt:lpstr>Steganography On Image</vt:lpstr>
      <vt:lpstr>Idea/Approach Details</vt:lpstr>
      <vt:lpstr>Project Requirements </vt:lpstr>
      <vt:lpstr>Use Case Diagram </vt:lpstr>
      <vt:lpstr>Project Screen shorts - 1</vt:lpstr>
      <vt:lpstr>Project Screen shorts - 2</vt:lpstr>
      <vt:lpstr>Project Screen shorts - 3 </vt:lpstr>
      <vt:lpstr>Project Screen shorts - 4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Daksh</cp:lastModifiedBy>
  <cp:revision>25</cp:revision>
  <dcterms:created xsi:type="dcterms:W3CDTF">2022-02-11T07:14:46Z</dcterms:created>
  <dcterms:modified xsi:type="dcterms:W3CDTF">2023-03-22T08:02:59Z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