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9D4629-3F4A-486A-85C7-D78272AC7D9B}"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US"/>
        </a:p>
      </dgm:t>
    </dgm:pt>
    <dgm:pt modelId="{4E352818-3E65-4735-A603-C3EACCC0F34B}">
      <dgm:prSet phldrT="[Text]"/>
      <dgm:spPr/>
      <dgm:t>
        <a:bodyPr/>
        <a:lstStyle/>
        <a:p>
          <a:r>
            <a:rPr lang="en-US" dirty="0" smtClean="0"/>
            <a:t>Data Collection</a:t>
          </a:r>
          <a:endParaRPr lang="en-US" dirty="0"/>
        </a:p>
      </dgm:t>
    </dgm:pt>
    <dgm:pt modelId="{15584E0F-C229-4581-9A0B-2F686345F9C3}" type="parTrans" cxnId="{EC29E74F-D7E2-4F64-AC44-CC371F351E63}">
      <dgm:prSet/>
      <dgm:spPr/>
      <dgm:t>
        <a:bodyPr/>
        <a:lstStyle/>
        <a:p>
          <a:endParaRPr lang="en-US"/>
        </a:p>
      </dgm:t>
    </dgm:pt>
    <dgm:pt modelId="{D4A69A4B-9756-44D1-8A1E-8C53BA550E77}" type="sibTrans" cxnId="{EC29E74F-D7E2-4F64-AC44-CC371F351E63}">
      <dgm:prSet/>
      <dgm:spPr/>
      <dgm:t>
        <a:bodyPr/>
        <a:lstStyle/>
        <a:p>
          <a:endParaRPr lang="en-US"/>
        </a:p>
      </dgm:t>
    </dgm:pt>
    <dgm:pt modelId="{24025EAF-C5A9-4EB9-A959-4F4A2E5A0314}">
      <dgm:prSet phldrT="[Text]"/>
      <dgm:spPr/>
      <dgm:t>
        <a:bodyPr/>
        <a:lstStyle/>
        <a:p>
          <a:r>
            <a:rPr lang="en-US" dirty="0" smtClean="0"/>
            <a:t>Data Preprocessing</a:t>
          </a:r>
          <a:endParaRPr lang="en-US" dirty="0"/>
        </a:p>
      </dgm:t>
    </dgm:pt>
    <dgm:pt modelId="{50143F2B-E25D-4EC5-80A7-867F67C17C0B}" type="parTrans" cxnId="{22A7750E-0D57-4759-9452-C3E8339DD6C8}">
      <dgm:prSet/>
      <dgm:spPr/>
      <dgm:t>
        <a:bodyPr/>
        <a:lstStyle/>
        <a:p>
          <a:endParaRPr lang="en-US"/>
        </a:p>
      </dgm:t>
    </dgm:pt>
    <dgm:pt modelId="{4D7643B1-F001-4E6D-800A-305F33DED299}" type="sibTrans" cxnId="{22A7750E-0D57-4759-9452-C3E8339DD6C8}">
      <dgm:prSet/>
      <dgm:spPr/>
      <dgm:t>
        <a:bodyPr/>
        <a:lstStyle/>
        <a:p>
          <a:endParaRPr lang="en-US"/>
        </a:p>
      </dgm:t>
    </dgm:pt>
    <dgm:pt modelId="{00201B41-42BA-4925-A983-BE12BA02D8A1}">
      <dgm:prSet phldrT="[Text]"/>
      <dgm:spPr/>
      <dgm:t>
        <a:bodyPr/>
        <a:lstStyle/>
        <a:p>
          <a:r>
            <a:rPr lang="en-US" dirty="0" smtClean="0"/>
            <a:t>Model Training</a:t>
          </a:r>
          <a:endParaRPr lang="en-US" dirty="0"/>
        </a:p>
      </dgm:t>
    </dgm:pt>
    <dgm:pt modelId="{8058CAC3-2186-4277-94B4-FB9DAA52FFB4}" type="parTrans" cxnId="{6CD11556-347F-41D7-8894-59D29CC5A2C9}">
      <dgm:prSet/>
      <dgm:spPr/>
      <dgm:t>
        <a:bodyPr/>
        <a:lstStyle/>
        <a:p>
          <a:endParaRPr lang="en-US"/>
        </a:p>
      </dgm:t>
    </dgm:pt>
    <dgm:pt modelId="{3255E640-2ED1-4455-87BB-BDC742D4EA0C}" type="sibTrans" cxnId="{6CD11556-347F-41D7-8894-59D29CC5A2C9}">
      <dgm:prSet/>
      <dgm:spPr/>
      <dgm:t>
        <a:bodyPr/>
        <a:lstStyle/>
        <a:p>
          <a:endParaRPr lang="en-US"/>
        </a:p>
      </dgm:t>
    </dgm:pt>
    <dgm:pt modelId="{A0E65E23-82EC-4074-9CAB-8352BE627454}">
      <dgm:prSet phldrT="[Text]"/>
      <dgm:spPr/>
      <dgm:t>
        <a:bodyPr/>
        <a:lstStyle/>
        <a:p>
          <a:r>
            <a:rPr lang="en-US" dirty="0" smtClean="0"/>
            <a:t>Model Evaluation &amp; Deployment</a:t>
          </a:r>
          <a:endParaRPr lang="en-US" dirty="0"/>
        </a:p>
      </dgm:t>
    </dgm:pt>
    <dgm:pt modelId="{F4EB45E8-916F-45C3-B6BF-052E36BDA282}" type="parTrans" cxnId="{0152BCE3-9BF2-4E08-B8F6-A3BAE214070C}">
      <dgm:prSet/>
      <dgm:spPr/>
      <dgm:t>
        <a:bodyPr/>
        <a:lstStyle/>
        <a:p>
          <a:endParaRPr lang="en-US"/>
        </a:p>
      </dgm:t>
    </dgm:pt>
    <dgm:pt modelId="{BC0CADBC-D672-47BC-9479-4CB3781F8C22}" type="sibTrans" cxnId="{0152BCE3-9BF2-4E08-B8F6-A3BAE214070C}">
      <dgm:prSet/>
      <dgm:spPr/>
      <dgm:t>
        <a:bodyPr/>
        <a:lstStyle/>
        <a:p>
          <a:endParaRPr lang="en-US"/>
        </a:p>
      </dgm:t>
    </dgm:pt>
    <dgm:pt modelId="{404553C3-C787-48B6-913A-395820880461}">
      <dgm:prSet phldrT="[Text]"/>
      <dgm:spPr/>
      <dgm:t>
        <a:bodyPr/>
        <a:lstStyle/>
        <a:p>
          <a:r>
            <a:rPr lang="en-US" dirty="0" smtClean="0"/>
            <a:t>Monitoring &amp; Maintenance</a:t>
          </a:r>
          <a:endParaRPr lang="en-US" dirty="0"/>
        </a:p>
      </dgm:t>
    </dgm:pt>
    <dgm:pt modelId="{E0F33BBB-4BF1-488D-8305-680CB71CF1C9}" type="parTrans" cxnId="{6AB733FB-1923-4A30-AD97-81536F6C1E17}">
      <dgm:prSet/>
      <dgm:spPr/>
      <dgm:t>
        <a:bodyPr/>
        <a:lstStyle/>
        <a:p>
          <a:endParaRPr lang="en-US"/>
        </a:p>
      </dgm:t>
    </dgm:pt>
    <dgm:pt modelId="{F86E73A5-8F77-4CD1-852F-23707FC5DC69}" type="sibTrans" cxnId="{6AB733FB-1923-4A30-AD97-81536F6C1E17}">
      <dgm:prSet/>
      <dgm:spPr/>
      <dgm:t>
        <a:bodyPr/>
        <a:lstStyle/>
        <a:p>
          <a:endParaRPr lang="en-US"/>
        </a:p>
      </dgm:t>
    </dgm:pt>
    <dgm:pt modelId="{97D8B7E2-DBD8-4C3B-898E-71D59A064AC8}" type="pres">
      <dgm:prSet presAssocID="{6D9D4629-3F4A-486A-85C7-D78272AC7D9B}" presName="diagram" presStyleCnt="0">
        <dgm:presLayoutVars>
          <dgm:dir/>
          <dgm:resizeHandles val="exact"/>
        </dgm:presLayoutVars>
      </dgm:prSet>
      <dgm:spPr/>
      <dgm:t>
        <a:bodyPr/>
        <a:lstStyle/>
        <a:p>
          <a:endParaRPr lang="en-US"/>
        </a:p>
      </dgm:t>
    </dgm:pt>
    <dgm:pt modelId="{C2DB1FB7-BF50-4404-B93B-C9B032F818D4}" type="pres">
      <dgm:prSet presAssocID="{4E352818-3E65-4735-A603-C3EACCC0F34B}" presName="node" presStyleLbl="node1" presStyleIdx="0" presStyleCnt="5">
        <dgm:presLayoutVars>
          <dgm:bulletEnabled val="1"/>
        </dgm:presLayoutVars>
      </dgm:prSet>
      <dgm:spPr/>
      <dgm:t>
        <a:bodyPr/>
        <a:lstStyle/>
        <a:p>
          <a:endParaRPr lang="en-US"/>
        </a:p>
      </dgm:t>
    </dgm:pt>
    <dgm:pt modelId="{F06E4D28-73F4-455F-8220-B2D5F7EECB04}" type="pres">
      <dgm:prSet presAssocID="{D4A69A4B-9756-44D1-8A1E-8C53BA550E77}" presName="sibTrans" presStyleLbl="sibTrans2D1" presStyleIdx="0" presStyleCnt="4"/>
      <dgm:spPr/>
      <dgm:t>
        <a:bodyPr/>
        <a:lstStyle/>
        <a:p>
          <a:endParaRPr lang="en-US"/>
        </a:p>
      </dgm:t>
    </dgm:pt>
    <dgm:pt modelId="{BCB99AF6-B52C-44B2-A39C-6BC2EE38C52A}" type="pres">
      <dgm:prSet presAssocID="{D4A69A4B-9756-44D1-8A1E-8C53BA550E77}" presName="connectorText" presStyleLbl="sibTrans2D1" presStyleIdx="0" presStyleCnt="4"/>
      <dgm:spPr/>
      <dgm:t>
        <a:bodyPr/>
        <a:lstStyle/>
        <a:p>
          <a:endParaRPr lang="en-US"/>
        </a:p>
      </dgm:t>
    </dgm:pt>
    <dgm:pt modelId="{FDF339D0-09E6-4F78-A02E-110DB7BF2D17}" type="pres">
      <dgm:prSet presAssocID="{24025EAF-C5A9-4EB9-A959-4F4A2E5A0314}" presName="node" presStyleLbl="node1" presStyleIdx="1" presStyleCnt="5">
        <dgm:presLayoutVars>
          <dgm:bulletEnabled val="1"/>
        </dgm:presLayoutVars>
      </dgm:prSet>
      <dgm:spPr/>
      <dgm:t>
        <a:bodyPr/>
        <a:lstStyle/>
        <a:p>
          <a:endParaRPr lang="en-US"/>
        </a:p>
      </dgm:t>
    </dgm:pt>
    <dgm:pt modelId="{9558485C-7724-4436-80EE-84FE85D68154}" type="pres">
      <dgm:prSet presAssocID="{4D7643B1-F001-4E6D-800A-305F33DED299}" presName="sibTrans" presStyleLbl="sibTrans2D1" presStyleIdx="1" presStyleCnt="4"/>
      <dgm:spPr/>
      <dgm:t>
        <a:bodyPr/>
        <a:lstStyle/>
        <a:p>
          <a:endParaRPr lang="en-US"/>
        </a:p>
      </dgm:t>
    </dgm:pt>
    <dgm:pt modelId="{59D4368C-C1B5-4993-9946-778B86E4380B}" type="pres">
      <dgm:prSet presAssocID="{4D7643B1-F001-4E6D-800A-305F33DED299}" presName="connectorText" presStyleLbl="sibTrans2D1" presStyleIdx="1" presStyleCnt="4"/>
      <dgm:spPr/>
      <dgm:t>
        <a:bodyPr/>
        <a:lstStyle/>
        <a:p>
          <a:endParaRPr lang="en-US"/>
        </a:p>
      </dgm:t>
    </dgm:pt>
    <dgm:pt modelId="{567B69A4-E4E7-4F49-86C3-401AD7CCD3BE}" type="pres">
      <dgm:prSet presAssocID="{00201B41-42BA-4925-A983-BE12BA02D8A1}" presName="node" presStyleLbl="node1" presStyleIdx="2" presStyleCnt="5">
        <dgm:presLayoutVars>
          <dgm:bulletEnabled val="1"/>
        </dgm:presLayoutVars>
      </dgm:prSet>
      <dgm:spPr/>
      <dgm:t>
        <a:bodyPr/>
        <a:lstStyle/>
        <a:p>
          <a:endParaRPr lang="en-US"/>
        </a:p>
      </dgm:t>
    </dgm:pt>
    <dgm:pt modelId="{6CA25DF5-CF2F-45D8-AB9C-6BE34D2316DD}" type="pres">
      <dgm:prSet presAssocID="{3255E640-2ED1-4455-87BB-BDC742D4EA0C}" presName="sibTrans" presStyleLbl="sibTrans2D1" presStyleIdx="2" presStyleCnt="4"/>
      <dgm:spPr/>
      <dgm:t>
        <a:bodyPr/>
        <a:lstStyle/>
        <a:p>
          <a:endParaRPr lang="en-US"/>
        </a:p>
      </dgm:t>
    </dgm:pt>
    <dgm:pt modelId="{2F828EA2-0720-431F-AF3E-FF947827E792}" type="pres">
      <dgm:prSet presAssocID="{3255E640-2ED1-4455-87BB-BDC742D4EA0C}" presName="connectorText" presStyleLbl="sibTrans2D1" presStyleIdx="2" presStyleCnt="4"/>
      <dgm:spPr/>
      <dgm:t>
        <a:bodyPr/>
        <a:lstStyle/>
        <a:p>
          <a:endParaRPr lang="en-US"/>
        </a:p>
      </dgm:t>
    </dgm:pt>
    <dgm:pt modelId="{601EEA14-4289-4C3C-9573-82EBB2D6439E}" type="pres">
      <dgm:prSet presAssocID="{A0E65E23-82EC-4074-9CAB-8352BE627454}" presName="node" presStyleLbl="node1" presStyleIdx="3" presStyleCnt="5">
        <dgm:presLayoutVars>
          <dgm:bulletEnabled val="1"/>
        </dgm:presLayoutVars>
      </dgm:prSet>
      <dgm:spPr/>
      <dgm:t>
        <a:bodyPr/>
        <a:lstStyle/>
        <a:p>
          <a:endParaRPr lang="en-US"/>
        </a:p>
      </dgm:t>
    </dgm:pt>
    <dgm:pt modelId="{E62DF5D0-3EA4-4206-B415-F024C4CBD154}" type="pres">
      <dgm:prSet presAssocID="{BC0CADBC-D672-47BC-9479-4CB3781F8C22}" presName="sibTrans" presStyleLbl="sibTrans2D1" presStyleIdx="3" presStyleCnt="4"/>
      <dgm:spPr/>
      <dgm:t>
        <a:bodyPr/>
        <a:lstStyle/>
        <a:p>
          <a:endParaRPr lang="en-US"/>
        </a:p>
      </dgm:t>
    </dgm:pt>
    <dgm:pt modelId="{B10AE972-0C16-4377-AB2A-0A3C3B0517E8}" type="pres">
      <dgm:prSet presAssocID="{BC0CADBC-D672-47BC-9479-4CB3781F8C22}" presName="connectorText" presStyleLbl="sibTrans2D1" presStyleIdx="3" presStyleCnt="4"/>
      <dgm:spPr/>
      <dgm:t>
        <a:bodyPr/>
        <a:lstStyle/>
        <a:p>
          <a:endParaRPr lang="en-US"/>
        </a:p>
      </dgm:t>
    </dgm:pt>
    <dgm:pt modelId="{BD286E85-5FB0-4DC1-86CB-C129371D4174}" type="pres">
      <dgm:prSet presAssocID="{404553C3-C787-48B6-913A-395820880461}" presName="node" presStyleLbl="node1" presStyleIdx="4" presStyleCnt="5">
        <dgm:presLayoutVars>
          <dgm:bulletEnabled val="1"/>
        </dgm:presLayoutVars>
      </dgm:prSet>
      <dgm:spPr/>
      <dgm:t>
        <a:bodyPr/>
        <a:lstStyle/>
        <a:p>
          <a:endParaRPr lang="en-US"/>
        </a:p>
      </dgm:t>
    </dgm:pt>
  </dgm:ptLst>
  <dgm:cxnLst>
    <dgm:cxn modelId="{C7F8F1AC-1B1C-47FB-B85E-426FD8B4BF35}" type="presOf" srcId="{404553C3-C787-48B6-913A-395820880461}" destId="{BD286E85-5FB0-4DC1-86CB-C129371D4174}" srcOrd="0" destOrd="0" presId="urn:microsoft.com/office/officeart/2005/8/layout/process5"/>
    <dgm:cxn modelId="{1252F990-46DD-4067-B427-E8B7E65AD687}" type="presOf" srcId="{24025EAF-C5A9-4EB9-A959-4F4A2E5A0314}" destId="{FDF339D0-09E6-4F78-A02E-110DB7BF2D17}" srcOrd="0" destOrd="0" presId="urn:microsoft.com/office/officeart/2005/8/layout/process5"/>
    <dgm:cxn modelId="{757A4FF0-9F24-47B0-AF56-0B8F84531203}" type="presOf" srcId="{D4A69A4B-9756-44D1-8A1E-8C53BA550E77}" destId="{F06E4D28-73F4-455F-8220-B2D5F7EECB04}" srcOrd="0" destOrd="0" presId="urn:microsoft.com/office/officeart/2005/8/layout/process5"/>
    <dgm:cxn modelId="{79791D1F-E52B-4EE2-92B0-5361A71EEC1B}" type="presOf" srcId="{BC0CADBC-D672-47BC-9479-4CB3781F8C22}" destId="{E62DF5D0-3EA4-4206-B415-F024C4CBD154}" srcOrd="0" destOrd="0" presId="urn:microsoft.com/office/officeart/2005/8/layout/process5"/>
    <dgm:cxn modelId="{7EBF76B9-0BBC-4CE2-9F7F-746A68951A1F}" type="presOf" srcId="{4D7643B1-F001-4E6D-800A-305F33DED299}" destId="{9558485C-7724-4436-80EE-84FE85D68154}" srcOrd="0" destOrd="0" presId="urn:microsoft.com/office/officeart/2005/8/layout/process5"/>
    <dgm:cxn modelId="{3D294F76-7FB4-4567-986B-BCF5A39A32B3}" type="presOf" srcId="{3255E640-2ED1-4455-87BB-BDC742D4EA0C}" destId="{2F828EA2-0720-431F-AF3E-FF947827E792}" srcOrd="1" destOrd="0" presId="urn:microsoft.com/office/officeart/2005/8/layout/process5"/>
    <dgm:cxn modelId="{66D51622-9EBD-49DE-A594-15F3DD4B80C1}" type="presOf" srcId="{D4A69A4B-9756-44D1-8A1E-8C53BA550E77}" destId="{BCB99AF6-B52C-44B2-A39C-6BC2EE38C52A}" srcOrd="1" destOrd="0" presId="urn:microsoft.com/office/officeart/2005/8/layout/process5"/>
    <dgm:cxn modelId="{93F545C3-DE4B-4800-AA2C-D56765909EBC}" type="presOf" srcId="{4D7643B1-F001-4E6D-800A-305F33DED299}" destId="{59D4368C-C1B5-4993-9946-778B86E4380B}" srcOrd="1" destOrd="0" presId="urn:microsoft.com/office/officeart/2005/8/layout/process5"/>
    <dgm:cxn modelId="{BEDACE26-1678-4838-8B73-C394654C0AD0}" type="presOf" srcId="{3255E640-2ED1-4455-87BB-BDC742D4EA0C}" destId="{6CA25DF5-CF2F-45D8-AB9C-6BE34D2316DD}" srcOrd="0" destOrd="0" presId="urn:microsoft.com/office/officeart/2005/8/layout/process5"/>
    <dgm:cxn modelId="{F1727F27-5B99-47F3-8954-22CB3BF9792C}" type="presOf" srcId="{6D9D4629-3F4A-486A-85C7-D78272AC7D9B}" destId="{97D8B7E2-DBD8-4C3B-898E-71D59A064AC8}" srcOrd="0" destOrd="0" presId="urn:microsoft.com/office/officeart/2005/8/layout/process5"/>
    <dgm:cxn modelId="{6D2A0EA1-FBD8-4EAE-8D60-53B2A81E991A}" type="presOf" srcId="{4E352818-3E65-4735-A603-C3EACCC0F34B}" destId="{C2DB1FB7-BF50-4404-B93B-C9B032F818D4}" srcOrd="0" destOrd="0" presId="urn:microsoft.com/office/officeart/2005/8/layout/process5"/>
    <dgm:cxn modelId="{C6FB49CB-8B38-48C5-A783-7607F9E47FA3}" type="presOf" srcId="{00201B41-42BA-4925-A983-BE12BA02D8A1}" destId="{567B69A4-E4E7-4F49-86C3-401AD7CCD3BE}" srcOrd="0" destOrd="0" presId="urn:microsoft.com/office/officeart/2005/8/layout/process5"/>
    <dgm:cxn modelId="{007FE01F-CB8B-4F10-BF2C-D5F1296D022B}" type="presOf" srcId="{BC0CADBC-D672-47BC-9479-4CB3781F8C22}" destId="{B10AE972-0C16-4377-AB2A-0A3C3B0517E8}" srcOrd="1" destOrd="0" presId="urn:microsoft.com/office/officeart/2005/8/layout/process5"/>
    <dgm:cxn modelId="{E54C9062-8D8F-4E5E-863C-5A8D5B8C0119}" type="presOf" srcId="{A0E65E23-82EC-4074-9CAB-8352BE627454}" destId="{601EEA14-4289-4C3C-9573-82EBB2D6439E}" srcOrd="0" destOrd="0" presId="urn:microsoft.com/office/officeart/2005/8/layout/process5"/>
    <dgm:cxn modelId="{6AB733FB-1923-4A30-AD97-81536F6C1E17}" srcId="{6D9D4629-3F4A-486A-85C7-D78272AC7D9B}" destId="{404553C3-C787-48B6-913A-395820880461}" srcOrd="4" destOrd="0" parTransId="{E0F33BBB-4BF1-488D-8305-680CB71CF1C9}" sibTransId="{F86E73A5-8F77-4CD1-852F-23707FC5DC69}"/>
    <dgm:cxn modelId="{EC29E74F-D7E2-4F64-AC44-CC371F351E63}" srcId="{6D9D4629-3F4A-486A-85C7-D78272AC7D9B}" destId="{4E352818-3E65-4735-A603-C3EACCC0F34B}" srcOrd="0" destOrd="0" parTransId="{15584E0F-C229-4581-9A0B-2F686345F9C3}" sibTransId="{D4A69A4B-9756-44D1-8A1E-8C53BA550E77}"/>
    <dgm:cxn modelId="{0152BCE3-9BF2-4E08-B8F6-A3BAE214070C}" srcId="{6D9D4629-3F4A-486A-85C7-D78272AC7D9B}" destId="{A0E65E23-82EC-4074-9CAB-8352BE627454}" srcOrd="3" destOrd="0" parTransId="{F4EB45E8-916F-45C3-B6BF-052E36BDA282}" sibTransId="{BC0CADBC-D672-47BC-9479-4CB3781F8C22}"/>
    <dgm:cxn modelId="{6CD11556-347F-41D7-8894-59D29CC5A2C9}" srcId="{6D9D4629-3F4A-486A-85C7-D78272AC7D9B}" destId="{00201B41-42BA-4925-A983-BE12BA02D8A1}" srcOrd="2" destOrd="0" parTransId="{8058CAC3-2186-4277-94B4-FB9DAA52FFB4}" sibTransId="{3255E640-2ED1-4455-87BB-BDC742D4EA0C}"/>
    <dgm:cxn modelId="{22A7750E-0D57-4759-9452-C3E8339DD6C8}" srcId="{6D9D4629-3F4A-486A-85C7-D78272AC7D9B}" destId="{24025EAF-C5A9-4EB9-A959-4F4A2E5A0314}" srcOrd="1" destOrd="0" parTransId="{50143F2B-E25D-4EC5-80A7-867F67C17C0B}" sibTransId="{4D7643B1-F001-4E6D-800A-305F33DED299}"/>
    <dgm:cxn modelId="{FFBE8D10-358B-46E0-8361-D4DF7C64229A}" type="presParOf" srcId="{97D8B7E2-DBD8-4C3B-898E-71D59A064AC8}" destId="{C2DB1FB7-BF50-4404-B93B-C9B032F818D4}" srcOrd="0" destOrd="0" presId="urn:microsoft.com/office/officeart/2005/8/layout/process5"/>
    <dgm:cxn modelId="{F59FD230-D6E6-4D7D-9C36-6875B843D1E4}" type="presParOf" srcId="{97D8B7E2-DBD8-4C3B-898E-71D59A064AC8}" destId="{F06E4D28-73F4-455F-8220-B2D5F7EECB04}" srcOrd="1" destOrd="0" presId="urn:microsoft.com/office/officeart/2005/8/layout/process5"/>
    <dgm:cxn modelId="{D01E059C-757C-4C99-90BB-4E9D4882A2D2}" type="presParOf" srcId="{F06E4D28-73F4-455F-8220-B2D5F7EECB04}" destId="{BCB99AF6-B52C-44B2-A39C-6BC2EE38C52A}" srcOrd="0" destOrd="0" presId="urn:microsoft.com/office/officeart/2005/8/layout/process5"/>
    <dgm:cxn modelId="{F1714413-ED2D-489B-ACF3-B7A57B2D30A2}" type="presParOf" srcId="{97D8B7E2-DBD8-4C3B-898E-71D59A064AC8}" destId="{FDF339D0-09E6-4F78-A02E-110DB7BF2D17}" srcOrd="2" destOrd="0" presId="urn:microsoft.com/office/officeart/2005/8/layout/process5"/>
    <dgm:cxn modelId="{05CDD5F7-90BC-4E17-A2FC-638F677D9D7B}" type="presParOf" srcId="{97D8B7E2-DBD8-4C3B-898E-71D59A064AC8}" destId="{9558485C-7724-4436-80EE-84FE85D68154}" srcOrd="3" destOrd="0" presId="urn:microsoft.com/office/officeart/2005/8/layout/process5"/>
    <dgm:cxn modelId="{BAB01A83-CF08-41B9-BB70-A6A628CADB2D}" type="presParOf" srcId="{9558485C-7724-4436-80EE-84FE85D68154}" destId="{59D4368C-C1B5-4993-9946-778B86E4380B}" srcOrd="0" destOrd="0" presId="urn:microsoft.com/office/officeart/2005/8/layout/process5"/>
    <dgm:cxn modelId="{581A42EB-6F02-4601-AF89-8513AF427154}" type="presParOf" srcId="{97D8B7E2-DBD8-4C3B-898E-71D59A064AC8}" destId="{567B69A4-E4E7-4F49-86C3-401AD7CCD3BE}" srcOrd="4" destOrd="0" presId="urn:microsoft.com/office/officeart/2005/8/layout/process5"/>
    <dgm:cxn modelId="{60D4CB84-D844-45DD-B515-615B053D2E32}" type="presParOf" srcId="{97D8B7E2-DBD8-4C3B-898E-71D59A064AC8}" destId="{6CA25DF5-CF2F-45D8-AB9C-6BE34D2316DD}" srcOrd="5" destOrd="0" presId="urn:microsoft.com/office/officeart/2005/8/layout/process5"/>
    <dgm:cxn modelId="{E40FFCEE-2DF4-4CBE-B193-5F1D3218DB1B}" type="presParOf" srcId="{6CA25DF5-CF2F-45D8-AB9C-6BE34D2316DD}" destId="{2F828EA2-0720-431F-AF3E-FF947827E792}" srcOrd="0" destOrd="0" presId="urn:microsoft.com/office/officeart/2005/8/layout/process5"/>
    <dgm:cxn modelId="{9CB2A3D8-4F8F-4D15-8C8C-39CDC969DC88}" type="presParOf" srcId="{97D8B7E2-DBD8-4C3B-898E-71D59A064AC8}" destId="{601EEA14-4289-4C3C-9573-82EBB2D6439E}" srcOrd="6" destOrd="0" presId="urn:microsoft.com/office/officeart/2005/8/layout/process5"/>
    <dgm:cxn modelId="{BA1EB069-136F-41AF-9035-ED63B0188DAD}" type="presParOf" srcId="{97D8B7E2-DBD8-4C3B-898E-71D59A064AC8}" destId="{E62DF5D0-3EA4-4206-B415-F024C4CBD154}" srcOrd="7" destOrd="0" presId="urn:microsoft.com/office/officeart/2005/8/layout/process5"/>
    <dgm:cxn modelId="{398DC8AD-CD6D-47A8-AB44-6998C87264AA}" type="presParOf" srcId="{E62DF5D0-3EA4-4206-B415-F024C4CBD154}" destId="{B10AE972-0C16-4377-AB2A-0A3C3B0517E8}" srcOrd="0" destOrd="0" presId="urn:microsoft.com/office/officeart/2005/8/layout/process5"/>
    <dgm:cxn modelId="{8292F771-569A-4C67-A67B-6A551482B9A0}" type="presParOf" srcId="{97D8B7E2-DBD8-4C3B-898E-71D59A064AC8}" destId="{BD286E85-5FB0-4DC1-86CB-C129371D4174}"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BEC06D-2B1B-4048-9AB6-D510EDB3B79D}" type="doc">
      <dgm:prSet loTypeId="urn:microsoft.com/office/officeart/2005/8/layout/hierarchy1" loCatId="hierarchy" qsTypeId="urn:microsoft.com/office/officeart/2005/8/quickstyle/simple1" qsCatId="simple" csTypeId="urn:microsoft.com/office/officeart/2005/8/colors/colorful4" csCatId="colorful" phldr="1"/>
      <dgm:spPr/>
      <dgm:t>
        <a:bodyPr/>
        <a:lstStyle/>
        <a:p>
          <a:endParaRPr lang="en-US"/>
        </a:p>
      </dgm:t>
    </dgm:pt>
    <dgm:pt modelId="{C7BD8D0F-48CC-4C5B-8E85-8791F8FDE341}">
      <dgm:prSet phldrT="[Text]"/>
      <dgm:spPr/>
      <dgm:t>
        <a:bodyPr/>
        <a:lstStyle/>
        <a:p>
          <a:r>
            <a:rPr lang="en-US" dirty="0" smtClean="0"/>
            <a:t>Algorithms</a:t>
          </a:r>
          <a:endParaRPr lang="en-US" dirty="0"/>
        </a:p>
      </dgm:t>
    </dgm:pt>
    <dgm:pt modelId="{49AB82A1-55CA-4C7A-9E7F-6507AB31D96C}" type="parTrans" cxnId="{CEE256D2-4F3F-4C08-812B-6135B2E8A361}">
      <dgm:prSet/>
      <dgm:spPr/>
      <dgm:t>
        <a:bodyPr/>
        <a:lstStyle/>
        <a:p>
          <a:endParaRPr lang="en-US"/>
        </a:p>
      </dgm:t>
    </dgm:pt>
    <dgm:pt modelId="{0FE06B82-3B5B-4813-A153-350E9C6FF62E}" type="sibTrans" cxnId="{CEE256D2-4F3F-4C08-812B-6135B2E8A361}">
      <dgm:prSet/>
      <dgm:spPr/>
      <dgm:t>
        <a:bodyPr/>
        <a:lstStyle/>
        <a:p>
          <a:endParaRPr lang="en-US"/>
        </a:p>
      </dgm:t>
    </dgm:pt>
    <dgm:pt modelId="{6C68BF94-75E8-47A9-B50E-A47B1B0568BC}">
      <dgm:prSet phldrT="[Text]"/>
      <dgm:spPr/>
      <dgm:t>
        <a:bodyPr/>
        <a:lstStyle/>
        <a:p>
          <a:r>
            <a:rPr lang="en-US" dirty="0" smtClean="0"/>
            <a:t>Logistics Regression</a:t>
          </a:r>
          <a:endParaRPr lang="en-US" dirty="0"/>
        </a:p>
      </dgm:t>
    </dgm:pt>
    <dgm:pt modelId="{E01EF80A-8FB5-4076-861B-8AFE92AA9805}" type="parTrans" cxnId="{AF749EE3-9078-4845-A10B-62643EE07224}">
      <dgm:prSet/>
      <dgm:spPr/>
      <dgm:t>
        <a:bodyPr/>
        <a:lstStyle/>
        <a:p>
          <a:endParaRPr lang="en-US"/>
        </a:p>
      </dgm:t>
    </dgm:pt>
    <dgm:pt modelId="{2F9E8157-26A8-4417-A9CF-A9C32A05CE92}" type="sibTrans" cxnId="{AF749EE3-9078-4845-A10B-62643EE07224}">
      <dgm:prSet/>
      <dgm:spPr/>
      <dgm:t>
        <a:bodyPr/>
        <a:lstStyle/>
        <a:p>
          <a:endParaRPr lang="en-US"/>
        </a:p>
      </dgm:t>
    </dgm:pt>
    <dgm:pt modelId="{FCC641F1-4608-43C2-AD91-B514F947ACFA}">
      <dgm:prSet phldrT="[Text]"/>
      <dgm:spPr/>
      <dgm:t>
        <a:bodyPr/>
        <a:lstStyle/>
        <a:p>
          <a:r>
            <a:rPr lang="en-US" dirty="0" smtClean="0"/>
            <a:t>Decision Tree Classification</a:t>
          </a:r>
          <a:endParaRPr lang="en-US" dirty="0"/>
        </a:p>
      </dgm:t>
    </dgm:pt>
    <dgm:pt modelId="{BCE93AB4-0FCE-4C2C-8FDF-32E7AD7BCF51}" type="parTrans" cxnId="{F268AC08-7A93-4C50-9555-F6A99A56B5A6}">
      <dgm:prSet/>
      <dgm:spPr/>
      <dgm:t>
        <a:bodyPr/>
        <a:lstStyle/>
        <a:p>
          <a:endParaRPr lang="en-US"/>
        </a:p>
      </dgm:t>
    </dgm:pt>
    <dgm:pt modelId="{533FB418-5B0C-42E8-A0BF-C6646EC5A8BC}" type="sibTrans" cxnId="{F268AC08-7A93-4C50-9555-F6A99A56B5A6}">
      <dgm:prSet/>
      <dgm:spPr/>
      <dgm:t>
        <a:bodyPr/>
        <a:lstStyle/>
        <a:p>
          <a:endParaRPr lang="en-US"/>
        </a:p>
      </dgm:t>
    </dgm:pt>
    <dgm:pt modelId="{C27A33EE-FAD6-4103-BA3F-775F906ECE9B}">
      <dgm:prSet phldrT="[Text]"/>
      <dgm:spPr/>
      <dgm:t>
        <a:bodyPr/>
        <a:lstStyle/>
        <a:p>
          <a:r>
            <a:rPr lang="en-US" dirty="0" smtClean="0"/>
            <a:t>Tree Model</a:t>
          </a:r>
          <a:endParaRPr lang="en-US" dirty="0"/>
        </a:p>
      </dgm:t>
    </dgm:pt>
    <dgm:pt modelId="{8F9191EE-900C-46B5-A282-589DD3CC849E}" type="parTrans" cxnId="{182B6AB5-A87E-4626-84E9-7795D15A3B77}">
      <dgm:prSet/>
      <dgm:spPr/>
      <dgm:t>
        <a:bodyPr/>
        <a:lstStyle/>
        <a:p>
          <a:endParaRPr lang="en-US"/>
        </a:p>
      </dgm:t>
    </dgm:pt>
    <dgm:pt modelId="{D0A1090C-7250-419C-A5D1-75E18C5999B9}" type="sibTrans" cxnId="{182B6AB5-A87E-4626-84E9-7795D15A3B77}">
      <dgm:prSet/>
      <dgm:spPr/>
      <dgm:t>
        <a:bodyPr/>
        <a:lstStyle/>
        <a:p>
          <a:endParaRPr lang="en-US"/>
        </a:p>
      </dgm:t>
    </dgm:pt>
    <dgm:pt modelId="{020A4EA7-EF78-43B6-9373-B0AA6DF5E830}">
      <dgm:prSet phldrT="[Text]"/>
      <dgm:spPr/>
      <dgm:t>
        <a:bodyPr/>
        <a:lstStyle/>
        <a:p>
          <a:r>
            <a:rPr lang="en-US" dirty="0" smtClean="0"/>
            <a:t>Extreme Gradient Boosting</a:t>
          </a:r>
          <a:endParaRPr lang="en-US" dirty="0"/>
        </a:p>
      </dgm:t>
    </dgm:pt>
    <dgm:pt modelId="{4DACD387-0463-4530-A479-A841B81AA289}" type="parTrans" cxnId="{D4417A61-D625-46EF-BFAD-237889B83844}">
      <dgm:prSet/>
      <dgm:spPr/>
      <dgm:t>
        <a:bodyPr/>
        <a:lstStyle/>
        <a:p>
          <a:endParaRPr lang="en-US"/>
        </a:p>
      </dgm:t>
    </dgm:pt>
    <dgm:pt modelId="{0A3CB1D5-EF6C-479C-B1C1-3355F4EA8C52}" type="sibTrans" cxnId="{D4417A61-D625-46EF-BFAD-237889B83844}">
      <dgm:prSet/>
      <dgm:spPr/>
      <dgm:t>
        <a:bodyPr/>
        <a:lstStyle/>
        <a:p>
          <a:endParaRPr lang="en-US"/>
        </a:p>
      </dgm:t>
    </dgm:pt>
    <dgm:pt modelId="{F9CA3047-1B19-4F85-BDC5-ECA025305DCD}">
      <dgm:prSet phldrT="[Text]"/>
      <dgm:spPr/>
      <dgm:t>
        <a:bodyPr/>
        <a:lstStyle/>
        <a:p>
          <a:r>
            <a:rPr lang="en-US" dirty="0" smtClean="0"/>
            <a:t>Ensemble Model</a:t>
          </a:r>
          <a:endParaRPr lang="en-US" dirty="0"/>
        </a:p>
      </dgm:t>
    </dgm:pt>
    <dgm:pt modelId="{610E6385-F9BC-4103-97AA-38F6ACF4B699}" type="parTrans" cxnId="{3A8AE9FD-070D-4647-B2F2-4680C71ED26A}">
      <dgm:prSet/>
      <dgm:spPr/>
      <dgm:t>
        <a:bodyPr/>
        <a:lstStyle/>
        <a:p>
          <a:endParaRPr lang="en-US"/>
        </a:p>
      </dgm:t>
    </dgm:pt>
    <dgm:pt modelId="{6B30C4E9-2BCC-4E1F-A036-1FF9EE490EEE}" type="sibTrans" cxnId="{3A8AE9FD-070D-4647-B2F2-4680C71ED26A}">
      <dgm:prSet/>
      <dgm:spPr/>
      <dgm:t>
        <a:bodyPr/>
        <a:lstStyle/>
        <a:p>
          <a:endParaRPr lang="en-US"/>
        </a:p>
      </dgm:t>
    </dgm:pt>
    <dgm:pt modelId="{7992195C-165C-4006-B802-DB73779336AD}">
      <dgm:prSet phldrT="[Text]"/>
      <dgm:spPr/>
      <dgm:t>
        <a:bodyPr/>
        <a:lstStyle/>
        <a:p>
          <a:r>
            <a:rPr lang="en-US" dirty="0" smtClean="0"/>
            <a:t>Random Forest Classification</a:t>
          </a:r>
          <a:endParaRPr lang="en-US" dirty="0"/>
        </a:p>
      </dgm:t>
    </dgm:pt>
    <dgm:pt modelId="{A6A37E3A-7AE3-490E-A715-537FC0863D78}" type="parTrans" cxnId="{D01736A1-810E-4D11-9A89-3E17E157D518}">
      <dgm:prSet/>
      <dgm:spPr/>
      <dgm:t>
        <a:bodyPr/>
        <a:lstStyle/>
        <a:p>
          <a:endParaRPr lang="en-US"/>
        </a:p>
      </dgm:t>
    </dgm:pt>
    <dgm:pt modelId="{0BC7F7AE-9133-4E4C-B59B-214DA7FA8097}" type="sibTrans" cxnId="{D01736A1-810E-4D11-9A89-3E17E157D518}">
      <dgm:prSet/>
      <dgm:spPr/>
      <dgm:t>
        <a:bodyPr/>
        <a:lstStyle/>
        <a:p>
          <a:endParaRPr lang="en-US"/>
        </a:p>
      </dgm:t>
    </dgm:pt>
    <dgm:pt modelId="{E0DA436A-6EC4-4991-9524-0AE7311C953E}">
      <dgm:prSet phldrT="[Text]"/>
      <dgm:spPr/>
      <dgm:t>
        <a:bodyPr/>
        <a:lstStyle/>
        <a:p>
          <a:r>
            <a:rPr lang="en-US" dirty="0" smtClean="0"/>
            <a:t>Gradient Boosting</a:t>
          </a:r>
          <a:endParaRPr lang="en-US" dirty="0"/>
        </a:p>
      </dgm:t>
    </dgm:pt>
    <dgm:pt modelId="{CC706AB7-7302-4DBE-B88F-8C1DCF01EF19}" type="parTrans" cxnId="{14045CC6-3B77-441D-8D53-3B7F602B00F9}">
      <dgm:prSet/>
      <dgm:spPr/>
      <dgm:t>
        <a:bodyPr/>
        <a:lstStyle/>
        <a:p>
          <a:endParaRPr lang="en-US"/>
        </a:p>
      </dgm:t>
    </dgm:pt>
    <dgm:pt modelId="{575FF456-22AB-42AA-ACC4-654C9FE408B6}" type="sibTrans" cxnId="{14045CC6-3B77-441D-8D53-3B7F602B00F9}">
      <dgm:prSet/>
      <dgm:spPr/>
      <dgm:t>
        <a:bodyPr/>
        <a:lstStyle/>
        <a:p>
          <a:endParaRPr lang="en-US"/>
        </a:p>
      </dgm:t>
    </dgm:pt>
    <dgm:pt modelId="{1B2DEF50-A872-4D88-B487-E88CA0E56C99}" type="pres">
      <dgm:prSet presAssocID="{86BEC06D-2B1B-4048-9AB6-D510EDB3B79D}" presName="hierChild1" presStyleCnt="0">
        <dgm:presLayoutVars>
          <dgm:chPref val="1"/>
          <dgm:dir/>
          <dgm:animOne val="branch"/>
          <dgm:animLvl val="lvl"/>
          <dgm:resizeHandles/>
        </dgm:presLayoutVars>
      </dgm:prSet>
      <dgm:spPr/>
    </dgm:pt>
    <dgm:pt modelId="{1BD25A85-46A9-4758-817B-F106A32862AF}" type="pres">
      <dgm:prSet presAssocID="{C7BD8D0F-48CC-4C5B-8E85-8791F8FDE341}" presName="hierRoot1" presStyleCnt="0"/>
      <dgm:spPr/>
    </dgm:pt>
    <dgm:pt modelId="{CC7A1769-A478-47AA-BCCF-17F3FBAF6E7B}" type="pres">
      <dgm:prSet presAssocID="{C7BD8D0F-48CC-4C5B-8E85-8791F8FDE341}" presName="composite" presStyleCnt="0"/>
      <dgm:spPr/>
    </dgm:pt>
    <dgm:pt modelId="{92561FDA-6DCC-4E48-849E-B7BF17711D2F}" type="pres">
      <dgm:prSet presAssocID="{C7BD8D0F-48CC-4C5B-8E85-8791F8FDE341}" presName="background" presStyleLbl="node0" presStyleIdx="0" presStyleCnt="1"/>
      <dgm:spPr/>
    </dgm:pt>
    <dgm:pt modelId="{5F647DEE-F2E3-4538-8A55-CAABEB358D61}" type="pres">
      <dgm:prSet presAssocID="{C7BD8D0F-48CC-4C5B-8E85-8791F8FDE341}" presName="text" presStyleLbl="fgAcc0" presStyleIdx="0" presStyleCnt="1">
        <dgm:presLayoutVars>
          <dgm:chPref val="3"/>
        </dgm:presLayoutVars>
      </dgm:prSet>
      <dgm:spPr/>
    </dgm:pt>
    <dgm:pt modelId="{3EC90FDF-326F-47A1-B6F0-F3BAB44E401A}" type="pres">
      <dgm:prSet presAssocID="{C7BD8D0F-48CC-4C5B-8E85-8791F8FDE341}" presName="hierChild2" presStyleCnt="0"/>
      <dgm:spPr/>
    </dgm:pt>
    <dgm:pt modelId="{54B73527-64A8-4882-BBB0-290442968B2F}" type="pres">
      <dgm:prSet presAssocID="{E01EF80A-8FB5-4076-861B-8AFE92AA9805}" presName="Name10" presStyleLbl="parChTrans1D2" presStyleIdx="0" presStyleCnt="3"/>
      <dgm:spPr/>
    </dgm:pt>
    <dgm:pt modelId="{39FF84A6-6D6A-4DAC-947E-929316EEC9C2}" type="pres">
      <dgm:prSet presAssocID="{6C68BF94-75E8-47A9-B50E-A47B1B0568BC}" presName="hierRoot2" presStyleCnt="0"/>
      <dgm:spPr/>
    </dgm:pt>
    <dgm:pt modelId="{DC958B28-5396-45D1-90CF-873340519F79}" type="pres">
      <dgm:prSet presAssocID="{6C68BF94-75E8-47A9-B50E-A47B1B0568BC}" presName="composite2" presStyleCnt="0"/>
      <dgm:spPr/>
    </dgm:pt>
    <dgm:pt modelId="{9C90758C-C000-4116-9FDE-B1BA8D41377A}" type="pres">
      <dgm:prSet presAssocID="{6C68BF94-75E8-47A9-B50E-A47B1B0568BC}" presName="background2" presStyleLbl="node2" presStyleIdx="0" presStyleCnt="3"/>
      <dgm:spPr/>
    </dgm:pt>
    <dgm:pt modelId="{95B860A1-6404-4B53-AA17-A287A75DBE97}" type="pres">
      <dgm:prSet presAssocID="{6C68BF94-75E8-47A9-B50E-A47B1B0568BC}" presName="text2" presStyleLbl="fgAcc2" presStyleIdx="0" presStyleCnt="3">
        <dgm:presLayoutVars>
          <dgm:chPref val="3"/>
        </dgm:presLayoutVars>
      </dgm:prSet>
      <dgm:spPr/>
      <dgm:t>
        <a:bodyPr/>
        <a:lstStyle/>
        <a:p>
          <a:endParaRPr lang="en-US"/>
        </a:p>
      </dgm:t>
    </dgm:pt>
    <dgm:pt modelId="{8CC144FD-2A73-4B32-9E78-2128A55335BF}" type="pres">
      <dgm:prSet presAssocID="{6C68BF94-75E8-47A9-B50E-A47B1B0568BC}" presName="hierChild3" presStyleCnt="0"/>
      <dgm:spPr/>
    </dgm:pt>
    <dgm:pt modelId="{C10DFF1A-E440-4FDB-B8E1-465A94E6F913}" type="pres">
      <dgm:prSet presAssocID="{8F9191EE-900C-46B5-A282-589DD3CC849E}" presName="Name10" presStyleLbl="parChTrans1D2" presStyleIdx="1" presStyleCnt="3"/>
      <dgm:spPr/>
    </dgm:pt>
    <dgm:pt modelId="{F16273CA-59ED-4B58-A17F-EE9C435FEAA8}" type="pres">
      <dgm:prSet presAssocID="{C27A33EE-FAD6-4103-BA3F-775F906ECE9B}" presName="hierRoot2" presStyleCnt="0"/>
      <dgm:spPr/>
    </dgm:pt>
    <dgm:pt modelId="{D9CA6FD0-7BB6-4E41-8C84-CA2125CAAD12}" type="pres">
      <dgm:prSet presAssocID="{C27A33EE-FAD6-4103-BA3F-775F906ECE9B}" presName="composite2" presStyleCnt="0"/>
      <dgm:spPr/>
    </dgm:pt>
    <dgm:pt modelId="{494495E8-C996-4501-963D-9F30AF95322D}" type="pres">
      <dgm:prSet presAssocID="{C27A33EE-FAD6-4103-BA3F-775F906ECE9B}" presName="background2" presStyleLbl="node2" presStyleIdx="1" presStyleCnt="3"/>
      <dgm:spPr/>
    </dgm:pt>
    <dgm:pt modelId="{32118073-AC34-4526-A837-FFB52AD26060}" type="pres">
      <dgm:prSet presAssocID="{C27A33EE-FAD6-4103-BA3F-775F906ECE9B}" presName="text2" presStyleLbl="fgAcc2" presStyleIdx="1" presStyleCnt="3">
        <dgm:presLayoutVars>
          <dgm:chPref val="3"/>
        </dgm:presLayoutVars>
      </dgm:prSet>
      <dgm:spPr/>
    </dgm:pt>
    <dgm:pt modelId="{85ABEF57-9B7B-4483-8060-8A1A5674115F}" type="pres">
      <dgm:prSet presAssocID="{C27A33EE-FAD6-4103-BA3F-775F906ECE9B}" presName="hierChild3" presStyleCnt="0"/>
      <dgm:spPr/>
    </dgm:pt>
    <dgm:pt modelId="{EB2A7E8A-49CB-438A-944C-68E75F069F5F}" type="pres">
      <dgm:prSet presAssocID="{BCE93AB4-0FCE-4C2C-8FDF-32E7AD7BCF51}" presName="Name17" presStyleLbl="parChTrans1D3" presStyleIdx="0" presStyleCnt="4"/>
      <dgm:spPr/>
    </dgm:pt>
    <dgm:pt modelId="{8B29967A-A3F3-4F7D-BA42-4CD38216BD5B}" type="pres">
      <dgm:prSet presAssocID="{FCC641F1-4608-43C2-AD91-B514F947ACFA}" presName="hierRoot3" presStyleCnt="0"/>
      <dgm:spPr/>
    </dgm:pt>
    <dgm:pt modelId="{BF0A5ECE-787E-4DED-B0EE-A133C9EED92A}" type="pres">
      <dgm:prSet presAssocID="{FCC641F1-4608-43C2-AD91-B514F947ACFA}" presName="composite3" presStyleCnt="0"/>
      <dgm:spPr/>
    </dgm:pt>
    <dgm:pt modelId="{24441E40-4C36-411A-87E7-136C55D9F5D9}" type="pres">
      <dgm:prSet presAssocID="{FCC641F1-4608-43C2-AD91-B514F947ACFA}" presName="background3" presStyleLbl="node3" presStyleIdx="0" presStyleCnt="4"/>
      <dgm:spPr/>
    </dgm:pt>
    <dgm:pt modelId="{7CB80EC4-3068-4A96-938E-36B3DAB7751A}" type="pres">
      <dgm:prSet presAssocID="{FCC641F1-4608-43C2-AD91-B514F947ACFA}" presName="text3" presStyleLbl="fgAcc3" presStyleIdx="0" presStyleCnt="4">
        <dgm:presLayoutVars>
          <dgm:chPref val="3"/>
        </dgm:presLayoutVars>
      </dgm:prSet>
      <dgm:spPr/>
      <dgm:t>
        <a:bodyPr/>
        <a:lstStyle/>
        <a:p>
          <a:endParaRPr lang="en-US"/>
        </a:p>
      </dgm:t>
    </dgm:pt>
    <dgm:pt modelId="{B246A352-6F01-449C-B6C8-8906E6A689B3}" type="pres">
      <dgm:prSet presAssocID="{FCC641F1-4608-43C2-AD91-B514F947ACFA}" presName="hierChild4" presStyleCnt="0"/>
      <dgm:spPr/>
    </dgm:pt>
    <dgm:pt modelId="{1AE1BFFE-1EB4-4D5D-9383-7D18FC226C6D}" type="pres">
      <dgm:prSet presAssocID="{610E6385-F9BC-4103-97AA-38F6ACF4B699}" presName="Name10" presStyleLbl="parChTrans1D2" presStyleIdx="2" presStyleCnt="3"/>
      <dgm:spPr/>
    </dgm:pt>
    <dgm:pt modelId="{2116072F-03D0-42E4-AAEA-C3A876CA1920}" type="pres">
      <dgm:prSet presAssocID="{F9CA3047-1B19-4F85-BDC5-ECA025305DCD}" presName="hierRoot2" presStyleCnt="0"/>
      <dgm:spPr/>
    </dgm:pt>
    <dgm:pt modelId="{39DB48F3-4649-4C2B-BDF9-3B0A473548F3}" type="pres">
      <dgm:prSet presAssocID="{F9CA3047-1B19-4F85-BDC5-ECA025305DCD}" presName="composite2" presStyleCnt="0"/>
      <dgm:spPr/>
    </dgm:pt>
    <dgm:pt modelId="{15F51F3B-F4D2-4FDB-AF6E-2B66D27074E8}" type="pres">
      <dgm:prSet presAssocID="{F9CA3047-1B19-4F85-BDC5-ECA025305DCD}" presName="background2" presStyleLbl="node2" presStyleIdx="2" presStyleCnt="3"/>
      <dgm:spPr/>
    </dgm:pt>
    <dgm:pt modelId="{ED9F592D-4C83-454A-B66E-23E1304E4E68}" type="pres">
      <dgm:prSet presAssocID="{F9CA3047-1B19-4F85-BDC5-ECA025305DCD}" presName="text2" presStyleLbl="fgAcc2" presStyleIdx="2" presStyleCnt="3">
        <dgm:presLayoutVars>
          <dgm:chPref val="3"/>
        </dgm:presLayoutVars>
      </dgm:prSet>
      <dgm:spPr/>
      <dgm:t>
        <a:bodyPr/>
        <a:lstStyle/>
        <a:p>
          <a:endParaRPr lang="en-US"/>
        </a:p>
      </dgm:t>
    </dgm:pt>
    <dgm:pt modelId="{06610296-2F48-4AEE-AE4C-E95B157A5701}" type="pres">
      <dgm:prSet presAssocID="{F9CA3047-1B19-4F85-BDC5-ECA025305DCD}" presName="hierChild3" presStyleCnt="0"/>
      <dgm:spPr/>
    </dgm:pt>
    <dgm:pt modelId="{959AD838-7629-470B-BCB4-602B4EDB6911}" type="pres">
      <dgm:prSet presAssocID="{A6A37E3A-7AE3-490E-A715-537FC0863D78}" presName="Name17" presStyleLbl="parChTrans1D3" presStyleIdx="1" presStyleCnt="4"/>
      <dgm:spPr/>
    </dgm:pt>
    <dgm:pt modelId="{7642F401-6F9B-44F6-BC09-28C154C73180}" type="pres">
      <dgm:prSet presAssocID="{7992195C-165C-4006-B802-DB73779336AD}" presName="hierRoot3" presStyleCnt="0"/>
      <dgm:spPr/>
    </dgm:pt>
    <dgm:pt modelId="{3D2C5AD4-EF61-408F-A015-373E1BE07F42}" type="pres">
      <dgm:prSet presAssocID="{7992195C-165C-4006-B802-DB73779336AD}" presName="composite3" presStyleCnt="0"/>
      <dgm:spPr/>
    </dgm:pt>
    <dgm:pt modelId="{EBE003B0-B690-45DF-B5A4-10FD8030D008}" type="pres">
      <dgm:prSet presAssocID="{7992195C-165C-4006-B802-DB73779336AD}" presName="background3" presStyleLbl="node3" presStyleIdx="1" presStyleCnt="4"/>
      <dgm:spPr/>
    </dgm:pt>
    <dgm:pt modelId="{8297B37C-E335-4BA7-9D52-60A1BBA58227}" type="pres">
      <dgm:prSet presAssocID="{7992195C-165C-4006-B802-DB73779336AD}" presName="text3" presStyleLbl="fgAcc3" presStyleIdx="1" presStyleCnt="4">
        <dgm:presLayoutVars>
          <dgm:chPref val="3"/>
        </dgm:presLayoutVars>
      </dgm:prSet>
      <dgm:spPr/>
      <dgm:t>
        <a:bodyPr/>
        <a:lstStyle/>
        <a:p>
          <a:endParaRPr lang="en-US"/>
        </a:p>
      </dgm:t>
    </dgm:pt>
    <dgm:pt modelId="{9375D601-C9C8-4159-BEE3-97727AAA92FC}" type="pres">
      <dgm:prSet presAssocID="{7992195C-165C-4006-B802-DB73779336AD}" presName="hierChild4" presStyleCnt="0"/>
      <dgm:spPr/>
    </dgm:pt>
    <dgm:pt modelId="{C263C30D-B157-47EA-A13D-4441294A3687}" type="pres">
      <dgm:prSet presAssocID="{CC706AB7-7302-4DBE-B88F-8C1DCF01EF19}" presName="Name17" presStyleLbl="parChTrans1D3" presStyleIdx="2" presStyleCnt="4"/>
      <dgm:spPr/>
    </dgm:pt>
    <dgm:pt modelId="{7209E7CA-688B-4CEF-971B-320031CD3A7C}" type="pres">
      <dgm:prSet presAssocID="{E0DA436A-6EC4-4991-9524-0AE7311C953E}" presName="hierRoot3" presStyleCnt="0"/>
      <dgm:spPr/>
    </dgm:pt>
    <dgm:pt modelId="{A57CDDF8-858D-48FC-9580-6C5A44213358}" type="pres">
      <dgm:prSet presAssocID="{E0DA436A-6EC4-4991-9524-0AE7311C953E}" presName="composite3" presStyleCnt="0"/>
      <dgm:spPr/>
    </dgm:pt>
    <dgm:pt modelId="{AC847362-3803-41A6-8E8F-D68EE3F714D1}" type="pres">
      <dgm:prSet presAssocID="{E0DA436A-6EC4-4991-9524-0AE7311C953E}" presName="background3" presStyleLbl="node3" presStyleIdx="2" presStyleCnt="4"/>
      <dgm:spPr/>
    </dgm:pt>
    <dgm:pt modelId="{C8ACE4C9-24D6-4C65-BCE0-60F027E431B4}" type="pres">
      <dgm:prSet presAssocID="{E0DA436A-6EC4-4991-9524-0AE7311C953E}" presName="text3" presStyleLbl="fgAcc3" presStyleIdx="2" presStyleCnt="4">
        <dgm:presLayoutVars>
          <dgm:chPref val="3"/>
        </dgm:presLayoutVars>
      </dgm:prSet>
      <dgm:spPr/>
    </dgm:pt>
    <dgm:pt modelId="{8E099ECF-AB7F-4F30-830D-C46E36C64270}" type="pres">
      <dgm:prSet presAssocID="{E0DA436A-6EC4-4991-9524-0AE7311C953E}" presName="hierChild4" presStyleCnt="0"/>
      <dgm:spPr/>
    </dgm:pt>
    <dgm:pt modelId="{56DF9D8F-655C-4D27-BEF7-E481D13E4871}" type="pres">
      <dgm:prSet presAssocID="{4DACD387-0463-4530-A479-A841B81AA289}" presName="Name17" presStyleLbl="parChTrans1D3" presStyleIdx="3" presStyleCnt="4"/>
      <dgm:spPr/>
    </dgm:pt>
    <dgm:pt modelId="{BED62F14-66CB-4137-A425-63E7FD3AF184}" type="pres">
      <dgm:prSet presAssocID="{020A4EA7-EF78-43B6-9373-B0AA6DF5E830}" presName="hierRoot3" presStyleCnt="0"/>
      <dgm:spPr/>
    </dgm:pt>
    <dgm:pt modelId="{EE4104FD-F573-493E-A2AE-ED5D205C3FF2}" type="pres">
      <dgm:prSet presAssocID="{020A4EA7-EF78-43B6-9373-B0AA6DF5E830}" presName="composite3" presStyleCnt="0"/>
      <dgm:spPr/>
    </dgm:pt>
    <dgm:pt modelId="{6C22594D-8684-41EB-9974-BC5AB7216AE3}" type="pres">
      <dgm:prSet presAssocID="{020A4EA7-EF78-43B6-9373-B0AA6DF5E830}" presName="background3" presStyleLbl="node3" presStyleIdx="3" presStyleCnt="4"/>
      <dgm:spPr/>
    </dgm:pt>
    <dgm:pt modelId="{A1AD1076-0C77-45D3-A4C7-DB27E48B44B4}" type="pres">
      <dgm:prSet presAssocID="{020A4EA7-EF78-43B6-9373-B0AA6DF5E830}" presName="text3" presStyleLbl="fgAcc3" presStyleIdx="3" presStyleCnt="4">
        <dgm:presLayoutVars>
          <dgm:chPref val="3"/>
        </dgm:presLayoutVars>
      </dgm:prSet>
      <dgm:spPr/>
    </dgm:pt>
    <dgm:pt modelId="{FEE0D52C-245B-42BD-BA11-D1F6A36B42BE}" type="pres">
      <dgm:prSet presAssocID="{020A4EA7-EF78-43B6-9373-B0AA6DF5E830}" presName="hierChild4" presStyleCnt="0"/>
      <dgm:spPr/>
    </dgm:pt>
  </dgm:ptLst>
  <dgm:cxnLst>
    <dgm:cxn modelId="{182B6AB5-A87E-4626-84E9-7795D15A3B77}" srcId="{C7BD8D0F-48CC-4C5B-8E85-8791F8FDE341}" destId="{C27A33EE-FAD6-4103-BA3F-775F906ECE9B}" srcOrd="1" destOrd="0" parTransId="{8F9191EE-900C-46B5-A282-589DD3CC849E}" sibTransId="{D0A1090C-7250-419C-A5D1-75E18C5999B9}"/>
    <dgm:cxn modelId="{C4BB9436-8604-4A1B-BA86-6196E385CC46}" type="presOf" srcId="{86BEC06D-2B1B-4048-9AB6-D510EDB3B79D}" destId="{1B2DEF50-A872-4D88-B487-E88CA0E56C99}" srcOrd="0" destOrd="0" presId="urn:microsoft.com/office/officeart/2005/8/layout/hierarchy1"/>
    <dgm:cxn modelId="{D46ECBC1-FA90-4E93-9650-23BE7B7C43A7}" type="presOf" srcId="{E0DA436A-6EC4-4991-9524-0AE7311C953E}" destId="{C8ACE4C9-24D6-4C65-BCE0-60F027E431B4}" srcOrd="0" destOrd="0" presId="urn:microsoft.com/office/officeart/2005/8/layout/hierarchy1"/>
    <dgm:cxn modelId="{14045CC6-3B77-441D-8D53-3B7F602B00F9}" srcId="{F9CA3047-1B19-4F85-BDC5-ECA025305DCD}" destId="{E0DA436A-6EC4-4991-9524-0AE7311C953E}" srcOrd="1" destOrd="0" parTransId="{CC706AB7-7302-4DBE-B88F-8C1DCF01EF19}" sibTransId="{575FF456-22AB-42AA-ACC4-654C9FE408B6}"/>
    <dgm:cxn modelId="{1EBF42DF-F019-40D5-B9FF-CC6520163507}" type="presOf" srcId="{BCE93AB4-0FCE-4C2C-8FDF-32E7AD7BCF51}" destId="{EB2A7E8A-49CB-438A-944C-68E75F069F5F}" srcOrd="0" destOrd="0" presId="urn:microsoft.com/office/officeart/2005/8/layout/hierarchy1"/>
    <dgm:cxn modelId="{CEE256D2-4F3F-4C08-812B-6135B2E8A361}" srcId="{86BEC06D-2B1B-4048-9AB6-D510EDB3B79D}" destId="{C7BD8D0F-48CC-4C5B-8E85-8791F8FDE341}" srcOrd="0" destOrd="0" parTransId="{49AB82A1-55CA-4C7A-9E7F-6507AB31D96C}" sibTransId="{0FE06B82-3B5B-4813-A153-350E9C6FF62E}"/>
    <dgm:cxn modelId="{5539B5AD-1BA7-43CC-AD61-E9479F1F8705}" type="presOf" srcId="{4DACD387-0463-4530-A479-A841B81AA289}" destId="{56DF9D8F-655C-4D27-BEF7-E481D13E4871}" srcOrd="0" destOrd="0" presId="urn:microsoft.com/office/officeart/2005/8/layout/hierarchy1"/>
    <dgm:cxn modelId="{7047005A-FBB7-41DE-A03C-E9D5DE14C0D2}" type="presOf" srcId="{C7BD8D0F-48CC-4C5B-8E85-8791F8FDE341}" destId="{5F647DEE-F2E3-4538-8A55-CAABEB358D61}" srcOrd="0" destOrd="0" presId="urn:microsoft.com/office/officeart/2005/8/layout/hierarchy1"/>
    <dgm:cxn modelId="{69271931-8E2D-44FE-A432-45333AC18766}" type="presOf" srcId="{C27A33EE-FAD6-4103-BA3F-775F906ECE9B}" destId="{32118073-AC34-4526-A837-FFB52AD26060}" srcOrd="0" destOrd="0" presId="urn:microsoft.com/office/officeart/2005/8/layout/hierarchy1"/>
    <dgm:cxn modelId="{D01736A1-810E-4D11-9A89-3E17E157D518}" srcId="{F9CA3047-1B19-4F85-BDC5-ECA025305DCD}" destId="{7992195C-165C-4006-B802-DB73779336AD}" srcOrd="0" destOrd="0" parTransId="{A6A37E3A-7AE3-490E-A715-537FC0863D78}" sibTransId="{0BC7F7AE-9133-4E4C-B59B-214DA7FA8097}"/>
    <dgm:cxn modelId="{484D9B3C-C821-4323-92AF-0D247E7CF3CB}" type="presOf" srcId="{E01EF80A-8FB5-4076-861B-8AFE92AA9805}" destId="{54B73527-64A8-4882-BBB0-290442968B2F}" srcOrd="0" destOrd="0" presId="urn:microsoft.com/office/officeart/2005/8/layout/hierarchy1"/>
    <dgm:cxn modelId="{AF749EE3-9078-4845-A10B-62643EE07224}" srcId="{C7BD8D0F-48CC-4C5B-8E85-8791F8FDE341}" destId="{6C68BF94-75E8-47A9-B50E-A47B1B0568BC}" srcOrd="0" destOrd="0" parTransId="{E01EF80A-8FB5-4076-861B-8AFE92AA9805}" sibTransId="{2F9E8157-26A8-4417-A9CF-A9C32A05CE92}"/>
    <dgm:cxn modelId="{0F93B26D-F64B-4474-8E4C-54D76892B13B}" type="presOf" srcId="{7992195C-165C-4006-B802-DB73779336AD}" destId="{8297B37C-E335-4BA7-9D52-60A1BBA58227}" srcOrd="0" destOrd="0" presId="urn:microsoft.com/office/officeart/2005/8/layout/hierarchy1"/>
    <dgm:cxn modelId="{D4417A61-D625-46EF-BFAD-237889B83844}" srcId="{F9CA3047-1B19-4F85-BDC5-ECA025305DCD}" destId="{020A4EA7-EF78-43B6-9373-B0AA6DF5E830}" srcOrd="2" destOrd="0" parTransId="{4DACD387-0463-4530-A479-A841B81AA289}" sibTransId="{0A3CB1D5-EF6C-479C-B1C1-3355F4EA8C52}"/>
    <dgm:cxn modelId="{FB3A62B9-5C1A-4BEC-931D-FAA98808DB3A}" type="presOf" srcId="{FCC641F1-4608-43C2-AD91-B514F947ACFA}" destId="{7CB80EC4-3068-4A96-938E-36B3DAB7751A}" srcOrd="0" destOrd="0" presId="urn:microsoft.com/office/officeart/2005/8/layout/hierarchy1"/>
    <dgm:cxn modelId="{F268AC08-7A93-4C50-9555-F6A99A56B5A6}" srcId="{C27A33EE-FAD6-4103-BA3F-775F906ECE9B}" destId="{FCC641F1-4608-43C2-AD91-B514F947ACFA}" srcOrd="0" destOrd="0" parTransId="{BCE93AB4-0FCE-4C2C-8FDF-32E7AD7BCF51}" sibTransId="{533FB418-5B0C-42E8-A0BF-C6646EC5A8BC}"/>
    <dgm:cxn modelId="{DDC9CFC9-043E-4305-80F1-CCDC195E158C}" type="presOf" srcId="{F9CA3047-1B19-4F85-BDC5-ECA025305DCD}" destId="{ED9F592D-4C83-454A-B66E-23E1304E4E68}" srcOrd="0" destOrd="0" presId="urn:microsoft.com/office/officeart/2005/8/layout/hierarchy1"/>
    <dgm:cxn modelId="{8B060909-0E48-4F32-B86A-CAF46E933FB9}" type="presOf" srcId="{6C68BF94-75E8-47A9-B50E-A47B1B0568BC}" destId="{95B860A1-6404-4B53-AA17-A287A75DBE97}" srcOrd="0" destOrd="0" presId="urn:microsoft.com/office/officeart/2005/8/layout/hierarchy1"/>
    <dgm:cxn modelId="{6BFBCCB1-905E-4DB0-9CAC-FF4D4DA0ED13}" type="presOf" srcId="{A6A37E3A-7AE3-490E-A715-537FC0863D78}" destId="{959AD838-7629-470B-BCB4-602B4EDB6911}" srcOrd="0" destOrd="0" presId="urn:microsoft.com/office/officeart/2005/8/layout/hierarchy1"/>
    <dgm:cxn modelId="{E1767BA8-7BE7-46DA-A084-3C6CEC1770A5}" type="presOf" srcId="{CC706AB7-7302-4DBE-B88F-8C1DCF01EF19}" destId="{C263C30D-B157-47EA-A13D-4441294A3687}" srcOrd="0" destOrd="0" presId="urn:microsoft.com/office/officeart/2005/8/layout/hierarchy1"/>
    <dgm:cxn modelId="{3A8AE9FD-070D-4647-B2F2-4680C71ED26A}" srcId="{C7BD8D0F-48CC-4C5B-8E85-8791F8FDE341}" destId="{F9CA3047-1B19-4F85-BDC5-ECA025305DCD}" srcOrd="2" destOrd="0" parTransId="{610E6385-F9BC-4103-97AA-38F6ACF4B699}" sibTransId="{6B30C4E9-2BCC-4E1F-A036-1FF9EE490EEE}"/>
    <dgm:cxn modelId="{F338B688-0A30-4276-912F-EB193BF5AA06}" type="presOf" srcId="{8F9191EE-900C-46B5-A282-589DD3CC849E}" destId="{C10DFF1A-E440-4FDB-B8E1-465A94E6F913}" srcOrd="0" destOrd="0" presId="urn:microsoft.com/office/officeart/2005/8/layout/hierarchy1"/>
    <dgm:cxn modelId="{1E06B6F3-AF11-43FE-A4AC-BD6B14DC9FD3}" type="presOf" srcId="{610E6385-F9BC-4103-97AA-38F6ACF4B699}" destId="{1AE1BFFE-1EB4-4D5D-9383-7D18FC226C6D}" srcOrd="0" destOrd="0" presId="urn:microsoft.com/office/officeart/2005/8/layout/hierarchy1"/>
    <dgm:cxn modelId="{5A2137FA-B6DA-4572-A794-A1201FD206A9}" type="presOf" srcId="{020A4EA7-EF78-43B6-9373-B0AA6DF5E830}" destId="{A1AD1076-0C77-45D3-A4C7-DB27E48B44B4}" srcOrd="0" destOrd="0" presId="urn:microsoft.com/office/officeart/2005/8/layout/hierarchy1"/>
    <dgm:cxn modelId="{EF34F96B-7757-4F45-96F7-521A2CB6EF67}" type="presParOf" srcId="{1B2DEF50-A872-4D88-B487-E88CA0E56C99}" destId="{1BD25A85-46A9-4758-817B-F106A32862AF}" srcOrd="0" destOrd="0" presId="urn:microsoft.com/office/officeart/2005/8/layout/hierarchy1"/>
    <dgm:cxn modelId="{4319C295-D932-4AFE-8716-DF8191306D62}" type="presParOf" srcId="{1BD25A85-46A9-4758-817B-F106A32862AF}" destId="{CC7A1769-A478-47AA-BCCF-17F3FBAF6E7B}" srcOrd="0" destOrd="0" presId="urn:microsoft.com/office/officeart/2005/8/layout/hierarchy1"/>
    <dgm:cxn modelId="{9479071E-70A9-4150-A777-D0C61BDBCB61}" type="presParOf" srcId="{CC7A1769-A478-47AA-BCCF-17F3FBAF6E7B}" destId="{92561FDA-6DCC-4E48-849E-B7BF17711D2F}" srcOrd="0" destOrd="0" presId="urn:microsoft.com/office/officeart/2005/8/layout/hierarchy1"/>
    <dgm:cxn modelId="{B5FAE613-96D3-4F87-ACBC-32830C8A7E4C}" type="presParOf" srcId="{CC7A1769-A478-47AA-BCCF-17F3FBAF6E7B}" destId="{5F647DEE-F2E3-4538-8A55-CAABEB358D61}" srcOrd="1" destOrd="0" presId="urn:microsoft.com/office/officeart/2005/8/layout/hierarchy1"/>
    <dgm:cxn modelId="{2F2B0EC5-27DC-4354-8288-E3F467FE0918}" type="presParOf" srcId="{1BD25A85-46A9-4758-817B-F106A32862AF}" destId="{3EC90FDF-326F-47A1-B6F0-F3BAB44E401A}" srcOrd="1" destOrd="0" presId="urn:microsoft.com/office/officeart/2005/8/layout/hierarchy1"/>
    <dgm:cxn modelId="{11A94DD5-3F69-4E88-8B67-3D89DB4332CD}" type="presParOf" srcId="{3EC90FDF-326F-47A1-B6F0-F3BAB44E401A}" destId="{54B73527-64A8-4882-BBB0-290442968B2F}" srcOrd="0" destOrd="0" presId="urn:microsoft.com/office/officeart/2005/8/layout/hierarchy1"/>
    <dgm:cxn modelId="{8B7A8C7D-81A8-46EC-B10F-98E74FFA9259}" type="presParOf" srcId="{3EC90FDF-326F-47A1-B6F0-F3BAB44E401A}" destId="{39FF84A6-6D6A-4DAC-947E-929316EEC9C2}" srcOrd="1" destOrd="0" presId="urn:microsoft.com/office/officeart/2005/8/layout/hierarchy1"/>
    <dgm:cxn modelId="{DEFE0CD0-706D-4F33-99C0-0232C33B834E}" type="presParOf" srcId="{39FF84A6-6D6A-4DAC-947E-929316EEC9C2}" destId="{DC958B28-5396-45D1-90CF-873340519F79}" srcOrd="0" destOrd="0" presId="urn:microsoft.com/office/officeart/2005/8/layout/hierarchy1"/>
    <dgm:cxn modelId="{AE596420-6598-4976-951A-C2FE6D4648F1}" type="presParOf" srcId="{DC958B28-5396-45D1-90CF-873340519F79}" destId="{9C90758C-C000-4116-9FDE-B1BA8D41377A}" srcOrd="0" destOrd="0" presId="urn:microsoft.com/office/officeart/2005/8/layout/hierarchy1"/>
    <dgm:cxn modelId="{5F1957EB-6923-4167-9BC8-00377EACC81D}" type="presParOf" srcId="{DC958B28-5396-45D1-90CF-873340519F79}" destId="{95B860A1-6404-4B53-AA17-A287A75DBE97}" srcOrd="1" destOrd="0" presId="urn:microsoft.com/office/officeart/2005/8/layout/hierarchy1"/>
    <dgm:cxn modelId="{DA65AED6-8318-46F9-9385-3196AC6586D4}" type="presParOf" srcId="{39FF84A6-6D6A-4DAC-947E-929316EEC9C2}" destId="{8CC144FD-2A73-4B32-9E78-2128A55335BF}" srcOrd="1" destOrd="0" presId="urn:microsoft.com/office/officeart/2005/8/layout/hierarchy1"/>
    <dgm:cxn modelId="{E2833CD6-0578-4720-8B91-C3215A15841A}" type="presParOf" srcId="{3EC90FDF-326F-47A1-B6F0-F3BAB44E401A}" destId="{C10DFF1A-E440-4FDB-B8E1-465A94E6F913}" srcOrd="2" destOrd="0" presId="urn:microsoft.com/office/officeart/2005/8/layout/hierarchy1"/>
    <dgm:cxn modelId="{53694AB2-32B5-4EC9-B724-109F41F5CF96}" type="presParOf" srcId="{3EC90FDF-326F-47A1-B6F0-F3BAB44E401A}" destId="{F16273CA-59ED-4B58-A17F-EE9C435FEAA8}" srcOrd="3" destOrd="0" presId="urn:microsoft.com/office/officeart/2005/8/layout/hierarchy1"/>
    <dgm:cxn modelId="{D6301070-C69A-4051-90E2-A107F0C7F153}" type="presParOf" srcId="{F16273CA-59ED-4B58-A17F-EE9C435FEAA8}" destId="{D9CA6FD0-7BB6-4E41-8C84-CA2125CAAD12}" srcOrd="0" destOrd="0" presId="urn:microsoft.com/office/officeart/2005/8/layout/hierarchy1"/>
    <dgm:cxn modelId="{C58581BC-B69B-4FE7-92F0-1C4DF79E99FD}" type="presParOf" srcId="{D9CA6FD0-7BB6-4E41-8C84-CA2125CAAD12}" destId="{494495E8-C996-4501-963D-9F30AF95322D}" srcOrd="0" destOrd="0" presId="urn:microsoft.com/office/officeart/2005/8/layout/hierarchy1"/>
    <dgm:cxn modelId="{B32780B6-C642-4C52-8741-8ACF8E6A8F8A}" type="presParOf" srcId="{D9CA6FD0-7BB6-4E41-8C84-CA2125CAAD12}" destId="{32118073-AC34-4526-A837-FFB52AD26060}" srcOrd="1" destOrd="0" presId="urn:microsoft.com/office/officeart/2005/8/layout/hierarchy1"/>
    <dgm:cxn modelId="{3B34F374-D4CF-407E-932A-C0A36FC6C853}" type="presParOf" srcId="{F16273CA-59ED-4B58-A17F-EE9C435FEAA8}" destId="{85ABEF57-9B7B-4483-8060-8A1A5674115F}" srcOrd="1" destOrd="0" presId="urn:microsoft.com/office/officeart/2005/8/layout/hierarchy1"/>
    <dgm:cxn modelId="{5C9030C0-024D-4B31-A513-1BC833935715}" type="presParOf" srcId="{85ABEF57-9B7B-4483-8060-8A1A5674115F}" destId="{EB2A7E8A-49CB-438A-944C-68E75F069F5F}" srcOrd="0" destOrd="0" presId="urn:microsoft.com/office/officeart/2005/8/layout/hierarchy1"/>
    <dgm:cxn modelId="{054ACFC9-40E3-4465-8FAF-AAEF834CE4C5}" type="presParOf" srcId="{85ABEF57-9B7B-4483-8060-8A1A5674115F}" destId="{8B29967A-A3F3-4F7D-BA42-4CD38216BD5B}" srcOrd="1" destOrd="0" presId="urn:microsoft.com/office/officeart/2005/8/layout/hierarchy1"/>
    <dgm:cxn modelId="{98A4835F-C1E4-40FD-9CFB-0E855535B0FD}" type="presParOf" srcId="{8B29967A-A3F3-4F7D-BA42-4CD38216BD5B}" destId="{BF0A5ECE-787E-4DED-B0EE-A133C9EED92A}" srcOrd="0" destOrd="0" presId="urn:microsoft.com/office/officeart/2005/8/layout/hierarchy1"/>
    <dgm:cxn modelId="{B1B3DF2F-2A1F-45FF-A627-ABD6BD13C779}" type="presParOf" srcId="{BF0A5ECE-787E-4DED-B0EE-A133C9EED92A}" destId="{24441E40-4C36-411A-87E7-136C55D9F5D9}" srcOrd="0" destOrd="0" presId="urn:microsoft.com/office/officeart/2005/8/layout/hierarchy1"/>
    <dgm:cxn modelId="{DC1DD9C7-5B60-4CF1-8586-6B80CEFFFD8E}" type="presParOf" srcId="{BF0A5ECE-787E-4DED-B0EE-A133C9EED92A}" destId="{7CB80EC4-3068-4A96-938E-36B3DAB7751A}" srcOrd="1" destOrd="0" presId="urn:microsoft.com/office/officeart/2005/8/layout/hierarchy1"/>
    <dgm:cxn modelId="{0F77756F-C827-4346-89E5-53FCD9BB142E}" type="presParOf" srcId="{8B29967A-A3F3-4F7D-BA42-4CD38216BD5B}" destId="{B246A352-6F01-449C-B6C8-8906E6A689B3}" srcOrd="1" destOrd="0" presId="urn:microsoft.com/office/officeart/2005/8/layout/hierarchy1"/>
    <dgm:cxn modelId="{DE2C39B5-684A-4B27-9D2F-479E02B0C314}" type="presParOf" srcId="{3EC90FDF-326F-47A1-B6F0-F3BAB44E401A}" destId="{1AE1BFFE-1EB4-4D5D-9383-7D18FC226C6D}" srcOrd="4" destOrd="0" presId="urn:microsoft.com/office/officeart/2005/8/layout/hierarchy1"/>
    <dgm:cxn modelId="{571C7627-57DC-4C17-B46C-507AA320D569}" type="presParOf" srcId="{3EC90FDF-326F-47A1-B6F0-F3BAB44E401A}" destId="{2116072F-03D0-42E4-AAEA-C3A876CA1920}" srcOrd="5" destOrd="0" presId="urn:microsoft.com/office/officeart/2005/8/layout/hierarchy1"/>
    <dgm:cxn modelId="{4770B4B6-B077-4A77-B86B-AF3941582D91}" type="presParOf" srcId="{2116072F-03D0-42E4-AAEA-C3A876CA1920}" destId="{39DB48F3-4649-4C2B-BDF9-3B0A473548F3}" srcOrd="0" destOrd="0" presId="urn:microsoft.com/office/officeart/2005/8/layout/hierarchy1"/>
    <dgm:cxn modelId="{166D8D5D-CF77-4DA1-A301-937C8F4559B1}" type="presParOf" srcId="{39DB48F3-4649-4C2B-BDF9-3B0A473548F3}" destId="{15F51F3B-F4D2-4FDB-AF6E-2B66D27074E8}" srcOrd="0" destOrd="0" presId="urn:microsoft.com/office/officeart/2005/8/layout/hierarchy1"/>
    <dgm:cxn modelId="{D7376172-01DA-4E3C-AFD5-3D8FCA7D88CB}" type="presParOf" srcId="{39DB48F3-4649-4C2B-BDF9-3B0A473548F3}" destId="{ED9F592D-4C83-454A-B66E-23E1304E4E68}" srcOrd="1" destOrd="0" presId="urn:microsoft.com/office/officeart/2005/8/layout/hierarchy1"/>
    <dgm:cxn modelId="{5A672C9C-38AA-4512-AF55-F680A5A119C0}" type="presParOf" srcId="{2116072F-03D0-42E4-AAEA-C3A876CA1920}" destId="{06610296-2F48-4AEE-AE4C-E95B157A5701}" srcOrd="1" destOrd="0" presId="urn:microsoft.com/office/officeart/2005/8/layout/hierarchy1"/>
    <dgm:cxn modelId="{8FC836A7-F8C2-4CA6-8EC3-52668831D829}" type="presParOf" srcId="{06610296-2F48-4AEE-AE4C-E95B157A5701}" destId="{959AD838-7629-470B-BCB4-602B4EDB6911}" srcOrd="0" destOrd="0" presId="urn:microsoft.com/office/officeart/2005/8/layout/hierarchy1"/>
    <dgm:cxn modelId="{EFCDB5BA-1D8A-4B89-9286-F2F2D561ECB7}" type="presParOf" srcId="{06610296-2F48-4AEE-AE4C-E95B157A5701}" destId="{7642F401-6F9B-44F6-BC09-28C154C73180}" srcOrd="1" destOrd="0" presId="urn:microsoft.com/office/officeart/2005/8/layout/hierarchy1"/>
    <dgm:cxn modelId="{645A9A06-4041-4BEB-AC0C-A6F714587BF4}" type="presParOf" srcId="{7642F401-6F9B-44F6-BC09-28C154C73180}" destId="{3D2C5AD4-EF61-408F-A015-373E1BE07F42}" srcOrd="0" destOrd="0" presId="urn:microsoft.com/office/officeart/2005/8/layout/hierarchy1"/>
    <dgm:cxn modelId="{5F6E1428-8A34-485A-AE86-58D79C344007}" type="presParOf" srcId="{3D2C5AD4-EF61-408F-A015-373E1BE07F42}" destId="{EBE003B0-B690-45DF-B5A4-10FD8030D008}" srcOrd="0" destOrd="0" presId="urn:microsoft.com/office/officeart/2005/8/layout/hierarchy1"/>
    <dgm:cxn modelId="{0AB1C8D2-CAE2-4B9E-B2C2-34209D326F4E}" type="presParOf" srcId="{3D2C5AD4-EF61-408F-A015-373E1BE07F42}" destId="{8297B37C-E335-4BA7-9D52-60A1BBA58227}" srcOrd="1" destOrd="0" presId="urn:microsoft.com/office/officeart/2005/8/layout/hierarchy1"/>
    <dgm:cxn modelId="{5B542B48-27B8-4CF0-910B-DC84DF65BC92}" type="presParOf" srcId="{7642F401-6F9B-44F6-BC09-28C154C73180}" destId="{9375D601-C9C8-4159-BEE3-97727AAA92FC}" srcOrd="1" destOrd="0" presId="urn:microsoft.com/office/officeart/2005/8/layout/hierarchy1"/>
    <dgm:cxn modelId="{27261828-0A92-4462-ACCA-BFE0C8D73CC2}" type="presParOf" srcId="{06610296-2F48-4AEE-AE4C-E95B157A5701}" destId="{C263C30D-B157-47EA-A13D-4441294A3687}" srcOrd="2" destOrd="0" presId="urn:microsoft.com/office/officeart/2005/8/layout/hierarchy1"/>
    <dgm:cxn modelId="{CC45E25F-54A0-4A77-AB86-3934EE7ADA2D}" type="presParOf" srcId="{06610296-2F48-4AEE-AE4C-E95B157A5701}" destId="{7209E7CA-688B-4CEF-971B-320031CD3A7C}" srcOrd="3" destOrd="0" presId="urn:microsoft.com/office/officeart/2005/8/layout/hierarchy1"/>
    <dgm:cxn modelId="{94498095-A5BD-47E8-8D9C-9657E8FFF903}" type="presParOf" srcId="{7209E7CA-688B-4CEF-971B-320031CD3A7C}" destId="{A57CDDF8-858D-48FC-9580-6C5A44213358}" srcOrd="0" destOrd="0" presId="urn:microsoft.com/office/officeart/2005/8/layout/hierarchy1"/>
    <dgm:cxn modelId="{5D99C68F-CC23-4E74-A519-75D1454DE101}" type="presParOf" srcId="{A57CDDF8-858D-48FC-9580-6C5A44213358}" destId="{AC847362-3803-41A6-8E8F-D68EE3F714D1}" srcOrd="0" destOrd="0" presId="urn:microsoft.com/office/officeart/2005/8/layout/hierarchy1"/>
    <dgm:cxn modelId="{D248F7A1-7E37-4D62-8F39-8D72F4558BC0}" type="presParOf" srcId="{A57CDDF8-858D-48FC-9580-6C5A44213358}" destId="{C8ACE4C9-24D6-4C65-BCE0-60F027E431B4}" srcOrd="1" destOrd="0" presId="urn:microsoft.com/office/officeart/2005/8/layout/hierarchy1"/>
    <dgm:cxn modelId="{5D56E7D5-7B9C-4BDF-A4B8-9B596EB61CE5}" type="presParOf" srcId="{7209E7CA-688B-4CEF-971B-320031CD3A7C}" destId="{8E099ECF-AB7F-4F30-830D-C46E36C64270}" srcOrd="1" destOrd="0" presId="urn:microsoft.com/office/officeart/2005/8/layout/hierarchy1"/>
    <dgm:cxn modelId="{0C49ABF4-0206-432F-A458-0FA4C6DCB5C0}" type="presParOf" srcId="{06610296-2F48-4AEE-AE4C-E95B157A5701}" destId="{56DF9D8F-655C-4D27-BEF7-E481D13E4871}" srcOrd="4" destOrd="0" presId="urn:microsoft.com/office/officeart/2005/8/layout/hierarchy1"/>
    <dgm:cxn modelId="{D72ED0E3-05EF-4A98-87F7-E854790A27A7}" type="presParOf" srcId="{06610296-2F48-4AEE-AE4C-E95B157A5701}" destId="{BED62F14-66CB-4137-A425-63E7FD3AF184}" srcOrd="5" destOrd="0" presId="urn:microsoft.com/office/officeart/2005/8/layout/hierarchy1"/>
    <dgm:cxn modelId="{A719DBE1-A88E-4D6A-9E87-373E12D99AB1}" type="presParOf" srcId="{BED62F14-66CB-4137-A425-63E7FD3AF184}" destId="{EE4104FD-F573-493E-A2AE-ED5D205C3FF2}" srcOrd="0" destOrd="0" presId="urn:microsoft.com/office/officeart/2005/8/layout/hierarchy1"/>
    <dgm:cxn modelId="{D4DDA8A2-897B-46CD-B238-C53922D3DE71}" type="presParOf" srcId="{EE4104FD-F573-493E-A2AE-ED5D205C3FF2}" destId="{6C22594D-8684-41EB-9974-BC5AB7216AE3}" srcOrd="0" destOrd="0" presId="urn:microsoft.com/office/officeart/2005/8/layout/hierarchy1"/>
    <dgm:cxn modelId="{D057FF4B-0B55-4D82-8C5C-C009856B96E6}" type="presParOf" srcId="{EE4104FD-F573-493E-A2AE-ED5D205C3FF2}" destId="{A1AD1076-0C77-45D3-A4C7-DB27E48B44B4}" srcOrd="1" destOrd="0" presId="urn:microsoft.com/office/officeart/2005/8/layout/hierarchy1"/>
    <dgm:cxn modelId="{86E25ADE-1D4F-4AAF-ABD3-3068A4FDAD81}" type="presParOf" srcId="{BED62F14-66CB-4137-A425-63E7FD3AF184}" destId="{FEE0D52C-245B-42BD-BA11-D1F6A36B42B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DB1FB7-BF50-4404-B93B-C9B032F818D4}">
      <dsp:nvSpPr>
        <dsp:cNvPr id="0" name=""/>
        <dsp:cNvSpPr/>
      </dsp:nvSpPr>
      <dsp:spPr>
        <a:xfrm>
          <a:off x="7555" y="391324"/>
          <a:ext cx="2258210" cy="135492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Data Collection</a:t>
          </a:r>
          <a:endParaRPr lang="en-US" sz="2500" kern="1200" dirty="0"/>
        </a:p>
      </dsp:txBody>
      <dsp:txXfrm>
        <a:off x="47239" y="431008"/>
        <a:ext cx="2178842" cy="1275558"/>
      </dsp:txXfrm>
    </dsp:sp>
    <dsp:sp modelId="{F06E4D28-73F4-455F-8220-B2D5F7EECB04}">
      <dsp:nvSpPr>
        <dsp:cNvPr id="0" name=""/>
        <dsp:cNvSpPr/>
      </dsp:nvSpPr>
      <dsp:spPr>
        <a:xfrm>
          <a:off x="2464488" y="788769"/>
          <a:ext cx="478740" cy="56003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2464488" y="900776"/>
        <a:ext cx="335118" cy="336022"/>
      </dsp:txXfrm>
    </dsp:sp>
    <dsp:sp modelId="{FDF339D0-09E6-4F78-A02E-110DB7BF2D17}">
      <dsp:nvSpPr>
        <dsp:cNvPr id="0" name=""/>
        <dsp:cNvSpPr/>
      </dsp:nvSpPr>
      <dsp:spPr>
        <a:xfrm>
          <a:off x="3169050" y="391324"/>
          <a:ext cx="2258210" cy="1354926"/>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Data Preprocessing</a:t>
          </a:r>
          <a:endParaRPr lang="en-US" sz="2500" kern="1200" dirty="0"/>
        </a:p>
      </dsp:txBody>
      <dsp:txXfrm>
        <a:off x="3208734" y="431008"/>
        <a:ext cx="2178842" cy="1275558"/>
      </dsp:txXfrm>
    </dsp:sp>
    <dsp:sp modelId="{9558485C-7724-4436-80EE-84FE85D68154}">
      <dsp:nvSpPr>
        <dsp:cNvPr id="0" name=""/>
        <dsp:cNvSpPr/>
      </dsp:nvSpPr>
      <dsp:spPr>
        <a:xfrm>
          <a:off x="5625983" y="788769"/>
          <a:ext cx="478740" cy="560036"/>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5625983" y="900776"/>
        <a:ext cx="335118" cy="336022"/>
      </dsp:txXfrm>
    </dsp:sp>
    <dsp:sp modelId="{567B69A4-E4E7-4F49-86C3-401AD7CCD3BE}">
      <dsp:nvSpPr>
        <dsp:cNvPr id="0" name=""/>
        <dsp:cNvSpPr/>
      </dsp:nvSpPr>
      <dsp:spPr>
        <a:xfrm>
          <a:off x="6330545" y="391324"/>
          <a:ext cx="2258210" cy="1354926"/>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Model Training</a:t>
          </a:r>
          <a:endParaRPr lang="en-US" sz="2500" kern="1200" dirty="0"/>
        </a:p>
      </dsp:txBody>
      <dsp:txXfrm>
        <a:off x="6370229" y="431008"/>
        <a:ext cx="2178842" cy="1275558"/>
      </dsp:txXfrm>
    </dsp:sp>
    <dsp:sp modelId="{6CA25DF5-CF2F-45D8-AB9C-6BE34D2316DD}">
      <dsp:nvSpPr>
        <dsp:cNvPr id="0" name=""/>
        <dsp:cNvSpPr/>
      </dsp:nvSpPr>
      <dsp:spPr>
        <a:xfrm rot="5400000">
          <a:off x="7220280" y="1904326"/>
          <a:ext cx="478740" cy="560036"/>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5400000">
        <a:off x="7291639" y="1944974"/>
        <a:ext cx="336022" cy="335118"/>
      </dsp:txXfrm>
    </dsp:sp>
    <dsp:sp modelId="{601EEA14-4289-4C3C-9573-82EBB2D6439E}">
      <dsp:nvSpPr>
        <dsp:cNvPr id="0" name=""/>
        <dsp:cNvSpPr/>
      </dsp:nvSpPr>
      <dsp:spPr>
        <a:xfrm>
          <a:off x="6330545" y="2649535"/>
          <a:ext cx="2258210" cy="1354926"/>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Model Evaluation &amp; Deployment</a:t>
          </a:r>
          <a:endParaRPr lang="en-US" sz="2500" kern="1200" dirty="0"/>
        </a:p>
      </dsp:txBody>
      <dsp:txXfrm>
        <a:off x="6370229" y="2689219"/>
        <a:ext cx="2178842" cy="1275558"/>
      </dsp:txXfrm>
    </dsp:sp>
    <dsp:sp modelId="{E62DF5D0-3EA4-4206-B415-F024C4CBD154}">
      <dsp:nvSpPr>
        <dsp:cNvPr id="0" name=""/>
        <dsp:cNvSpPr/>
      </dsp:nvSpPr>
      <dsp:spPr>
        <a:xfrm rot="10800000">
          <a:off x="5653082" y="3046980"/>
          <a:ext cx="478740" cy="560036"/>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10800000">
        <a:off x="5796704" y="3158987"/>
        <a:ext cx="335118" cy="336022"/>
      </dsp:txXfrm>
    </dsp:sp>
    <dsp:sp modelId="{BD286E85-5FB0-4DC1-86CB-C129371D4174}">
      <dsp:nvSpPr>
        <dsp:cNvPr id="0" name=""/>
        <dsp:cNvSpPr/>
      </dsp:nvSpPr>
      <dsp:spPr>
        <a:xfrm>
          <a:off x="3169050" y="2649535"/>
          <a:ext cx="2258210" cy="1354926"/>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Monitoring &amp; Maintenance</a:t>
          </a:r>
          <a:endParaRPr lang="en-US" sz="2500" kern="1200" dirty="0"/>
        </a:p>
      </dsp:txBody>
      <dsp:txXfrm>
        <a:off x="3208734" y="2689219"/>
        <a:ext cx="2178842" cy="12755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DF9D8F-655C-4D27-BEF7-E481D13E4871}">
      <dsp:nvSpPr>
        <dsp:cNvPr id="0" name=""/>
        <dsp:cNvSpPr/>
      </dsp:nvSpPr>
      <dsp:spPr>
        <a:xfrm>
          <a:off x="6154982" y="3042613"/>
          <a:ext cx="1804572" cy="429406"/>
        </a:xfrm>
        <a:custGeom>
          <a:avLst/>
          <a:gdLst/>
          <a:ahLst/>
          <a:cxnLst/>
          <a:rect l="0" t="0" r="0" b="0"/>
          <a:pathLst>
            <a:path>
              <a:moveTo>
                <a:pt x="0" y="0"/>
              </a:moveTo>
              <a:lnTo>
                <a:pt x="0" y="292627"/>
              </a:lnTo>
              <a:lnTo>
                <a:pt x="1804572" y="292627"/>
              </a:lnTo>
              <a:lnTo>
                <a:pt x="1804572" y="429406"/>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63C30D-B157-47EA-A13D-4441294A3687}">
      <dsp:nvSpPr>
        <dsp:cNvPr id="0" name=""/>
        <dsp:cNvSpPr/>
      </dsp:nvSpPr>
      <dsp:spPr>
        <a:xfrm>
          <a:off x="6109262" y="3042613"/>
          <a:ext cx="91440" cy="429406"/>
        </a:xfrm>
        <a:custGeom>
          <a:avLst/>
          <a:gdLst/>
          <a:ahLst/>
          <a:cxnLst/>
          <a:rect l="0" t="0" r="0" b="0"/>
          <a:pathLst>
            <a:path>
              <a:moveTo>
                <a:pt x="45720" y="0"/>
              </a:moveTo>
              <a:lnTo>
                <a:pt x="45720" y="429406"/>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9AD838-7629-470B-BCB4-602B4EDB6911}">
      <dsp:nvSpPr>
        <dsp:cNvPr id="0" name=""/>
        <dsp:cNvSpPr/>
      </dsp:nvSpPr>
      <dsp:spPr>
        <a:xfrm>
          <a:off x="4350409" y="3042613"/>
          <a:ext cx="1804572" cy="429406"/>
        </a:xfrm>
        <a:custGeom>
          <a:avLst/>
          <a:gdLst/>
          <a:ahLst/>
          <a:cxnLst/>
          <a:rect l="0" t="0" r="0" b="0"/>
          <a:pathLst>
            <a:path>
              <a:moveTo>
                <a:pt x="1804572" y="0"/>
              </a:moveTo>
              <a:lnTo>
                <a:pt x="1804572" y="292627"/>
              </a:lnTo>
              <a:lnTo>
                <a:pt x="0" y="292627"/>
              </a:lnTo>
              <a:lnTo>
                <a:pt x="0" y="429406"/>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E1BFFE-1EB4-4D5D-9383-7D18FC226C6D}">
      <dsp:nvSpPr>
        <dsp:cNvPr id="0" name=""/>
        <dsp:cNvSpPr/>
      </dsp:nvSpPr>
      <dsp:spPr>
        <a:xfrm>
          <a:off x="3448123" y="1675649"/>
          <a:ext cx="2706858" cy="429406"/>
        </a:xfrm>
        <a:custGeom>
          <a:avLst/>
          <a:gdLst/>
          <a:ahLst/>
          <a:cxnLst/>
          <a:rect l="0" t="0" r="0" b="0"/>
          <a:pathLst>
            <a:path>
              <a:moveTo>
                <a:pt x="0" y="0"/>
              </a:moveTo>
              <a:lnTo>
                <a:pt x="0" y="292627"/>
              </a:lnTo>
              <a:lnTo>
                <a:pt x="2706858" y="292627"/>
              </a:lnTo>
              <a:lnTo>
                <a:pt x="2706858" y="429406"/>
              </a:lnTo>
            </a:path>
          </a:pathLst>
        </a:custGeom>
        <a:noFill/>
        <a:ln w="19050"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2A7E8A-49CB-438A-944C-68E75F069F5F}">
      <dsp:nvSpPr>
        <dsp:cNvPr id="0" name=""/>
        <dsp:cNvSpPr/>
      </dsp:nvSpPr>
      <dsp:spPr>
        <a:xfrm>
          <a:off x="2500116" y="3042613"/>
          <a:ext cx="91440" cy="429406"/>
        </a:xfrm>
        <a:custGeom>
          <a:avLst/>
          <a:gdLst/>
          <a:ahLst/>
          <a:cxnLst/>
          <a:rect l="0" t="0" r="0" b="0"/>
          <a:pathLst>
            <a:path>
              <a:moveTo>
                <a:pt x="45720" y="0"/>
              </a:moveTo>
              <a:lnTo>
                <a:pt x="45720" y="429406"/>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0DFF1A-E440-4FDB-B8E1-465A94E6F913}">
      <dsp:nvSpPr>
        <dsp:cNvPr id="0" name=""/>
        <dsp:cNvSpPr/>
      </dsp:nvSpPr>
      <dsp:spPr>
        <a:xfrm>
          <a:off x="2545836" y="1675649"/>
          <a:ext cx="902286" cy="429406"/>
        </a:xfrm>
        <a:custGeom>
          <a:avLst/>
          <a:gdLst/>
          <a:ahLst/>
          <a:cxnLst/>
          <a:rect l="0" t="0" r="0" b="0"/>
          <a:pathLst>
            <a:path>
              <a:moveTo>
                <a:pt x="902286" y="0"/>
              </a:moveTo>
              <a:lnTo>
                <a:pt x="902286" y="292627"/>
              </a:lnTo>
              <a:lnTo>
                <a:pt x="0" y="292627"/>
              </a:lnTo>
              <a:lnTo>
                <a:pt x="0" y="429406"/>
              </a:lnTo>
            </a:path>
          </a:pathLst>
        </a:custGeom>
        <a:noFill/>
        <a:ln w="19050"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B73527-64A8-4882-BBB0-290442968B2F}">
      <dsp:nvSpPr>
        <dsp:cNvPr id="0" name=""/>
        <dsp:cNvSpPr/>
      </dsp:nvSpPr>
      <dsp:spPr>
        <a:xfrm>
          <a:off x="741264" y="1675649"/>
          <a:ext cx="2706858" cy="429406"/>
        </a:xfrm>
        <a:custGeom>
          <a:avLst/>
          <a:gdLst/>
          <a:ahLst/>
          <a:cxnLst/>
          <a:rect l="0" t="0" r="0" b="0"/>
          <a:pathLst>
            <a:path>
              <a:moveTo>
                <a:pt x="2706858" y="0"/>
              </a:moveTo>
              <a:lnTo>
                <a:pt x="2706858" y="292627"/>
              </a:lnTo>
              <a:lnTo>
                <a:pt x="0" y="292627"/>
              </a:lnTo>
              <a:lnTo>
                <a:pt x="0" y="429406"/>
              </a:lnTo>
            </a:path>
          </a:pathLst>
        </a:custGeom>
        <a:noFill/>
        <a:ln w="19050"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561FDA-6DCC-4E48-849E-B7BF17711D2F}">
      <dsp:nvSpPr>
        <dsp:cNvPr id="0" name=""/>
        <dsp:cNvSpPr/>
      </dsp:nvSpPr>
      <dsp:spPr>
        <a:xfrm>
          <a:off x="2709888" y="738092"/>
          <a:ext cx="1476468" cy="937557"/>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647DEE-F2E3-4538-8A55-CAABEB358D61}">
      <dsp:nvSpPr>
        <dsp:cNvPr id="0" name=""/>
        <dsp:cNvSpPr/>
      </dsp:nvSpPr>
      <dsp:spPr>
        <a:xfrm>
          <a:off x="2873940" y="893941"/>
          <a:ext cx="1476468" cy="937557"/>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Algorithms</a:t>
          </a:r>
          <a:endParaRPr lang="en-US" sz="1700" kern="1200" dirty="0"/>
        </a:p>
      </dsp:txBody>
      <dsp:txXfrm>
        <a:off x="2901400" y="921401"/>
        <a:ext cx="1421548" cy="882637"/>
      </dsp:txXfrm>
    </dsp:sp>
    <dsp:sp modelId="{9C90758C-C000-4116-9FDE-B1BA8D41377A}">
      <dsp:nvSpPr>
        <dsp:cNvPr id="0" name=""/>
        <dsp:cNvSpPr/>
      </dsp:nvSpPr>
      <dsp:spPr>
        <a:xfrm>
          <a:off x="3029" y="2105056"/>
          <a:ext cx="1476468" cy="937557"/>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B860A1-6404-4B53-AA17-A287A75DBE97}">
      <dsp:nvSpPr>
        <dsp:cNvPr id="0" name=""/>
        <dsp:cNvSpPr/>
      </dsp:nvSpPr>
      <dsp:spPr>
        <a:xfrm>
          <a:off x="167082" y="2260905"/>
          <a:ext cx="1476468" cy="937557"/>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Logistics Regression</a:t>
          </a:r>
          <a:endParaRPr lang="en-US" sz="1700" kern="1200" dirty="0"/>
        </a:p>
      </dsp:txBody>
      <dsp:txXfrm>
        <a:off x="194542" y="2288365"/>
        <a:ext cx="1421548" cy="882637"/>
      </dsp:txXfrm>
    </dsp:sp>
    <dsp:sp modelId="{494495E8-C996-4501-963D-9F30AF95322D}">
      <dsp:nvSpPr>
        <dsp:cNvPr id="0" name=""/>
        <dsp:cNvSpPr/>
      </dsp:nvSpPr>
      <dsp:spPr>
        <a:xfrm>
          <a:off x="1807602" y="2105056"/>
          <a:ext cx="1476468" cy="937557"/>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118073-AC34-4526-A837-FFB52AD26060}">
      <dsp:nvSpPr>
        <dsp:cNvPr id="0" name=""/>
        <dsp:cNvSpPr/>
      </dsp:nvSpPr>
      <dsp:spPr>
        <a:xfrm>
          <a:off x="1971654" y="2260905"/>
          <a:ext cx="1476468" cy="937557"/>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Tree Model</a:t>
          </a:r>
          <a:endParaRPr lang="en-US" sz="1700" kern="1200" dirty="0"/>
        </a:p>
      </dsp:txBody>
      <dsp:txXfrm>
        <a:off x="1999114" y="2288365"/>
        <a:ext cx="1421548" cy="882637"/>
      </dsp:txXfrm>
    </dsp:sp>
    <dsp:sp modelId="{24441E40-4C36-411A-87E7-136C55D9F5D9}">
      <dsp:nvSpPr>
        <dsp:cNvPr id="0" name=""/>
        <dsp:cNvSpPr/>
      </dsp:nvSpPr>
      <dsp:spPr>
        <a:xfrm>
          <a:off x="1807602" y="3472019"/>
          <a:ext cx="1476468" cy="937557"/>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B80EC4-3068-4A96-938E-36B3DAB7751A}">
      <dsp:nvSpPr>
        <dsp:cNvPr id="0" name=""/>
        <dsp:cNvSpPr/>
      </dsp:nvSpPr>
      <dsp:spPr>
        <a:xfrm>
          <a:off x="1971654" y="3627869"/>
          <a:ext cx="1476468" cy="937557"/>
        </a:xfrm>
        <a:prstGeom prst="roundRect">
          <a:avLst>
            <a:gd name="adj" fmla="val 10000"/>
          </a:avLst>
        </a:prstGeom>
        <a:solidFill>
          <a:schemeClr val="lt1">
            <a:alpha val="90000"/>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Decision Tree Classification</a:t>
          </a:r>
          <a:endParaRPr lang="en-US" sz="1700" kern="1200" dirty="0"/>
        </a:p>
      </dsp:txBody>
      <dsp:txXfrm>
        <a:off x="1999114" y="3655329"/>
        <a:ext cx="1421548" cy="882637"/>
      </dsp:txXfrm>
    </dsp:sp>
    <dsp:sp modelId="{15F51F3B-F4D2-4FDB-AF6E-2B66D27074E8}">
      <dsp:nvSpPr>
        <dsp:cNvPr id="0" name=""/>
        <dsp:cNvSpPr/>
      </dsp:nvSpPr>
      <dsp:spPr>
        <a:xfrm>
          <a:off x="5416747" y="2105056"/>
          <a:ext cx="1476468" cy="937557"/>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9F592D-4C83-454A-B66E-23E1304E4E68}">
      <dsp:nvSpPr>
        <dsp:cNvPr id="0" name=""/>
        <dsp:cNvSpPr/>
      </dsp:nvSpPr>
      <dsp:spPr>
        <a:xfrm>
          <a:off x="5580799" y="2260905"/>
          <a:ext cx="1476468" cy="937557"/>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Ensemble Model</a:t>
          </a:r>
          <a:endParaRPr lang="en-US" sz="1700" kern="1200" dirty="0"/>
        </a:p>
      </dsp:txBody>
      <dsp:txXfrm>
        <a:off x="5608259" y="2288365"/>
        <a:ext cx="1421548" cy="882637"/>
      </dsp:txXfrm>
    </dsp:sp>
    <dsp:sp modelId="{EBE003B0-B690-45DF-B5A4-10FD8030D008}">
      <dsp:nvSpPr>
        <dsp:cNvPr id="0" name=""/>
        <dsp:cNvSpPr/>
      </dsp:nvSpPr>
      <dsp:spPr>
        <a:xfrm>
          <a:off x="3612175" y="3472019"/>
          <a:ext cx="1476468" cy="937557"/>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97B37C-E335-4BA7-9D52-60A1BBA58227}">
      <dsp:nvSpPr>
        <dsp:cNvPr id="0" name=""/>
        <dsp:cNvSpPr/>
      </dsp:nvSpPr>
      <dsp:spPr>
        <a:xfrm>
          <a:off x="3776227" y="3627869"/>
          <a:ext cx="1476468" cy="937557"/>
        </a:xfrm>
        <a:prstGeom prst="roundRect">
          <a:avLst>
            <a:gd name="adj" fmla="val 10000"/>
          </a:avLst>
        </a:prstGeom>
        <a:solidFill>
          <a:schemeClr val="lt1">
            <a:alpha val="90000"/>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Random Forest Classification</a:t>
          </a:r>
          <a:endParaRPr lang="en-US" sz="1700" kern="1200" dirty="0"/>
        </a:p>
      </dsp:txBody>
      <dsp:txXfrm>
        <a:off x="3803687" y="3655329"/>
        <a:ext cx="1421548" cy="882637"/>
      </dsp:txXfrm>
    </dsp:sp>
    <dsp:sp modelId="{AC847362-3803-41A6-8E8F-D68EE3F714D1}">
      <dsp:nvSpPr>
        <dsp:cNvPr id="0" name=""/>
        <dsp:cNvSpPr/>
      </dsp:nvSpPr>
      <dsp:spPr>
        <a:xfrm>
          <a:off x="5416747" y="3472019"/>
          <a:ext cx="1476468" cy="937557"/>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ACE4C9-24D6-4C65-BCE0-60F027E431B4}">
      <dsp:nvSpPr>
        <dsp:cNvPr id="0" name=""/>
        <dsp:cNvSpPr/>
      </dsp:nvSpPr>
      <dsp:spPr>
        <a:xfrm>
          <a:off x="5580799" y="3627869"/>
          <a:ext cx="1476468" cy="937557"/>
        </a:xfrm>
        <a:prstGeom prst="roundRect">
          <a:avLst>
            <a:gd name="adj" fmla="val 10000"/>
          </a:avLst>
        </a:prstGeom>
        <a:solidFill>
          <a:schemeClr val="lt1">
            <a:alpha val="90000"/>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Gradient Boosting</a:t>
          </a:r>
          <a:endParaRPr lang="en-US" sz="1700" kern="1200" dirty="0"/>
        </a:p>
      </dsp:txBody>
      <dsp:txXfrm>
        <a:off x="5608259" y="3655329"/>
        <a:ext cx="1421548" cy="882637"/>
      </dsp:txXfrm>
    </dsp:sp>
    <dsp:sp modelId="{6C22594D-8684-41EB-9974-BC5AB7216AE3}">
      <dsp:nvSpPr>
        <dsp:cNvPr id="0" name=""/>
        <dsp:cNvSpPr/>
      </dsp:nvSpPr>
      <dsp:spPr>
        <a:xfrm>
          <a:off x="7221320" y="3472019"/>
          <a:ext cx="1476468" cy="937557"/>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AD1076-0C77-45D3-A4C7-DB27E48B44B4}">
      <dsp:nvSpPr>
        <dsp:cNvPr id="0" name=""/>
        <dsp:cNvSpPr/>
      </dsp:nvSpPr>
      <dsp:spPr>
        <a:xfrm>
          <a:off x="7385372" y="3627869"/>
          <a:ext cx="1476468" cy="937557"/>
        </a:xfrm>
        <a:prstGeom prst="roundRect">
          <a:avLst>
            <a:gd name="adj" fmla="val 10000"/>
          </a:avLst>
        </a:prstGeom>
        <a:solidFill>
          <a:schemeClr val="lt1">
            <a:alpha val="90000"/>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Extreme Gradient Boosting</a:t>
          </a:r>
          <a:endParaRPr lang="en-US" sz="1700" kern="1200" dirty="0"/>
        </a:p>
      </dsp:txBody>
      <dsp:txXfrm>
        <a:off x="7412832" y="3655329"/>
        <a:ext cx="1421548" cy="882637"/>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AD1139F-556E-4861-9A02-88C64D8B48D3}"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8598A1-A14A-4F51-A0C5-D42BF1FD0C0D}" type="slidenum">
              <a:rPr lang="en-IN" smtClean="0"/>
              <a:t>‹#›</a:t>
            </a:fld>
            <a:endParaRPr lang="en-IN"/>
          </a:p>
        </p:txBody>
      </p:sp>
    </p:spTree>
    <p:extLst>
      <p:ext uri="{BB962C8B-B14F-4D97-AF65-F5344CB8AC3E}">
        <p14:creationId xmlns:p14="http://schemas.microsoft.com/office/powerpoint/2010/main" val="677051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D1139F-556E-4861-9A02-88C64D8B48D3}"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8598A1-A14A-4F51-A0C5-D42BF1FD0C0D}" type="slidenum">
              <a:rPr lang="en-IN" smtClean="0"/>
              <a:t>‹#›</a:t>
            </a:fld>
            <a:endParaRPr lang="en-IN"/>
          </a:p>
        </p:txBody>
      </p:sp>
    </p:spTree>
    <p:extLst>
      <p:ext uri="{BB962C8B-B14F-4D97-AF65-F5344CB8AC3E}">
        <p14:creationId xmlns:p14="http://schemas.microsoft.com/office/powerpoint/2010/main" val="1296605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D1139F-556E-4861-9A02-88C64D8B48D3}"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8598A1-A14A-4F51-A0C5-D42BF1FD0C0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88494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D1139F-556E-4861-9A02-88C64D8B48D3}"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8598A1-A14A-4F51-A0C5-D42BF1FD0C0D}" type="slidenum">
              <a:rPr lang="en-IN" smtClean="0"/>
              <a:t>‹#›</a:t>
            </a:fld>
            <a:endParaRPr lang="en-IN"/>
          </a:p>
        </p:txBody>
      </p:sp>
    </p:spTree>
    <p:extLst>
      <p:ext uri="{BB962C8B-B14F-4D97-AF65-F5344CB8AC3E}">
        <p14:creationId xmlns:p14="http://schemas.microsoft.com/office/powerpoint/2010/main" val="3741632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D1139F-556E-4861-9A02-88C64D8B48D3}"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8598A1-A14A-4F51-A0C5-D42BF1FD0C0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41709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D1139F-556E-4861-9A02-88C64D8B48D3}"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8598A1-A14A-4F51-A0C5-D42BF1FD0C0D}" type="slidenum">
              <a:rPr lang="en-IN" smtClean="0"/>
              <a:t>‹#›</a:t>
            </a:fld>
            <a:endParaRPr lang="en-IN"/>
          </a:p>
        </p:txBody>
      </p:sp>
    </p:spTree>
    <p:extLst>
      <p:ext uri="{BB962C8B-B14F-4D97-AF65-F5344CB8AC3E}">
        <p14:creationId xmlns:p14="http://schemas.microsoft.com/office/powerpoint/2010/main" val="138094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D1139F-556E-4861-9A02-88C64D8B48D3}"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8598A1-A14A-4F51-A0C5-D42BF1FD0C0D}" type="slidenum">
              <a:rPr lang="en-IN" smtClean="0"/>
              <a:t>‹#›</a:t>
            </a:fld>
            <a:endParaRPr lang="en-IN"/>
          </a:p>
        </p:txBody>
      </p:sp>
    </p:spTree>
    <p:extLst>
      <p:ext uri="{BB962C8B-B14F-4D97-AF65-F5344CB8AC3E}">
        <p14:creationId xmlns:p14="http://schemas.microsoft.com/office/powerpoint/2010/main" val="2063788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D1139F-556E-4861-9A02-88C64D8B48D3}"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8598A1-A14A-4F51-A0C5-D42BF1FD0C0D}" type="slidenum">
              <a:rPr lang="en-IN" smtClean="0"/>
              <a:t>‹#›</a:t>
            </a:fld>
            <a:endParaRPr lang="en-IN"/>
          </a:p>
        </p:txBody>
      </p:sp>
    </p:spTree>
    <p:extLst>
      <p:ext uri="{BB962C8B-B14F-4D97-AF65-F5344CB8AC3E}">
        <p14:creationId xmlns:p14="http://schemas.microsoft.com/office/powerpoint/2010/main" val="1597435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D1139F-556E-4861-9A02-88C64D8B48D3}"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8598A1-A14A-4F51-A0C5-D42BF1FD0C0D}" type="slidenum">
              <a:rPr lang="en-IN" smtClean="0"/>
              <a:t>‹#›</a:t>
            </a:fld>
            <a:endParaRPr lang="en-IN"/>
          </a:p>
        </p:txBody>
      </p:sp>
    </p:spTree>
    <p:extLst>
      <p:ext uri="{BB962C8B-B14F-4D97-AF65-F5344CB8AC3E}">
        <p14:creationId xmlns:p14="http://schemas.microsoft.com/office/powerpoint/2010/main" val="94790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D1139F-556E-4861-9A02-88C64D8B48D3}"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8598A1-A14A-4F51-A0C5-D42BF1FD0C0D}" type="slidenum">
              <a:rPr lang="en-IN" smtClean="0"/>
              <a:t>‹#›</a:t>
            </a:fld>
            <a:endParaRPr lang="en-IN"/>
          </a:p>
        </p:txBody>
      </p:sp>
    </p:spTree>
    <p:extLst>
      <p:ext uri="{BB962C8B-B14F-4D97-AF65-F5344CB8AC3E}">
        <p14:creationId xmlns:p14="http://schemas.microsoft.com/office/powerpoint/2010/main" val="3170237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D1139F-556E-4861-9A02-88C64D8B48D3}" type="datetimeFigureOut">
              <a:rPr lang="en-IN" smtClean="0"/>
              <a:t>19-08-2024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8598A1-A14A-4F51-A0C5-D42BF1FD0C0D}" type="slidenum">
              <a:rPr lang="en-IN" smtClean="0"/>
              <a:t>‹#›</a:t>
            </a:fld>
            <a:endParaRPr lang="en-IN"/>
          </a:p>
        </p:txBody>
      </p:sp>
    </p:spTree>
    <p:extLst>
      <p:ext uri="{BB962C8B-B14F-4D97-AF65-F5344CB8AC3E}">
        <p14:creationId xmlns:p14="http://schemas.microsoft.com/office/powerpoint/2010/main" val="16212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D1139F-556E-4861-9A02-88C64D8B48D3}" type="datetimeFigureOut">
              <a:rPr lang="en-IN" smtClean="0"/>
              <a:t>19-08-2024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8598A1-A14A-4F51-A0C5-D42BF1FD0C0D}" type="slidenum">
              <a:rPr lang="en-IN" smtClean="0"/>
              <a:t>‹#›</a:t>
            </a:fld>
            <a:endParaRPr lang="en-IN"/>
          </a:p>
        </p:txBody>
      </p:sp>
    </p:spTree>
    <p:extLst>
      <p:ext uri="{BB962C8B-B14F-4D97-AF65-F5344CB8AC3E}">
        <p14:creationId xmlns:p14="http://schemas.microsoft.com/office/powerpoint/2010/main" val="1806506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AD1139F-556E-4861-9A02-88C64D8B48D3}" type="datetimeFigureOut">
              <a:rPr lang="en-IN" smtClean="0"/>
              <a:t>19-08-2024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8598A1-A14A-4F51-A0C5-D42BF1FD0C0D}" type="slidenum">
              <a:rPr lang="en-IN" smtClean="0"/>
              <a:t>‹#›</a:t>
            </a:fld>
            <a:endParaRPr lang="en-IN"/>
          </a:p>
        </p:txBody>
      </p:sp>
    </p:spTree>
    <p:extLst>
      <p:ext uri="{BB962C8B-B14F-4D97-AF65-F5344CB8AC3E}">
        <p14:creationId xmlns:p14="http://schemas.microsoft.com/office/powerpoint/2010/main" val="86765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D1139F-556E-4861-9A02-88C64D8B48D3}" type="datetimeFigureOut">
              <a:rPr lang="en-IN" smtClean="0"/>
              <a:t>19-08-2024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8598A1-A14A-4F51-A0C5-D42BF1FD0C0D}" type="slidenum">
              <a:rPr lang="en-IN" smtClean="0"/>
              <a:t>‹#›</a:t>
            </a:fld>
            <a:endParaRPr lang="en-IN"/>
          </a:p>
        </p:txBody>
      </p:sp>
    </p:spTree>
    <p:extLst>
      <p:ext uri="{BB962C8B-B14F-4D97-AF65-F5344CB8AC3E}">
        <p14:creationId xmlns:p14="http://schemas.microsoft.com/office/powerpoint/2010/main" val="3197045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D1139F-556E-4861-9A02-88C64D8B48D3}" type="datetimeFigureOut">
              <a:rPr lang="en-IN" smtClean="0"/>
              <a:t>19-08-2024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8598A1-A14A-4F51-A0C5-D42BF1FD0C0D}" type="slidenum">
              <a:rPr lang="en-IN" smtClean="0"/>
              <a:t>‹#›</a:t>
            </a:fld>
            <a:endParaRPr lang="en-IN"/>
          </a:p>
        </p:txBody>
      </p:sp>
    </p:spTree>
    <p:extLst>
      <p:ext uri="{BB962C8B-B14F-4D97-AF65-F5344CB8AC3E}">
        <p14:creationId xmlns:p14="http://schemas.microsoft.com/office/powerpoint/2010/main" val="2562012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AD1139F-556E-4861-9A02-88C64D8B48D3}" type="datetimeFigureOut">
              <a:rPr lang="en-IN" smtClean="0"/>
              <a:t>19-08-2024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8598A1-A14A-4F51-A0C5-D42BF1FD0C0D}" type="slidenum">
              <a:rPr lang="en-IN" smtClean="0"/>
              <a:t>‹#›</a:t>
            </a:fld>
            <a:endParaRPr lang="en-IN"/>
          </a:p>
        </p:txBody>
      </p:sp>
    </p:spTree>
    <p:extLst>
      <p:ext uri="{BB962C8B-B14F-4D97-AF65-F5344CB8AC3E}">
        <p14:creationId xmlns:p14="http://schemas.microsoft.com/office/powerpoint/2010/main" val="1593516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AD1139F-556E-4861-9A02-88C64D8B48D3}" type="datetimeFigureOut">
              <a:rPr lang="en-IN" smtClean="0"/>
              <a:t>19-08-2024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BE8598A1-A14A-4F51-A0C5-D42BF1FD0C0D}" type="slidenum">
              <a:rPr lang="en-IN" smtClean="0"/>
              <a:t>‹#›</a:t>
            </a:fld>
            <a:endParaRPr lang="en-IN"/>
          </a:p>
        </p:txBody>
      </p:sp>
    </p:spTree>
    <p:extLst>
      <p:ext uri="{BB962C8B-B14F-4D97-AF65-F5344CB8AC3E}">
        <p14:creationId xmlns:p14="http://schemas.microsoft.com/office/powerpoint/2010/main" val="240098922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arxiv.org/pdf/1510.07165" TargetMode="External"/><Relationship Id="rId3" Type="http://schemas.openxmlformats.org/officeDocument/2006/relationships/hyperlink" Target="https://www.semanticscholar.org/paper/Machine-Learning-in-Financial-Transaction-Fraud-and-Pan/f1d7ddf1cb52bbee7407d96f90b36611f83edb03" TargetMode="External"/><Relationship Id="rId7" Type="http://schemas.openxmlformats.org/officeDocument/2006/relationships/hyperlink" Target="https://www.sciencedirect.com/science/article/abs/pii/S1568494623010025" TargetMode="External"/><Relationship Id="rId2" Type="http://schemas.openxmlformats.org/officeDocument/2006/relationships/hyperlink" Target="https://www.mdpi.com/2076-3417/12/19/9637" TargetMode="External"/><Relationship Id="rId1" Type="http://schemas.openxmlformats.org/officeDocument/2006/relationships/slideLayout" Target="../slideLayouts/slideLayout2.xml"/><Relationship Id="rId6" Type="http://schemas.openxmlformats.org/officeDocument/2006/relationships/hyperlink" Target="https://www.researchgate.net/publication/374083997_FRAUD_DETECTION_USING_MACHINE_LEARNING" TargetMode="External"/><Relationship Id="rId5" Type="http://schemas.openxmlformats.org/officeDocument/2006/relationships/hyperlink" Target="https://www.kaggle.com/code/llabhishekll/fraud-transaction-detection" TargetMode="External"/><Relationship Id="rId4" Type="http://schemas.openxmlformats.org/officeDocument/2006/relationships/hyperlink" Target="https://cs229.stanford.edu/proj2018/report/261.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461555"/>
            <a:ext cx="7766936" cy="1271452"/>
          </a:xfrm>
        </p:spPr>
        <p:txBody>
          <a:bodyPr/>
          <a:lstStyle/>
          <a:p>
            <a:pPr algn="ctr"/>
            <a:r>
              <a:rPr lang="en-US" sz="4000" dirty="0" smtClean="0"/>
              <a:t>FRAUD TRANSACTION DETECTION BY USING MACHINE LEARNING</a:t>
            </a:r>
            <a:endParaRPr lang="en-IN" sz="4000" dirty="0"/>
          </a:p>
        </p:txBody>
      </p:sp>
      <p:sp>
        <p:nvSpPr>
          <p:cNvPr id="3" name="Subtitle 2"/>
          <p:cNvSpPr>
            <a:spLocks noGrp="1"/>
          </p:cNvSpPr>
          <p:nvPr>
            <p:ph type="subTitle" idx="1"/>
          </p:nvPr>
        </p:nvSpPr>
        <p:spPr>
          <a:xfrm>
            <a:off x="1210491" y="3831771"/>
            <a:ext cx="8063512" cy="1315962"/>
          </a:xfrm>
        </p:spPr>
        <p:txBody>
          <a:bodyPr/>
          <a:lstStyle/>
          <a:p>
            <a:pPr marL="285750" indent="-285750" algn="l">
              <a:buFont typeface="Wingdings" panose="05000000000000000000" pitchFamily="2" charset="2"/>
              <a:buChar char="v"/>
            </a:pPr>
            <a:r>
              <a:rPr lang="en-US" dirty="0" smtClean="0"/>
              <a:t>Presented By : DEEPAK BEHERA </a:t>
            </a:r>
          </a:p>
          <a:p>
            <a:pPr marL="285750" indent="-285750" algn="l">
              <a:buFont typeface="Wingdings" panose="05000000000000000000" pitchFamily="2" charset="2"/>
              <a:buChar char="v"/>
            </a:pPr>
            <a:r>
              <a:rPr lang="en-US" dirty="0" smtClean="0"/>
              <a:t>College Name : Sai </a:t>
            </a:r>
            <a:r>
              <a:rPr lang="en-US" dirty="0" err="1" smtClean="0"/>
              <a:t>Balaji</a:t>
            </a:r>
            <a:r>
              <a:rPr lang="en-US" dirty="0" smtClean="0"/>
              <a:t> International Institute of Management Science</a:t>
            </a:r>
          </a:p>
          <a:p>
            <a:pPr marL="285750" indent="-285750" algn="l">
              <a:buFont typeface="Wingdings" panose="05000000000000000000" pitchFamily="2" charset="2"/>
              <a:buChar char="v"/>
            </a:pPr>
            <a:r>
              <a:rPr lang="en-US" dirty="0" smtClean="0"/>
              <a:t>Department : Business Analytics</a:t>
            </a:r>
            <a:endParaRPr lang="en-IN" dirty="0"/>
          </a:p>
        </p:txBody>
      </p:sp>
    </p:spTree>
    <p:extLst>
      <p:ext uri="{BB962C8B-B14F-4D97-AF65-F5344CB8AC3E}">
        <p14:creationId xmlns:p14="http://schemas.microsoft.com/office/powerpoint/2010/main" val="567605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normAutofit/>
          </a:bodyPr>
          <a:lstStyle/>
          <a:p>
            <a:r>
              <a:rPr lang="en-US" sz="4000" dirty="0" smtClean="0"/>
              <a:t>REFRENCES</a:t>
            </a:r>
            <a:endParaRPr lang="en-IN" sz="4000" dirty="0"/>
          </a:p>
        </p:txBody>
      </p:sp>
      <p:sp>
        <p:nvSpPr>
          <p:cNvPr id="3" name="Content Placeholder 2"/>
          <p:cNvSpPr>
            <a:spLocks noGrp="1"/>
          </p:cNvSpPr>
          <p:nvPr>
            <p:ph idx="1"/>
          </p:nvPr>
        </p:nvSpPr>
        <p:spPr>
          <a:xfrm>
            <a:off x="677334" y="1881051"/>
            <a:ext cx="8596668" cy="3666309"/>
          </a:xfrm>
        </p:spPr>
        <p:txBody>
          <a:bodyPr/>
          <a:lstStyle/>
          <a:p>
            <a:pPr lvl="0"/>
            <a:r>
              <a:rPr lang="en-IN" u="sng" dirty="0">
                <a:hlinkClick r:id="rId2"/>
              </a:rPr>
              <a:t>Applied Sciences | Free Full-Text | Financial Fraud Detection Based on Machine Learning: A Systematic Literature Review (mdpi.com)</a:t>
            </a:r>
            <a:endParaRPr lang="en-IN" dirty="0"/>
          </a:p>
          <a:p>
            <a:pPr lvl="0"/>
            <a:r>
              <a:rPr lang="en-IN" u="sng" dirty="0">
                <a:hlinkClick r:id="rId3"/>
              </a:rPr>
              <a:t>[PDF] Machine Learning in Financial Transaction Fraud Detection and Prevention | Semantic Scholar</a:t>
            </a:r>
            <a:endParaRPr lang="en-IN" dirty="0"/>
          </a:p>
          <a:p>
            <a:pPr lvl="0"/>
            <a:r>
              <a:rPr lang="en-IN" u="sng" dirty="0">
                <a:hlinkClick r:id="rId4"/>
              </a:rPr>
              <a:t>261.pdf (stanford.edu)</a:t>
            </a:r>
            <a:endParaRPr lang="en-IN" dirty="0"/>
          </a:p>
          <a:p>
            <a:pPr lvl="0"/>
            <a:r>
              <a:rPr lang="en-IN" u="sng" dirty="0">
                <a:hlinkClick r:id="rId5"/>
              </a:rPr>
              <a:t>Fraud Transaction Detection (kaggle.com)</a:t>
            </a:r>
            <a:endParaRPr lang="en-IN" dirty="0"/>
          </a:p>
          <a:p>
            <a:pPr lvl="0"/>
            <a:r>
              <a:rPr lang="en-IN" u="sng" dirty="0">
                <a:hlinkClick r:id="rId6"/>
              </a:rPr>
              <a:t>(PDF) FRAUD DETECTION USING MACHINE LEARNING (researchgate.net)</a:t>
            </a:r>
            <a:endParaRPr lang="en-IN" dirty="0"/>
          </a:p>
          <a:p>
            <a:pPr lvl="0"/>
            <a:r>
              <a:rPr lang="en-IN" u="sng" dirty="0">
                <a:hlinkClick r:id="rId7"/>
              </a:rPr>
              <a:t>Financial transaction fraud detector based on imbalance learning and graph neural network - </a:t>
            </a:r>
            <a:r>
              <a:rPr lang="en-IN" u="sng" dirty="0" err="1">
                <a:hlinkClick r:id="rId7"/>
              </a:rPr>
              <a:t>ScienceDirect</a:t>
            </a:r>
            <a:endParaRPr lang="en-IN" dirty="0"/>
          </a:p>
          <a:p>
            <a:pPr lvl="0"/>
            <a:r>
              <a:rPr lang="en-IN" u="sng" dirty="0" err="1">
                <a:hlinkClick r:id="rId8"/>
              </a:rPr>
              <a:t>Titel</a:t>
            </a:r>
            <a:r>
              <a:rPr lang="en-IN" u="sng" dirty="0">
                <a:hlinkClick r:id="rId8"/>
              </a:rPr>
              <a:t> (arxiv.org)</a:t>
            </a:r>
            <a:endParaRPr lang="en-IN" dirty="0"/>
          </a:p>
        </p:txBody>
      </p:sp>
    </p:spTree>
    <p:extLst>
      <p:ext uri="{BB962C8B-B14F-4D97-AF65-F5344CB8AC3E}">
        <p14:creationId xmlns:p14="http://schemas.microsoft.com/office/powerpoint/2010/main" val="27828791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3337" y="2926080"/>
            <a:ext cx="7610665" cy="618309"/>
          </a:xfrm>
        </p:spPr>
        <p:txBody>
          <a:bodyPr>
            <a:normAutofit fontScale="90000"/>
          </a:bodyPr>
          <a:lstStyle/>
          <a:p>
            <a:r>
              <a:rPr lang="en-US" dirty="0" smtClean="0"/>
              <a:t>THANK YOU FOR YOUR ATTENTION</a:t>
            </a:r>
            <a:endParaRPr lang="en-IN" dirty="0"/>
          </a:p>
        </p:txBody>
      </p:sp>
    </p:spTree>
    <p:extLst>
      <p:ext uri="{BB962C8B-B14F-4D97-AF65-F5344CB8AC3E}">
        <p14:creationId xmlns:p14="http://schemas.microsoft.com/office/powerpoint/2010/main" val="32707259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8571" y="505097"/>
            <a:ext cx="8185432" cy="687977"/>
          </a:xfrm>
        </p:spPr>
        <p:txBody>
          <a:bodyPr/>
          <a:lstStyle/>
          <a:p>
            <a:pPr algn="l"/>
            <a:r>
              <a:rPr lang="en-US" sz="4000" dirty="0" smtClean="0"/>
              <a:t>OUTLINE</a:t>
            </a:r>
            <a:endParaRPr lang="en-IN" dirty="0"/>
          </a:p>
        </p:txBody>
      </p:sp>
      <p:sp>
        <p:nvSpPr>
          <p:cNvPr id="3" name="Subtitle 2"/>
          <p:cNvSpPr>
            <a:spLocks noGrp="1"/>
          </p:cNvSpPr>
          <p:nvPr>
            <p:ph type="subTitle" idx="1"/>
          </p:nvPr>
        </p:nvSpPr>
        <p:spPr>
          <a:xfrm>
            <a:off x="1088571" y="1489165"/>
            <a:ext cx="8185432" cy="3483429"/>
          </a:xfrm>
        </p:spPr>
        <p:txBody>
          <a:bodyPr/>
          <a:lstStyle/>
          <a:p>
            <a:pPr marL="285750" indent="-285750" algn="l">
              <a:buFont typeface="Courier New" panose="02070309020205020404" pitchFamily="49" charset="0"/>
              <a:buChar char="o"/>
            </a:pPr>
            <a:r>
              <a:rPr lang="en-US" dirty="0" smtClean="0"/>
              <a:t>Problem Statement</a:t>
            </a:r>
          </a:p>
          <a:p>
            <a:pPr marL="285750" indent="-285750" algn="l">
              <a:buFont typeface="Courier New" panose="02070309020205020404" pitchFamily="49" charset="0"/>
              <a:buChar char="o"/>
            </a:pPr>
            <a:r>
              <a:rPr lang="en-US" dirty="0" smtClean="0"/>
              <a:t>Proposed System Solution</a:t>
            </a:r>
          </a:p>
          <a:p>
            <a:pPr marL="285750" indent="-285750" algn="l">
              <a:buFont typeface="Courier New" panose="02070309020205020404" pitchFamily="49" charset="0"/>
              <a:buChar char="o"/>
            </a:pPr>
            <a:r>
              <a:rPr lang="en-US" dirty="0" smtClean="0"/>
              <a:t>System Development</a:t>
            </a:r>
            <a:r>
              <a:rPr lang="en-IN" dirty="0" smtClean="0"/>
              <a:t> </a:t>
            </a:r>
            <a:r>
              <a:rPr lang="en-IN" dirty="0" err="1" smtClean="0"/>
              <a:t>Approch</a:t>
            </a:r>
            <a:r>
              <a:rPr lang="en-IN" dirty="0" smtClean="0"/>
              <a:t> (Technology Used)</a:t>
            </a:r>
          </a:p>
          <a:p>
            <a:pPr marL="285750" indent="-285750" algn="l">
              <a:buFont typeface="Courier New" panose="02070309020205020404" pitchFamily="49" charset="0"/>
              <a:buChar char="o"/>
            </a:pPr>
            <a:r>
              <a:rPr lang="en-US" dirty="0" smtClean="0"/>
              <a:t>Algorithm &amp; Deployment</a:t>
            </a:r>
          </a:p>
          <a:p>
            <a:pPr marL="285750" indent="-285750" algn="l">
              <a:buFont typeface="Courier New" panose="02070309020205020404" pitchFamily="49" charset="0"/>
              <a:buChar char="o"/>
            </a:pPr>
            <a:r>
              <a:rPr lang="en-US" dirty="0" smtClean="0"/>
              <a:t>Result</a:t>
            </a:r>
          </a:p>
          <a:p>
            <a:pPr marL="285750" indent="-285750" algn="l">
              <a:buFont typeface="Courier New" panose="02070309020205020404" pitchFamily="49" charset="0"/>
              <a:buChar char="o"/>
            </a:pPr>
            <a:r>
              <a:rPr lang="en-US" dirty="0" smtClean="0"/>
              <a:t>Conclusion</a:t>
            </a:r>
          </a:p>
          <a:p>
            <a:pPr marL="285750" indent="-285750" algn="l">
              <a:buFont typeface="Courier New" panose="02070309020205020404" pitchFamily="49" charset="0"/>
              <a:buChar char="o"/>
            </a:pPr>
            <a:r>
              <a:rPr lang="en-US" dirty="0" smtClean="0"/>
              <a:t>Future Scope</a:t>
            </a:r>
          </a:p>
          <a:p>
            <a:pPr marL="285750" indent="-285750" algn="l">
              <a:buFont typeface="Courier New" panose="02070309020205020404" pitchFamily="49" charset="0"/>
              <a:buChar char="o"/>
            </a:pPr>
            <a:r>
              <a:rPr lang="en-US" dirty="0" smtClean="0"/>
              <a:t>References</a:t>
            </a:r>
          </a:p>
        </p:txBody>
      </p:sp>
    </p:spTree>
    <p:extLst>
      <p:ext uri="{BB962C8B-B14F-4D97-AF65-F5344CB8AC3E}">
        <p14:creationId xmlns:p14="http://schemas.microsoft.com/office/powerpoint/2010/main" val="22488374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6949" y="539931"/>
            <a:ext cx="8107054" cy="862149"/>
          </a:xfrm>
        </p:spPr>
        <p:txBody>
          <a:bodyPr/>
          <a:lstStyle/>
          <a:p>
            <a:pPr algn="l"/>
            <a:r>
              <a:rPr lang="en-US" sz="4000" dirty="0" smtClean="0"/>
              <a:t>PROBLEM STATEMENT</a:t>
            </a:r>
            <a:endParaRPr lang="en-IN" sz="4000" dirty="0"/>
          </a:p>
        </p:txBody>
      </p:sp>
      <p:sp>
        <p:nvSpPr>
          <p:cNvPr id="3" name="Subtitle 2"/>
          <p:cNvSpPr>
            <a:spLocks noGrp="1"/>
          </p:cNvSpPr>
          <p:nvPr>
            <p:ph type="subTitle" idx="1"/>
          </p:nvPr>
        </p:nvSpPr>
        <p:spPr>
          <a:xfrm>
            <a:off x="1166949" y="1776549"/>
            <a:ext cx="8107054" cy="3371183"/>
          </a:xfrm>
        </p:spPr>
        <p:txBody>
          <a:bodyPr/>
          <a:lstStyle/>
          <a:p>
            <a:pPr marL="285750" lvl="0" indent="-285750" algn="just">
              <a:buFont typeface="Wingdings" panose="05000000000000000000" pitchFamily="2" charset="2"/>
              <a:buChar char="q"/>
            </a:pPr>
            <a:r>
              <a:rPr lang="en-IN" dirty="0"/>
              <a:t>Financial institutions and businesses process millions of transactions daily. Among these, fraudulent transactions, though a small percentage, can result in considerable financial loss. Traditional rule-based fraud detection systems often fail to adapt to evolving fraud patterns</a:t>
            </a:r>
            <a:r>
              <a:rPr lang="en-IN" dirty="0" smtClean="0"/>
              <a:t>.</a:t>
            </a:r>
          </a:p>
          <a:p>
            <a:pPr marL="285750" lvl="0" indent="-285750" algn="just">
              <a:buFont typeface="Wingdings" panose="05000000000000000000" pitchFamily="2" charset="2"/>
              <a:buChar char="q"/>
            </a:pPr>
            <a:r>
              <a:rPr lang="en-US" dirty="0" smtClean="0"/>
              <a:t>With the increase in digitalization, there is also increase in the fraudulent activities happening in the various domains, mainly in the retail domain. These are detrimental to the ecosystem of the online transaction.</a:t>
            </a:r>
          </a:p>
          <a:p>
            <a:pPr marL="285750" lvl="0" indent="-285750" algn="just">
              <a:buFont typeface="Wingdings" panose="05000000000000000000" pitchFamily="2" charset="2"/>
              <a:buChar char="q"/>
            </a:pPr>
            <a:r>
              <a:rPr lang="en-IN" dirty="0" smtClean="0"/>
              <a:t>In this Project addresses the key Problem:- </a:t>
            </a:r>
            <a:r>
              <a:rPr lang="en-IN" b="1" dirty="0" smtClean="0"/>
              <a:t>The </a:t>
            </a:r>
            <a:r>
              <a:rPr lang="en-IN" b="1" dirty="0"/>
              <a:t>development of a machine learning-based fraud detection system is crucial for mitigating financial losses, enhancing customer trust, and improving operational efficiency.</a:t>
            </a:r>
          </a:p>
        </p:txBody>
      </p:sp>
    </p:spTree>
    <p:extLst>
      <p:ext uri="{BB962C8B-B14F-4D97-AF65-F5344CB8AC3E}">
        <p14:creationId xmlns:p14="http://schemas.microsoft.com/office/powerpoint/2010/main" val="40353808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US" sz="4000" dirty="0" smtClean="0"/>
              <a:t>PROPOSED</a:t>
            </a:r>
            <a:r>
              <a:rPr lang="en-US" dirty="0" smtClean="0"/>
              <a:t> SOLUTION</a:t>
            </a:r>
            <a:endParaRPr lang="en-IN" dirty="0"/>
          </a:p>
        </p:txBody>
      </p:sp>
      <p:sp>
        <p:nvSpPr>
          <p:cNvPr id="3" name="Content Placeholder 2"/>
          <p:cNvSpPr>
            <a:spLocks noGrp="1"/>
          </p:cNvSpPr>
          <p:nvPr>
            <p:ph idx="1"/>
          </p:nvPr>
        </p:nvSpPr>
        <p:spPr>
          <a:xfrm>
            <a:off x="677334" y="1489167"/>
            <a:ext cx="8596668" cy="5016136"/>
          </a:xfrm>
        </p:spPr>
        <p:txBody>
          <a:bodyPr>
            <a:normAutofit fontScale="62500" lnSpcReduction="20000"/>
          </a:bodyPr>
          <a:lstStyle/>
          <a:p>
            <a:pPr algn="just">
              <a:buFont typeface="Wingdings" panose="05000000000000000000" pitchFamily="2" charset="2"/>
              <a:buChar char="q"/>
            </a:pPr>
            <a:r>
              <a:rPr lang="en-US" sz="2200" b="1" dirty="0" smtClean="0"/>
              <a:t>Project Initialization:-</a:t>
            </a:r>
            <a:r>
              <a:rPr lang="en-US" sz="2200" dirty="0" smtClean="0"/>
              <a:t> Develop a model </a:t>
            </a:r>
            <a:r>
              <a:rPr lang="en-US" sz="2200" dirty="0"/>
              <a:t>to detect and prevent fraudulent transactions in real-time with high accuracy, minimizing false positives and negatives.</a:t>
            </a:r>
            <a:endParaRPr lang="en-US" sz="2200" dirty="0" smtClean="0"/>
          </a:p>
          <a:p>
            <a:pPr algn="just">
              <a:buFont typeface="Wingdings" panose="05000000000000000000" pitchFamily="2" charset="2"/>
              <a:buChar char="q"/>
            </a:pPr>
            <a:r>
              <a:rPr lang="en-US" sz="2200" b="1" dirty="0" smtClean="0"/>
              <a:t>Data Collection:- </a:t>
            </a:r>
            <a:r>
              <a:rPr lang="en-IN" sz="2200" dirty="0"/>
              <a:t>G</a:t>
            </a:r>
            <a:r>
              <a:rPr lang="en-IN" sz="2200" dirty="0" smtClean="0"/>
              <a:t>ather Historical </a:t>
            </a:r>
            <a:r>
              <a:rPr lang="en-IN" sz="2200" dirty="0"/>
              <a:t>transaction data, User account </a:t>
            </a:r>
            <a:r>
              <a:rPr lang="en-IN" sz="2200" dirty="0" smtClean="0"/>
              <a:t>information, Payment type, Transactional amount, </a:t>
            </a:r>
            <a:r>
              <a:rPr lang="en-IN" sz="2200" dirty="0" err="1" smtClean="0"/>
              <a:t>etc</a:t>
            </a:r>
            <a:endParaRPr lang="en-IN" sz="1900" dirty="0" smtClean="0"/>
          </a:p>
          <a:p>
            <a:pPr algn="just">
              <a:buFont typeface="Wingdings" panose="05000000000000000000" pitchFamily="2" charset="2"/>
              <a:buChar char="q"/>
            </a:pPr>
            <a:r>
              <a:rPr lang="en-US" sz="2200" b="1" dirty="0" smtClean="0"/>
              <a:t>Data Preprocessing:- </a:t>
            </a:r>
            <a:r>
              <a:rPr lang="en-US" sz="2200" dirty="0"/>
              <a:t>Clean the data to remove inconsistencies and errors, Handle missing values through imputation or removal, Feature engineering to create new, meaningful </a:t>
            </a:r>
            <a:r>
              <a:rPr lang="en-US" sz="2200" dirty="0" smtClean="0"/>
              <a:t>features</a:t>
            </a:r>
          </a:p>
          <a:p>
            <a:pPr algn="just">
              <a:buFont typeface="Wingdings" panose="05000000000000000000" pitchFamily="2" charset="2"/>
              <a:buChar char="q"/>
            </a:pPr>
            <a:r>
              <a:rPr lang="en-US" sz="2200" b="1" dirty="0" smtClean="0"/>
              <a:t>Exploratory Data Analysis (EDA):- </a:t>
            </a:r>
            <a:r>
              <a:rPr lang="en-IN" sz="2200" dirty="0" err="1" smtClean="0"/>
              <a:t>Analyze</a:t>
            </a:r>
            <a:r>
              <a:rPr lang="en-IN" sz="2200" dirty="0" smtClean="0"/>
              <a:t> </a:t>
            </a:r>
            <a:r>
              <a:rPr lang="en-IN" sz="2200" dirty="0"/>
              <a:t>data distribution and identify </a:t>
            </a:r>
            <a:r>
              <a:rPr lang="en-IN" sz="2200" dirty="0" smtClean="0"/>
              <a:t>patterns, </a:t>
            </a:r>
            <a:r>
              <a:rPr lang="en-US" sz="2200" dirty="0"/>
              <a:t>Visualize data using tools like </a:t>
            </a:r>
            <a:r>
              <a:rPr lang="en-US" sz="2200" dirty="0" err="1"/>
              <a:t>Matplotlib</a:t>
            </a:r>
            <a:r>
              <a:rPr lang="en-US" sz="2200" dirty="0"/>
              <a:t> and </a:t>
            </a:r>
            <a:r>
              <a:rPr lang="en-US" sz="2200" dirty="0" err="1" smtClean="0"/>
              <a:t>Seaborn</a:t>
            </a:r>
            <a:r>
              <a:rPr lang="en-US" sz="2200" dirty="0"/>
              <a:t>, Detect correlations between features and fraudulent activities.</a:t>
            </a:r>
            <a:endParaRPr lang="en-US" sz="2200" b="1" dirty="0" smtClean="0"/>
          </a:p>
          <a:p>
            <a:pPr algn="just">
              <a:buFont typeface="Wingdings" panose="05000000000000000000" pitchFamily="2" charset="2"/>
              <a:buChar char="q"/>
            </a:pPr>
            <a:r>
              <a:rPr lang="en-US" sz="2200" b="1" dirty="0" smtClean="0"/>
              <a:t>Feature Selection:- </a:t>
            </a:r>
            <a:r>
              <a:rPr lang="en-IN" sz="2200" dirty="0" smtClean="0"/>
              <a:t>Correlation analysis, </a:t>
            </a:r>
            <a:r>
              <a:rPr lang="en-US" sz="2200" dirty="0"/>
              <a:t>Select the most relevant features to improve model performance</a:t>
            </a:r>
            <a:endParaRPr lang="en-US" sz="2200" b="1" dirty="0" smtClean="0"/>
          </a:p>
          <a:p>
            <a:pPr algn="just">
              <a:buFont typeface="Wingdings" panose="05000000000000000000" pitchFamily="2" charset="2"/>
              <a:buChar char="q"/>
            </a:pPr>
            <a:r>
              <a:rPr lang="en-US" sz="2200" b="1" dirty="0" smtClean="0"/>
              <a:t>Model Selection &amp; Training:- </a:t>
            </a:r>
            <a:r>
              <a:rPr lang="en-US" sz="2200" dirty="0" smtClean="0"/>
              <a:t>Algorithm used, Logistics Regression, Decision Tree Classification, Random Forest Classification, Gradient Boosting and Extreme Gradient Boosting. </a:t>
            </a:r>
            <a:r>
              <a:rPr lang="en-US" sz="2200" dirty="0"/>
              <a:t>Split data into training and testing sets.</a:t>
            </a:r>
            <a:endParaRPr lang="en-US" sz="2200" dirty="0" smtClean="0"/>
          </a:p>
          <a:p>
            <a:pPr algn="just">
              <a:buFont typeface="Wingdings" panose="05000000000000000000" pitchFamily="2" charset="2"/>
              <a:buChar char="q"/>
            </a:pPr>
            <a:r>
              <a:rPr lang="en-US" sz="2200" b="1" dirty="0" smtClean="0"/>
              <a:t>Model Evaluation:- </a:t>
            </a:r>
            <a:r>
              <a:rPr lang="en-US" sz="2200" dirty="0" smtClean="0"/>
              <a:t>The Key metrics are, Accuracy score, Precision score, Recall score, F1 score, and Confusion Metrics to evaluate classification problem.</a:t>
            </a:r>
            <a:endParaRPr lang="en-US" sz="2200" b="1" dirty="0" smtClean="0"/>
          </a:p>
          <a:p>
            <a:pPr algn="just">
              <a:buFont typeface="Wingdings" panose="05000000000000000000" pitchFamily="2" charset="2"/>
              <a:buChar char="q"/>
            </a:pPr>
            <a:r>
              <a:rPr lang="en-US" sz="2200" b="1" dirty="0" smtClean="0"/>
              <a:t>Model Deployment:- </a:t>
            </a:r>
            <a:r>
              <a:rPr lang="en-US" sz="2200" dirty="0"/>
              <a:t>Deploy the model to a production </a:t>
            </a:r>
            <a:r>
              <a:rPr lang="en-US" sz="2200" dirty="0" smtClean="0"/>
              <a:t>environment, like (</a:t>
            </a:r>
            <a:r>
              <a:rPr lang="en-US" sz="2200" dirty="0" err="1" smtClean="0"/>
              <a:t>Azue</a:t>
            </a:r>
            <a:r>
              <a:rPr lang="en-US" sz="2200" dirty="0" smtClean="0"/>
              <a:t>, AWS and Google cloud platform) </a:t>
            </a:r>
            <a:endParaRPr lang="en-US" sz="2200" b="1" dirty="0" smtClean="0"/>
          </a:p>
          <a:p>
            <a:pPr algn="just">
              <a:buFont typeface="Wingdings" panose="05000000000000000000" pitchFamily="2" charset="2"/>
              <a:buChar char="q"/>
            </a:pPr>
            <a:r>
              <a:rPr lang="en-US" sz="2200" b="1" dirty="0" smtClean="0"/>
              <a:t>Monitoring &amp; Maintenance:- </a:t>
            </a:r>
            <a:r>
              <a:rPr lang="en-IN" sz="2200" dirty="0"/>
              <a:t>Continuously monitor model </a:t>
            </a:r>
            <a:r>
              <a:rPr lang="en-IN" sz="2200" dirty="0" smtClean="0"/>
              <a:t>performance, </a:t>
            </a:r>
            <a:r>
              <a:rPr lang="en-US" sz="2200" dirty="0"/>
              <a:t>Regularly update models with new </a:t>
            </a:r>
            <a:r>
              <a:rPr lang="en-US" sz="2200" dirty="0" smtClean="0"/>
              <a:t>data and </a:t>
            </a:r>
            <a:r>
              <a:rPr lang="en-IN" sz="2200" dirty="0"/>
              <a:t>Custom dashboards, regular reports.</a:t>
            </a:r>
            <a:endParaRPr lang="en-US" sz="2200" b="1" dirty="0" smtClean="0"/>
          </a:p>
          <a:p>
            <a:pPr algn="just">
              <a:buFont typeface="Wingdings" panose="05000000000000000000" pitchFamily="2" charset="2"/>
              <a:buChar char="q"/>
            </a:pPr>
            <a:r>
              <a:rPr lang="en-US" sz="2200" b="1" dirty="0" smtClean="0"/>
              <a:t>Dashboard &amp; Reporting:- </a:t>
            </a:r>
            <a:r>
              <a:rPr lang="en-US" sz="2200" dirty="0"/>
              <a:t>Reporting tools </a:t>
            </a:r>
            <a:r>
              <a:rPr lang="en-US" sz="2200" dirty="0" smtClean="0"/>
              <a:t>like Power BI, Tableau </a:t>
            </a:r>
            <a:r>
              <a:rPr lang="en-US" sz="2200" dirty="0"/>
              <a:t>or custom dashboards</a:t>
            </a:r>
            <a:endParaRPr lang="en-US" sz="2200" b="1" dirty="0" smtClean="0"/>
          </a:p>
          <a:p>
            <a:pPr>
              <a:buFont typeface="Wingdings" panose="05000000000000000000" pitchFamily="2" charset="2"/>
              <a:buChar char="q"/>
            </a:pPr>
            <a:endParaRPr lang="en-IN" dirty="0"/>
          </a:p>
        </p:txBody>
      </p:sp>
    </p:spTree>
    <p:extLst>
      <p:ext uri="{BB962C8B-B14F-4D97-AF65-F5344CB8AC3E}">
        <p14:creationId xmlns:p14="http://schemas.microsoft.com/office/powerpoint/2010/main" val="2922832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07" y="609600"/>
            <a:ext cx="8596668" cy="722811"/>
          </a:xfrm>
        </p:spPr>
        <p:txBody>
          <a:bodyPr>
            <a:normAutofit/>
          </a:bodyPr>
          <a:lstStyle/>
          <a:p>
            <a:r>
              <a:rPr lang="en-US" sz="4000" dirty="0" smtClean="0"/>
              <a:t>SYSTEM  APPROCH</a:t>
            </a:r>
            <a:endParaRPr lang="en-IN" sz="4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06969341"/>
              </p:ext>
            </p:extLst>
          </p:nvPr>
        </p:nvGraphicFramePr>
        <p:xfrm>
          <a:off x="677863" y="1646238"/>
          <a:ext cx="8596312" cy="4395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3281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8937"/>
          </a:xfrm>
        </p:spPr>
        <p:txBody>
          <a:bodyPr/>
          <a:lstStyle/>
          <a:p>
            <a:r>
              <a:rPr lang="en-US" sz="4000" dirty="0" smtClean="0"/>
              <a:t>ALGORITHM &amp; DEPLOYMENT</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4592605"/>
              </p:ext>
            </p:extLst>
          </p:nvPr>
        </p:nvGraphicFramePr>
        <p:xfrm>
          <a:off x="409303" y="1358538"/>
          <a:ext cx="8864871" cy="53035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32051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2480"/>
          </a:xfrm>
        </p:spPr>
        <p:txBody>
          <a:bodyPr>
            <a:normAutofit/>
          </a:bodyPr>
          <a:lstStyle/>
          <a:p>
            <a:r>
              <a:rPr lang="en-US" sz="4000" dirty="0" smtClean="0"/>
              <a:t>RESULT</a:t>
            </a:r>
            <a:endParaRPr lang="en-IN" sz="4000" dirty="0"/>
          </a:p>
        </p:txBody>
      </p:sp>
      <p:sp>
        <p:nvSpPr>
          <p:cNvPr id="3" name="Content Placeholder 2"/>
          <p:cNvSpPr>
            <a:spLocks noGrp="1"/>
          </p:cNvSpPr>
          <p:nvPr>
            <p:ph idx="1"/>
          </p:nvPr>
        </p:nvSpPr>
        <p:spPr>
          <a:xfrm>
            <a:off x="677334" y="1463041"/>
            <a:ext cx="8596668" cy="4578322"/>
          </a:xfrm>
        </p:spPr>
        <p:txBody>
          <a:bodyPr/>
          <a:lstStyle/>
          <a:p>
            <a:pPr lvl="0" algn="just"/>
            <a:r>
              <a:rPr lang="en-IN" dirty="0"/>
              <a:t>The final model achieved an AUC-ROC score of 0.95, indicating excellent performance in distinguishing between fraudulent and non-fraudulent transactions</a:t>
            </a:r>
            <a:r>
              <a:rPr lang="en-IN" dirty="0" smtClean="0"/>
              <a:t>.</a:t>
            </a:r>
          </a:p>
          <a:p>
            <a:pPr lvl="0" algn="just"/>
            <a:r>
              <a:rPr lang="en-IN" dirty="0"/>
              <a:t>Precision and recall scores were 0.92 and 0.90, respectively, demonstrating a good balance between identifying fraud and minimizing false positives</a:t>
            </a:r>
            <a:r>
              <a:rPr lang="en-IN" dirty="0" smtClean="0"/>
              <a:t>.</a:t>
            </a:r>
          </a:p>
          <a:p>
            <a:pPr algn="just"/>
            <a:r>
              <a:rPr lang="en-US" dirty="0"/>
              <a:t>Effective Fraud Detection:- </a:t>
            </a:r>
            <a:r>
              <a:rPr lang="en-IN" dirty="0"/>
              <a:t>A model that performs well in detecting fraudulent transactions with high accuracy, precision, and recall.</a:t>
            </a:r>
          </a:p>
          <a:p>
            <a:pPr algn="just"/>
            <a:r>
              <a:rPr lang="en-US" dirty="0"/>
              <a:t>Operational Improvement:- </a:t>
            </a:r>
            <a:r>
              <a:rPr lang="en-IN" dirty="0"/>
              <a:t>Enhanced fraud detection capabilities leading to reduced financial losses and improved efficiency.</a:t>
            </a:r>
          </a:p>
          <a:p>
            <a:pPr algn="just"/>
            <a:r>
              <a:rPr lang="en-US" dirty="0"/>
              <a:t>Ongoing Maintenance:- </a:t>
            </a:r>
            <a:r>
              <a:rPr lang="en-IN" dirty="0"/>
              <a:t>A structured approach for maintaining and updating the model, ensuring it remains effective over time.</a:t>
            </a:r>
          </a:p>
          <a:p>
            <a:pPr algn="just"/>
            <a:r>
              <a:rPr lang="en-US" dirty="0"/>
              <a:t>Positive Business Impact:- </a:t>
            </a:r>
            <a:r>
              <a:rPr lang="en-IN" dirty="0"/>
              <a:t>Demonstrated improvements in fraud management and compliance with industry standards.</a:t>
            </a:r>
          </a:p>
          <a:p>
            <a:pPr lvl="0"/>
            <a:endParaRPr lang="en-US" dirty="0" smtClean="0"/>
          </a:p>
        </p:txBody>
      </p:sp>
    </p:spTree>
    <p:extLst>
      <p:ext uri="{BB962C8B-B14F-4D97-AF65-F5344CB8AC3E}">
        <p14:creationId xmlns:p14="http://schemas.microsoft.com/office/powerpoint/2010/main" val="3432973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8606"/>
          </a:xfrm>
        </p:spPr>
        <p:txBody>
          <a:bodyPr>
            <a:normAutofit/>
          </a:bodyPr>
          <a:lstStyle/>
          <a:p>
            <a:r>
              <a:rPr lang="en-US" sz="4000" dirty="0" smtClean="0"/>
              <a:t>CONCLUSION</a:t>
            </a:r>
            <a:endParaRPr lang="en-IN" sz="4000" dirty="0"/>
          </a:p>
        </p:txBody>
      </p:sp>
      <p:sp>
        <p:nvSpPr>
          <p:cNvPr id="3" name="Content Placeholder 2"/>
          <p:cNvSpPr>
            <a:spLocks noGrp="1"/>
          </p:cNvSpPr>
          <p:nvPr>
            <p:ph idx="1"/>
          </p:nvPr>
        </p:nvSpPr>
        <p:spPr>
          <a:xfrm>
            <a:off x="966651" y="2220685"/>
            <a:ext cx="8307350" cy="2499361"/>
          </a:xfrm>
        </p:spPr>
        <p:txBody>
          <a:bodyPr/>
          <a:lstStyle/>
          <a:p>
            <a:pPr algn="just">
              <a:buFont typeface="Wingdings" panose="05000000000000000000" pitchFamily="2" charset="2"/>
              <a:buChar char="q"/>
            </a:pPr>
            <a:r>
              <a:rPr lang="en-IN" dirty="0"/>
              <a:t>The Fraud Transaction Detection Machine Learning Model project successfully developed a high-performing system capable of detecting fraudulent transactions in real-time</a:t>
            </a:r>
            <a:r>
              <a:rPr lang="en-IN" dirty="0" smtClean="0"/>
              <a:t>.</a:t>
            </a:r>
          </a:p>
          <a:p>
            <a:pPr algn="just">
              <a:buFont typeface="Wingdings" panose="05000000000000000000" pitchFamily="2" charset="2"/>
              <a:buChar char="q"/>
            </a:pPr>
            <a:r>
              <a:rPr lang="en-IN" dirty="0"/>
              <a:t>The deployment of this model has significantly reduced financial losses due to fraud and has provided valuable insights into transaction patterns</a:t>
            </a:r>
            <a:r>
              <a:rPr lang="en-IN" dirty="0" smtClean="0"/>
              <a:t>.</a:t>
            </a:r>
          </a:p>
          <a:p>
            <a:pPr lvl="0" algn="just">
              <a:buFont typeface="Wingdings" panose="05000000000000000000" pitchFamily="2" charset="2"/>
              <a:buChar char="q"/>
            </a:pPr>
            <a:r>
              <a:rPr lang="en-IN" dirty="0"/>
              <a:t>The Continuous improvements and adaptations will ensure the model remains effective in the face of evolving fraud tactics.</a:t>
            </a:r>
          </a:p>
          <a:p>
            <a:pPr marL="0" indent="0">
              <a:buNone/>
            </a:pPr>
            <a:endParaRPr lang="en-IN" dirty="0"/>
          </a:p>
        </p:txBody>
      </p:sp>
    </p:spTree>
    <p:extLst>
      <p:ext uri="{BB962C8B-B14F-4D97-AF65-F5344CB8AC3E}">
        <p14:creationId xmlns:p14="http://schemas.microsoft.com/office/powerpoint/2010/main" val="586224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9566"/>
          </a:xfrm>
        </p:spPr>
        <p:txBody>
          <a:bodyPr>
            <a:normAutofit/>
          </a:bodyPr>
          <a:lstStyle/>
          <a:p>
            <a:r>
              <a:rPr lang="en-US" sz="4000" dirty="0" smtClean="0"/>
              <a:t>FUTURE SCOPE</a:t>
            </a:r>
            <a:endParaRPr lang="en-IN" sz="4000" dirty="0"/>
          </a:p>
        </p:txBody>
      </p:sp>
      <p:sp>
        <p:nvSpPr>
          <p:cNvPr id="3" name="Content Placeholder 2"/>
          <p:cNvSpPr>
            <a:spLocks noGrp="1"/>
          </p:cNvSpPr>
          <p:nvPr>
            <p:ph idx="1"/>
          </p:nvPr>
        </p:nvSpPr>
        <p:spPr>
          <a:xfrm>
            <a:off x="677334" y="2116183"/>
            <a:ext cx="8596668" cy="2760617"/>
          </a:xfrm>
        </p:spPr>
        <p:txBody>
          <a:bodyPr/>
          <a:lstStyle/>
          <a:p>
            <a:pPr lvl="0" algn="just">
              <a:buFont typeface="Wingdings" panose="05000000000000000000" pitchFamily="2" charset="2"/>
              <a:buChar char="q"/>
            </a:pPr>
            <a:r>
              <a:rPr lang="en-IN" dirty="0"/>
              <a:t>Continuously monitor model performance and update it with new data to maintain high accuracy.</a:t>
            </a:r>
          </a:p>
          <a:p>
            <a:pPr lvl="0" algn="just">
              <a:buFont typeface="Wingdings" panose="05000000000000000000" pitchFamily="2" charset="2"/>
              <a:buChar char="q"/>
            </a:pPr>
            <a:r>
              <a:rPr lang="en-IN" dirty="0"/>
              <a:t>Integrating user </a:t>
            </a:r>
            <a:r>
              <a:rPr lang="en-IN" dirty="0" smtClean="0"/>
              <a:t>behaviour </a:t>
            </a:r>
            <a:r>
              <a:rPr lang="en-IN" dirty="0"/>
              <a:t>data, such as login patterns, device information, and browsing history, to enhance the detection capabilities</a:t>
            </a:r>
          </a:p>
          <a:p>
            <a:pPr lvl="0" algn="just">
              <a:buFont typeface="Wingdings" panose="05000000000000000000" pitchFamily="2" charset="2"/>
              <a:buChar char="q"/>
            </a:pPr>
            <a:r>
              <a:rPr lang="en-IN" dirty="0"/>
              <a:t>Developing models that can learn and adapt in real-time, continuously updating with new data to stay ahead of emerging fraud tactics.</a:t>
            </a:r>
          </a:p>
          <a:p>
            <a:pPr lvl="0" algn="just">
              <a:buFont typeface="Wingdings" panose="05000000000000000000" pitchFamily="2" charset="2"/>
              <a:buChar char="q"/>
            </a:pPr>
            <a:r>
              <a:rPr lang="en-IN" dirty="0"/>
              <a:t>Creating visualization tools to help analysts and investigators understand the model’s predictions and identify fraud patterns easily.</a:t>
            </a:r>
          </a:p>
        </p:txBody>
      </p:sp>
    </p:spTree>
    <p:extLst>
      <p:ext uri="{BB962C8B-B14F-4D97-AF65-F5344CB8AC3E}">
        <p14:creationId xmlns:p14="http://schemas.microsoft.com/office/powerpoint/2010/main" val="218968008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142</TotalTime>
  <Words>776</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Courier New</vt:lpstr>
      <vt:lpstr>Trebuchet MS</vt:lpstr>
      <vt:lpstr>Wingdings</vt:lpstr>
      <vt:lpstr>Wingdings 3</vt:lpstr>
      <vt:lpstr>Facet</vt:lpstr>
      <vt:lpstr>FRAUD TRANSACTION DETECTION BY USING MACHINE LEARNING</vt:lpstr>
      <vt:lpstr>OUTLINE</vt:lpstr>
      <vt:lpstr>PROBLEM STATEMENT</vt:lpstr>
      <vt:lpstr>PROPOSED SOLUTION</vt:lpstr>
      <vt:lpstr>SYSTEM  APPROCH</vt:lpstr>
      <vt:lpstr>ALGORITHM &amp; DEPLOYMENT</vt:lpstr>
      <vt:lpstr>RESULT</vt:lpstr>
      <vt:lpstr>CONCLUSION</vt:lpstr>
      <vt:lpstr>FUTURE SCOPE</vt:lpstr>
      <vt:lpstr>REFRENCES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TRANSACTION DETECTION BY USING MACHINE LEARNING</dc:title>
  <dc:creator>Admin</dc:creator>
  <cp:lastModifiedBy>Admin</cp:lastModifiedBy>
  <cp:revision>66</cp:revision>
  <dcterms:created xsi:type="dcterms:W3CDTF">2024-08-18T09:37:32Z</dcterms:created>
  <dcterms:modified xsi:type="dcterms:W3CDTF">2024-08-19T11:17:00Z</dcterms:modified>
</cp:coreProperties>
</file>