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Personal To-Do List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&amp; User Guide (10–15 slides)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&amp; 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Handles invalid indices, empty titles, and missing files gracefully.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Extending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Ideas: due dates, priority, reminders, Tkinter GUI, export CSV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If tasks.json corrupts, delete it to reset. Ensure write permissions.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JSON?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Simple, human-readable, no DB setup required for local persistence.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License &amp;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Free to use for educational purposes.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a local, file-based To-Do List app that lets users add, view, edit, complete, and delete tasks with simple CLI prompts.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Task management</a:t>
            </a:r>
          </a:p>
          <a:p>
            <a:r>
              <a:t>- Categorization</a:t>
            </a:r>
          </a:p>
          <a:p>
            <a:r>
              <a:t>- JSON persistence</a:t>
            </a:r>
          </a:p>
          <a:p>
            <a:r>
              <a:t>- Search &amp; filter</a:t>
            </a:r>
          </a:p>
          <a:p>
            <a:r>
              <a:t>- Clean prompts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/todo_app</a:t>
            </a:r>
          </a:p>
          <a:p>
            <a:r>
              <a:t>  ├── todo.py</a:t>
            </a:r>
          </a:p>
          <a:p>
            <a:r>
              <a:t>  ├── tasks.json</a:t>
            </a:r>
          </a:p>
          <a:p>
            <a:r>
              <a:t>  └── README.md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1) Ensure Python 3.8+</a:t>
            </a:r>
          </a:p>
          <a:p>
            <a:r>
              <a:t>2) Open terminal in folder</a:t>
            </a:r>
          </a:p>
          <a:p>
            <a:r>
              <a:t>3) Run: python todo.py</a:t>
            </a:r>
          </a:p>
          <a:p>
            <a:r>
              <a:t>4) Data persists in tasks.json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Task(title, description, category, completed)</a:t>
            </a:r>
          </a:p>
          <a:p>
            <a:r>
              <a:t>Methods: mark_completed()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Saving &amp;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save_tasks(tasks) -&gt; JSON</a:t>
            </a:r>
          </a:p>
          <a:p>
            <a:r>
              <a:t>load_tasks() -&gt; list[Task]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Add, View, View by Category, Search, Edit, Complete, Delete, Save &amp; Exit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1) Add a task</a:t>
            </a:r>
          </a:p>
          <a:p>
            <a:r>
              <a:t>2) View tasks</a:t>
            </a:r>
          </a:p>
          <a:p>
            <a:r>
              <a:t>3) Mark completed</a:t>
            </a:r>
          </a:p>
          <a:p>
            <a:r>
              <a:t>4) Save &amp; exit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