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6" r:id="rId6"/>
    <p:sldId id="288" r:id="rId7"/>
    <p:sldId id="296" r:id="rId8"/>
    <p:sldId id="297" r:id="rId9"/>
    <p:sldId id="298" r:id="rId10"/>
    <p:sldId id="293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6646-2127-D72E-40B0-9B6A635B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EDB4A-3DAB-1927-26F4-F2D7752B9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A8E90-084D-1EAC-22D6-78F62F75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8DFD0-A872-1C6A-2B52-2ADC04FE1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189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E73F0-CA49-7929-1609-2A4AF71E1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2389A-D23B-46FD-AE0E-1809E60B9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4FC2B-9C3B-EAC8-CA72-89112282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67F07-5C1C-7EE8-F028-5221D327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17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4968B-F96D-6B53-01B3-E4DFE7CC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D52F1-CEF5-0361-A992-60948119F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D69B7-F84B-8B6D-16A2-E8C1839A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1FCAD-5B66-2577-FFA9-08C393807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2659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deepakkumar2.mcac2024@ritroorkee.com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4524" y="4172083"/>
            <a:ext cx="2211120" cy="760288"/>
          </a:xfrm>
        </p:spPr>
        <p:txBody>
          <a:bodyPr/>
          <a:lstStyle/>
          <a:p>
            <a:r>
              <a:rPr lang="en-US" dirty="0"/>
              <a:t>Deepak Kumar</a:t>
            </a:r>
          </a:p>
          <a:p>
            <a:r>
              <a:rPr lang="en-US" dirty="0"/>
              <a:t>MCA Corporate 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3411794"/>
            <a:ext cx="3380747" cy="7602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4000" dirty="0">
                <a:solidFill>
                  <a:srgbClr val="D84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4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</a:t>
            </a:r>
            <a:endParaRPr 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dirty="0"/>
              <a:t>To analyze and visualize Google Trends data in the IT sector using Power BI and a data fetch API, delivering actionable insights into industry trends, emerging technologies, and regional interest patterns.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37" y="2295479"/>
            <a:ext cx="1752974" cy="733602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Data Source:</a:t>
            </a:r>
            <a:r>
              <a:rPr lang="en-US" sz="2000" dirty="0"/>
              <a:t> Google Trends API.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Key Metrics:</a:t>
            </a:r>
            <a:r>
              <a:rPr lang="en-US" sz="2000" dirty="0"/>
              <a:t> Search volume trends, regional interest, technology popularity, and temporal patterns.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Target Audience:</a:t>
            </a:r>
            <a:r>
              <a:rPr lang="en-US" sz="2000" dirty="0"/>
              <a:t> IT professionals, analysts, and decision-makers.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E4AD1-1009-5436-214C-D5C3DAEFA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E7973-35B3-4475-8885-E0B6283E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6" y="2135421"/>
            <a:ext cx="4541330" cy="759292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B0E4A019-8FBD-84EE-4CF9-39D1DDFCA68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C1BE5998-D682-19EC-820C-2DB1D50FA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5F15-3136-4065-F9B6-61C514D3BCD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CD3C-305F-8C26-89E0-0FACBCA93B45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517426" y="3320760"/>
            <a:ext cx="517031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Power BI dashboards.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of search trends by region and timeframe.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into emerging technologies and tools within the IT sector.</a:t>
            </a:r>
          </a:p>
        </p:txBody>
      </p:sp>
    </p:spTree>
    <p:extLst>
      <p:ext uri="{BB962C8B-B14F-4D97-AF65-F5344CB8AC3E}">
        <p14:creationId xmlns:p14="http://schemas.microsoft.com/office/powerpoint/2010/main" val="383626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993A4-4208-4B7F-A6A7-5F822D086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DEE02E-54D7-1FF9-7D07-EC370BC5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0" y="1931121"/>
            <a:ext cx="4541330" cy="759292"/>
          </a:xfrm>
        </p:spPr>
        <p:txBody>
          <a:bodyPr/>
          <a:lstStyle/>
          <a:p>
            <a:r>
              <a:rPr lang="en-US" sz="3600" dirty="0"/>
              <a:t>Tools &amp; Technologies</a:t>
            </a:r>
            <a:endParaRPr lang="en-US" sz="3600" b="0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06312E1E-CCE2-9C12-9B2D-0C5BFE2FE2E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33795BBB-B644-7C04-C8A2-C426A5337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E5E3D-DE1C-D92D-6DC8-0FBCB5FBDD46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C94F6F-C3C7-B2BA-3C42-88704CFBED8D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517524" y="2982865"/>
            <a:ext cx="50027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Fetch: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Trends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Python/SQL (if required for preprocessing).</a:t>
            </a:r>
          </a:p>
        </p:txBody>
      </p:sp>
    </p:spTree>
    <p:extLst>
      <p:ext uri="{BB962C8B-B14F-4D97-AF65-F5344CB8AC3E}">
        <p14:creationId xmlns:p14="http://schemas.microsoft.com/office/powerpoint/2010/main" val="14819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65B2E-9CBA-35F3-850C-C415E30AE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4D23E-CDAF-57A9-4F4D-EFF99BD8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30" y="1953699"/>
            <a:ext cx="4541330" cy="759292"/>
          </a:xfrm>
        </p:spPr>
        <p:txBody>
          <a:bodyPr/>
          <a:lstStyle/>
          <a:p>
            <a:r>
              <a:rPr lang="en-US" sz="4000" dirty="0"/>
              <a:t>Milestones</a:t>
            </a:r>
            <a:endParaRPr lang="en-US" sz="4000" b="0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1382DD83-3034-5626-F144-1540BA85E45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B450D237-8E33-C78A-F7DF-2687E3B4F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8D243-20A0-D10B-5A6F-71A9002D3D9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92F631-B2AC-A355-D962-FCD6C6365E7E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101411" y="3111882"/>
            <a:ext cx="640285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API integration and fetch relevant Google Trends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preprocess data for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Power BI dashboards.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insights with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38587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35040" y="3428999"/>
            <a:ext cx="5680560" cy="24026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 comprehensive and interactive dashboard that provides a clear understanding of IT sector trends, supporting data-driven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If you need any assistance with any of these steps, feel free to ask! I can help you with coding in Python/SQL, setting up the Google Trends API, or creating visualizations in Power BI.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32" y="2116206"/>
            <a:ext cx="2600131" cy="7543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29102"/>
            <a:ext cx="5055698" cy="145522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Deepak Kumar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1F1F1F"/>
                </a:solidFill>
                <a:latin typeface="Google Sans"/>
                <a:hlinkClick r:id="rId6"/>
              </a:rPr>
              <a:t>deepakkumar2.mcac2024@ritroorkee.com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effectLst/>
                <a:latin typeface="-apple-system"/>
              </a:rPr>
              <a:t>      www.linkedin.com/in/deepak-kumar-635bb8324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6AA98-74CA-94D2-BEB9-8EB045B2D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306" y="3797205"/>
            <a:ext cx="520543" cy="520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9D58A-C7E2-8BA0-4DCE-C1997061A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8476" y="3439061"/>
            <a:ext cx="372201" cy="3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49</TotalTime>
  <Words>261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等线</vt:lpstr>
      <vt:lpstr>Abadi</vt:lpstr>
      <vt:lpstr>-apple-system</vt:lpstr>
      <vt:lpstr>Arial</vt:lpstr>
      <vt:lpstr>Calibri</vt:lpstr>
      <vt:lpstr>Google Sans</vt:lpstr>
      <vt:lpstr>Posterama Text Black</vt:lpstr>
      <vt:lpstr>Posterama Text SemiBold</vt:lpstr>
      <vt:lpstr>Wingdings</vt:lpstr>
      <vt:lpstr>Custom​​</vt:lpstr>
      <vt:lpstr>Google Trends</vt:lpstr>
      <vt:lpstr>Objective</vt:lpstr>
      <vt:lpstr>Scope</vt:lpstr>
      <vt:lpstr>Deliverables</vt:lpstr>
      <vt:lpstr>Tools &amp; Technologies</vt:lpstr>
      <vt:lpstr>Milestones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Kumar</dc:creator>
  <cp:lastModifiedBy>Deepak Kumar</cp:lastModifiedBy>
  <cp:revision>1</cp:revision>
  <dcterms:created xsi:type="dcterms:W3CDTF">2024-12-10T12:59:38Z</dcterms:created>
  <dcterms:modified xsi:type="dcterms:W3CDTF">2024-12-10T13:51:42Z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