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E481-B446-4108-B5AE-858EE9C1F12D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8B1A-C2B8-4607-AD29-272DB04E9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8B1A-C2B8-4607-AD29-272DB04E96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00112"/>
          </a:xfrm>
        </p:spPr>
        <p:txBody>
          <a:bodyPr/>
          <a:lstStyle/>
          <a:p>
            <a:r>
              <a:rPr lang="en-IN" dirty="0" smtClean="0"/>
              <a:t>Expense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626520"/>
          </a:xfrm>
        </p:spPr>
        <p:txBody>
          <a:bodyPr/>
          <a:lstStyle/>
          <a:p>
            <a:r>
              <a:rPr lang="en-IN" dirty="0" smtClean="0"/>
              <a:t>Presented by</a:t>
            </a:r>
          </a:p>
          <a:p>
            <a:endParaRPr lang="en-IN" dirty="0" smtClean="0"/>
          </a:p>
          <a:p>
            <a:r>
              <a:rPr lang="en-IN" dirty="0" smtClean="0"/>
              <a:t>Deepak More 2VX22MC028</a:t>
            </a:r>
          </a:p>
          <a:p>
            <a:r>
              <a:rPr lang="en-IN" dirty="0" err="1" smtClean="0"/>
              <a:t>Farhan</a:t>
            </a:r>
            <a:r>
              <a:rPr lang="en-IN" dirty="0" smtClean="0"/>
              <a:t> </a:t>
            </a:r>
            <a:r>
              <a:rPr lang="en-IN" dirty="0" err="1" smtClean="0"/>
              <a:t>Mulla</a:t>
            </a:r>
            <a:r>
              <a:rPr lang="en-IN" dirty="0" smtClean="0"/>
              <a:t>  2VX22MC033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60960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Thank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You</a:t>
            </a:r>
            <a:endParaRPr lang="en-US" sz="72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/>
                <a:gridCol w="48006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and</a:t>
                      </a:r>
                      <a:r>
                        <a:rPr lang="en-US" baseline="0" dirty="0" smtClean="0"/>
                        <a:t> hardware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</a:t>
                      </a:r>
                      <a:r>
                        <a:rPr lang="en-US" baseline="0" dirty="0" smtClean="0"/>
                        <a:t> Enhancement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expense tracking system mini-project aims to streamline the process of managing personal finances through a user-friendly Python application.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this system, users can effortlessly record their expenses, categorize them, and generate insightful reports for better financial management.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leveraging Python's versatility and simplicity, our application provides a convenient platform for users to input their expenses, track spending patterns, and set budget goals.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Whether it's tracking daily expenses, monitoring monthly budgets, or analyzing spending trends over time, our expense tracking system empowers users to take control of their finances effectively.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45008"/>
          </a:xfrm>
        </p:spPr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 Interface (UI)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Database Integration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Expense Recording and Management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Automatic fetching of the Date and can select the random Date the user want to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select.</a:t>
            </a:r>
          </a:p>
          <a:p>
            <a:pPr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Grouping the Data Items.</a:t>
            </a:r>
          </a:p>
          <a:p>
            <a:pPr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Visualization for the Item groups.</a:t>
            </a:r>
          </a:p>
          <a:p>
            <a:pPr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Generating the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of the data in form of the table.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and hardware Requirements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Operating System : Windows 10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Front End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Tkinter GUI 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Backend : SQLlite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Database,Databseoperation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lvl="1"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Processor : Intel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pentium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or more .</a:t>
            </a:r>
          </a:p>
          <a:p>
            <a:pPr lvl="1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Ram : 128 MB or more .</a:t>
            </a:r>
          </a:p>
          <a:p>
            <a:pPr lvl="1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Cache : 512 KB .</a:t>
            </a:r>
          </a:p>
          <a:p>
            <a:pPr lvl="1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Hard Disk :16 GB hard disk Recommended 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	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Tkinter 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Tkcalendar 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Current Date 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Mydb .</a:t>
            </a:r>
          </a:p>
          <a:p>
            <a:pPr marL="578358" indent="-514350">
              <a:buFont typeface="+mj-lt"/>
              <a:buAutoNum type="arabicPeriod"/>
            </a:pPr>
            <a:r>
              <a:rPr lang="en-IN" dirty="0" smtClean="0"/>
              <a:t>Matplotlib.pyplot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Future Enhancement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21208" indent="-45720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21208" indent="-45720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Export/Import 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Reminders and Notifications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21208" indent="-45720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Localization and Currency Support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provided Python script presents an expense tracking system GUI application built using the Tkinter library.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allows users to record their expenses, view saved records, update existing entries, and delete records.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includes features such as setting the current date automatically, clearing entry fields, and calculating the total balance of expenses. The application connects to a SQLite database using the Database class, enabling CRUD (Create, Read, Update, Delete) operations on expense records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1066</TotalTime>
  <Words>341</Words>
  <Application>Microsoft Office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Expense Tracking System</vt:lpstr>
      <vt:lpstr>INDEX</vt:lpstr>
      <vt:lpstr>Introduction </vt:lpstr>
      <vt:lpstr>  Objective </vt:lpstr>
      <vt:lpstr>Proposed System</vt:lpstr>
      <vt:lpstr>Software and hardware Requirements </vt:lpstr>
      <vt:lpstr>Modules </vt:lpstr>
      <vt:lpstr> Future Enhancement</vt:lpstr>
      <vt:lpstr>Conclusion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 Project Name</dc:title>
  <dc:creator>EXAM VAL 42</dc:creator>
  <cp:lastModifiedBy>Deepak More</cp:lastModifiedBy>
  <cp:revision>52</cp:revision>
  <dcterms:created xsi:type="dcterms:W3CDTF">2006-08-16T00:00:00Z</dcterms:created>
  <dcterms:modified xsi:type="dcterms:W3CDTF">2024-03-18T09:54:23Z</dcterms:modified>
</cp:coreProperties>
</file>