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94" autoAdjust="0"/>
  </p:normalViewPr>
  <p:slideViewPr>
    <p:cSldViewPr snapToGrid="0">
      <p:cViewPr>
        <p:scale>
          <a:sx n="75" d="100"/>
          <a:sy n="75" d="100"/>
        </p:scale>
        <p:origin x="931" y="120"/>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7/15/2024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7/15/2024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r>
              <a:rPr lang="en-US" dirty="0"/>
              <a:t>12. KNOWLEDGE REPRESENTATION USING INSIGHTS GENERATION</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4432-25C7-3B36-62AE-8CA3BC2280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E9C1EA0-6C9B-D282-B5B0-6C370140A54B}"/>
              </a:ext>
            </a:extLst>
          </p:cNvPr>
          <p:cNvSpPr>
            <a:spLocks noGrp="1"/>
          </p:cNvSpPr>
          <p:nvPr>
            <p:ph idx="1"/>
          </p:nvPr>
        </p:nvSpPr>
        <p:spPr/>
        <p:txBody>
          <a:bodyPr>
            <a:normAutofit fontScale="85000" lnSpcReduction="20000"/>
          </a:bodyPr>
          <a:lstStyle/>
          <a:p>
            <a:r>
              <a:rPr lang="en-US" dirty="0"/>
              <a:t>CONCLUSION</a:t>
            </a:r>
          </a:p>
          <a:p>
            <a:endParaRPr lang="en-US" dirty="0"/>
          </a:p>
          <a:p>
            <a:r>
              <a:rPr lang="en-US" dirty="0"/>
              <a:t>The project successfully integrates various technologies to create a robust AI-based solution for data analysis and insight generation. By leveraging tools such as Flask for web development, Pandas and NumPy for data manipulation, and machine learning libraries like Scikit-learn, TensorFlow, and </a:t>
            </a:r>
            <a:r>
              <a:rPr lang="en-US" dirty="0" err="1"/>
              <a:t>PyTorch</a:t>
            </a:r>
            <a:r>
              <a:rPr lang="en-US" dirty="0"/>
              <a:t>, the solution is capable of handling complex datasets and providing valuable insights. The inclusion of visualization libraries like Matplotlib and Seaborn enhances the interpretability of the data, while Spark ensures scalability for big data processing. Overall, this architecture provides a comprehensive framework for tackling modern data challenges effectively.</a:t>
            </a:r>
          </a:p>
          <a:p>
            <a:endParaRPr lang="en-US" dirty="0"/>
          </a:p>
        </p:txBody>
      </p:sp>
    </p:spTree>
    <p:extLst>
      <p:ext uri="{BB962C8B-B14F-4D97-AF65-F5344CB8AC3E}">
        <p14:creationId xmlns:p14="http://schemas.microsoft.com/office/powerpoint/2010/main" val="378415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653D-08A0-05E0-60ED-45022C35F1E8}"/>
              </a:ext>
            </a:extLst>
          </p:cNvPr>
          <p:cNvSpPr>
            <a:spLocks noGrp="1"/>
          </p:cNvSpPr>
          <p:nvPr>
            <p:ph type="title"/>
          </p:nvPr>
        </p:nvSpPr>
        <p:spPr/>
        <p:txBody>
          <a:bodyPr/>
          <a:lstStyle/>
          <a:p>
            <a:r>
              <a:rPr lang="en-US" dirty="0"/>
              <a:t>UNIQUE IDEA BRIEF (SOLUTION)</a:t>
            </a:r>
          </a:p>
        </p:txBody>
      </p:sp>
      <p:sp>
        <p:nvSpPr>
          <p:cNvPr id="3" name="Content Placeholder 2">
            <a:extLst>
              <a:ext uri="{FF2B5EF4-FFF2-40B4-BE49-F238E27FC236}">
                <a16:creationId xmlns:a16="http://schemas.microsoft.com/office/drawing/2014/main" id="{66C21D0A-9AA3-E64A-97D2-3B2E6215915B}"/>
              </a:ext>
            </a:extLst>
          </p:cNvPr>
          <p:cNvSpPr>
            <a:spLocks noGrp="1"/>
          </p:cNvSpPr>
          <p:nvPr>
            <p:ph idx="1"/>
          </p:nvPr>
        </p:nvSpPr>
        <p:spPr/>
        <p:txBody>
          <a:bodyPr/>
          <a:lstStyle/>
          <a:p>
            <a:r>
              <a:rPr lang="en-US" b="1" dirty="0"/>
              <a:t>AI-Powered Big Data Insights and Automation Platform</a:t>
            </a:r>
          </a:p>
          <a:p>
            <a:r>
              <a:rPr lang="en-US" b="1" dirty="0"/>
              <a:t>Objective</a:t>
            </a:r>
          </a:p>
          <a:p>
            <a:r>
              <a:rPr lang="en-US" dirty="0"/>
              <a:t>To develop an AI-powered platform that leverages advanced data processing, machine learning, and natural language processing (NLP) to provide deep insights and automation capabilities for large-scale datasets.</a:t>
            </a:r>
          </a:p>
          <a:p>
            <a:endParaRPr lang="en-US" dirty="0"/>
          </a:p>
          <a:p>
            <a:endParaRPr lang="en-US" dirty="0"/>
          </a:p>
        </p:txBody>
      </p:sp>
    </p:spTree>
    <p:extLst>
      <p:ext uri="{BB962C8B-B14F-4D97-AF65-F5344CB8AC3E}">
        <p14:creationId xmlns:p14="http://schemas.microsoft.com/office/powerpoint/2010/main" val="16648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B19A-FA5E-9D93-AE59-228A66E231D6}"/>
              </a:ext>
            </a:extLst>
          </p:cNvPr>
          <p:cNvSpPr>
            <a:spLocks noGrp="1"/>
          </p:cNvSpPr>
          <p:nvPr>
            <p:ph type="title"/>
          </p:nvPr>
        </p:nvSpPr>
        <p:spPr/>
        <p:txBody>
          <a:bodyPr/>
          <a:lstStyle/>
          <a:p>
            <a:r>
              <a:rPr lang="en-US" dirty="0"/>
              <a:t>FEATURES OFFERED</a:t>
            </a:r>
          </a:p>
        </p:txBody>
      </p:sp>
      <p:sp>
        <p:nvSpPr>
          <p:cNvPr id="3" name="Table Placeholder 2">
            <a:extLst>
              <a:ext uri="{FF2B5EF4-FFF2-40B4-BE49-F238E27FC236}">
                <a16:creationId xmlns:a16="http://schemas.microsoft.com/office/drawing/2014/main" id="{54BA7E4A-ADF0-FA5E-5E7D-E54106B1EF27}"/>
              </a:ext>
            </a:extLst>
          </p:cNvPr>
          <p:cNvSpPr>
            <a:spLocks noGrp="1"/>
          </p:cNvSpPr>
          <p:nvPr>
            <p:ph type="tbl" sz="quarter" idx="13"/>
          </p:nvPr>
        </p:nvSpPr>
        <p:spPr/>
        <p:txBody>
          <a:bodyPr>
            <a:normAutofit fontScale="70000" lnSpcReduction="20000"/>
          </a:bodyPr>
          <a:lstStyle/>
          <a:p>
            <a:r>
              <a:rPr lang="en-US" b="1" dirty="0"/>
              <a:t>1. Flask Web Interface</a:t>
            </a:r>
          </a:p>
          <a:p>
            <a:r>
              <a:rPr lang="en-US" b="1" dirty="0"/>
              <a:t>Description:</a:t>
            </a:r>
            <a:r>
              <a:rPr lang="en-US" dirty="0"/>
              <a:t> Provides a user-friendly web interface for interacting with the data. Users can upload datasets, ask questions, and view visualizations and insights directly from their browser.</a:t>
            </a:r>
          </a:p>
          <a:p>
            <a:r>
              <a:rPr lang="en-US" b="1" dirty="0"/>
              <a:t>2. Data Loading and Preprocessing</a:t>
            </a:r>
          </a:p>
          <a:p>
            <a:r>
              <a:rPr lang="en-US" b="1" dirty="0"/>
              <a:t>Description:</a:t>
            </a:r>
            <a:r>
              <a:rPr lang="en-US" dirty="0"/>
              <a:t> Supports loading data from CSV files with automatic encoding detection. Preprocessing steps include handling missing values, data normalization, and outlier removal to prepare the dataset for analysis.</a:t>
            </a:r>
          </a:p>
          <a:p>
            <a:r>
              <a:rPr lang="en-US" b="1" dirty="0"/>
              <a:t>3. Clustering and Classification</a:t>
            </a:r>
          </a:p>
          <a:p>
            <a:r>
              <a:rPr lang="en-US" b="1" dirty="0"/>
              <a:t>Description:</a:t>
            </a:r>
            <a:r>
              <a:rPr lang="en-US" dirty="0"/>
              <a:t> Implements clustering algorithms like K-Means and DBSCAN to identify patterns in the data. Supports classification tasks using Logistic Regression and neural networks built with TensorFlow.</a:t>
            </a:r>
          </a:p>
          <a:p>
            <a:r>
              <a:rPr lang="en-US" b="1" dirty="0"/>
              <a:t>4. Regression Analysis</a:t>
            </a:r>
          </a:p>
          <a:p>
            <a:r>
              <a:rPr lang="en-US" b="1" dirty="0"/>
              <a:t>Description:</a:t>
            </a:r>
            <a:r>
              <a:rPr lang="en-US" dirty="0"/>
              <a:t> Offers regression analysis using Linear Regression and </a:t>
            </a:r>
            <a:r>
              <a:rPr lang="en-US" dirty="0" err="1"/>
              <a:t>PyTorch</a:t>
            </a:r>
            <a:r>
              <a:rPr lang="en-US" dirty="0"/>
              <a:t>-based neural networks. Provides insights into the relationships between variables in the dataset.</a:t>
            </a:r>
          </a:p>
          <a:p>
            <a:r>
              <a:rPr lang="en-US" b="1" dirty="0"/>
              <a:t>5. Data Visualization</a:t>
            </a:r>
          </a:p>
          <a:p>
            <a:r>
              <a:rPr lang="en-US" b="1" dirty="0"/>
              <a:t>Description:</a:t>
            </a:r>
            <a:r>
              <a:rPr lang="en-US" dirty="0"/>
              <a:t> Generates various plots including histograms, bar plots, scatter plots, heatmaps, and pair plots using Matplotlib and Seaborn. Visualizes clusters and correlations to help understand the data.</a:t>
            </a:r>
          </a:p>
          <a:p>
            <a:endParaRPr lang="en-US" dirty="0"/>
          </a:p>
        </p:txBody>
      </p:sp>
    </p:spTree>
    <p:extLst>
      <p:ext uri="{BB962C8B-B14F-4D97-AF65-F5344CB8AC3E}">
        <p14:creationId xmlns:p14="http://schemas.microsoft.com/office/powerpoint/2010/main" val="275743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B19A-FA5E-9D93-AE59-228A66E231D6}"/>
              </a:ext>
            </a:extLst>
          </p:cNvPr>
          <p:cNvSpPr>
            <a:spLocks noGrp="1"/>
          </p:cNvSpPr>
          <p:nvPr>
            <p:ph type="title"/>
          </p:nvPr>
        </p:nvSpPr>
        <p:spPr/>
        <p:txBody>
          <a:bodyPr/>
          <a:lstStyle/>
          <a:p>
            <a:r>
              <a:rPr lang="en-US" dirty="0"/>
              <a:t>FEATURES OFFERED</a:t>
            </a:r>
          </a:p>
        </p:txBody>
      </p:sp>
      <p:sp>
        <p:nvSpPr>
          <p:cNvPr id="3" name="Table Placeholder 2">
            <a:extLst>
              <a:ext uri="{FF2B5EF4-FFF2-40B4-BE49-F238E27FC236}">
                <a16:creationId xmlns:a16="http://schemas.microsoft.com/office/drawing/2014/main" id="{54BA7E4A-ADF0-FA5E-5E7D-E54106B1EF27}"/>
              </a:ext>
            </a:extLst>
          </p:cNvPr>
          <p:cNvSpPr>
            <a:spLocks noGrp="1"/>
          </p:cNvSpPr>
          <p:nvPr>
            <p:ph type="tbl" sz="quarter" idx="13"/>
          </p:nvPr>
        </p:nvSpPr>
        <p:spPr/>
        <p:txBody>
          <a:bodyPr>
            <a:normAutofit fontScale="70000" lnSpcReduction="20000"/>
          </a:bodyPr>
          <a:lstStyle/>
          <a:p>
            <a:r>
              <a:rPr lang="en-US" b="1" dirty="0"/>
              <a:t>6. Insight Generation with OpenAI GPT-3</a:t>
            </a:r>
          </a:p>
          <a:p>
            <a:r>
              <a:rPr lang="en-US" b="1" dirty="0"/>
              <a:t>Description:</a:t>
            </a:r>
            <a:r>
              <a:rPr lang="en-US" dirty="0"/>
              <a:t> Utilizes OpenAI's GPT-3 for natural language generation (NLG) to produce insights and summaries from the data. Generates textual insights that help in understanding complex data patterns.</a:t>
            </a:r>
          </a:p>
          <a:p>
            <a:r>
              <a:rPr lang="en-US" b="1" dirty="0"/>
              <a:t>7. Text Summarization and Sentiment Analysis</a:t>
            </a:r>
          </a:p>
          <a:p>
            <a:r>
              <a:rPr lang="en-US" b="1" dirty="0"/>
              <a:t>Description:</a:t>
            </a:r>
            <a:r>
              <a:rPr lang="en-US" dirty="0"/>
              <a:t> Provides text summarization using BERT and sentiment analysis using both BERT and NLTK's VADER. These features help in extracting and analyzing textual information from the data.</a:t>
            </a:r>
          </a:p>
          <a:p>
            <a:r>
              <a:rPr lang="en-US" b="1" dirty="0"/>
              <a:t>8. Big Data Processing with </a:t>
            </a:r>
            <a:r>
              <a:rPr lang="en-US" b="1" dirty="0" err="1"/>
              <a:t>PySpark</a:t>
            </a:r>
            <a:endParaRPr lang="en-US" b="1" dirty="0"/>
          </a:p>
          <a:p>
            <a:r>
              <a:rPr lang="en-US" b="1" dirty="0"/>
              <a:t>Description:</a:t>
            </a:r>
            <a:r>
              <a:rPr lang="en-US" dirty="0"/>
              <a:t> Supports loading and processing large datasets using Apache Spark. Includes functionality to handle missing values, filter data, and perform operations on Spark </a:t>
            </a:r>
            <a:r>
              <a:rPr lang="en-US" dirty="0" err="1"/>
              <a:t>DataFrames</a:t>
            </a:r>
            <a:r>
              <a:rPr lang="en-US" dirty="0"/>
              <a:t>.</a:t>
            </a:r>
          </a:p>
          <a:p>
            <a:r>
              <a:rPr lang="en-US" b="1" dirty="0"/>
              <a:t>9. Machine Learning Model Training</a:t>
            </a:r>
          </a:p>
          <a:p>
            <a:r>
              <a:rPr lang="en-US" b="1" dirty="0"/>
              <a:t>Description:</a:t>
            </a:r>
            <a:r>
              <a:rPr lang="en-US" dirty="0"/>
              <a:t> Trains machine learning models for classification and regression tasks. Includes training neural networks using TensorFlow and </a:t>
            </a:r>
            <a:r>
              <a:rPr lang="en-US" dirty="0" err="1"/>
              <a:t>PyTorch</a:t>
            </a:r>
            <a:r>
              <a:rPr lang="en-US" dirty="0"/>
              <a:t> for advanced model building.</a:t>
            </a:r>
          </a:p>
          <a:p>
            <a:r>
              <a:rPr lang="en-US" b="1" dirty="0"/>
              <a:t>10. Comprehensive Logging</a:t>
            </a:r>
          </a:p>
          <a:p>
            <a:r>
              <a:rPr lang="en-US" b="1" dirty="0"/>
              <a:t>Description:</a:t>
            </a:r>
            <a:r>
              <a:rPr lang="en-US" dirty="0"/>
              <a:t> Implements logging of user interactions and errors to help with debugging and improving the system. Ensures that the system's operations are transparent and traceable.</a:t>
            </a:r>
          </a:p>
          <a:p>
            <a:endParaRPr lang="en-US" dirty="0"/>
          </a:p>
        </p:txBody>
      </p:sp>
    </p:spTree>
    <p:extLst>
      <p:ext uri="{BB962C8B-B14F-4D97-AF65-F5344CB8AC3E}">
        <p14:creationId xmlns:p14="http://schemas.microsoft.com/office/powerpoint/2010/main" val="254344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78B5-C56E-A1DA-B17B-AE9BF7307EAD}"/>
              </a:ext>
            </a:extLst>
          </p:cNvPr>
          <p:cNvSpPr>
            <a:spLocks noGrp="1"/>
          </p:cNvSpPr>
          <p:nvPr>
            <p:ph type="title"/>
          </p:nvPr>
        </p:nvSpPr>
        <p:spPr/>
        <p:txBody>
          <a:bodyPr/>
          <a:lstStyle/>
          <a:p>
            <a:r>
              <a:rPr lang="en-US" dirty="0"/>
              <a:t>PROCESS FLOW</a:t>
            </a:r>
          </a:p>
        </p:txBody>
      </p:sp>
      <p:sp>
        <p:nvSpPr>
          <p:cNvPr id="4" name="Rectangle 1">
            <a:extLst>
              <a:ext uri="{FF2B5EF4-FFF2-40B4-BE49-F238E27FC236}">
                <a16:creationId xmlns:a16="http://schemas.microsoft.com/office/drawing/2014/main" id="{A0D7C5A0-508F-59E3-C46D-777F69E25FD5}"/>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Interface Interaction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Loading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Preprocessing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Analysis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Visualization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Insight Generation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Big Data Processing (Optional)</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Training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Output Results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Feedback Loop</a:t>
            </a:r>
            <a:r>
              <a:rPr kumimoji="0" lang="en-US" altLang="en-US" sz="1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35284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diagram">
            <a:extLst>
              <a:ext uri="{FF2B5EF4-FFF2-40B4-BE49-F238E27FC236}">
                <a16:creationId xmlns:a16="http://schemas.microsoft.com/office/drawing/2014/main" id="{544899D1-64D9-76CD-B098-568928077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070"/>
            <a:ext cx="12192000" cy="3964640"/>
          </a:xfrm>
          <a:prstGeom prst="rect">
            <a:avLst/>
          </a:prstGeom>
        </p:spPr>
      </p:pic>
      <p:sp>
        <p:nvSpPr>
          <p:cNvPr id="13" name="TextBox 12">
            <a:extLst>
              <a:ext uri="{FF2B5EF4-FFF2-40B4-BE49-F238E27FC236}">
                <a16:creationId xmlns:a16="http://schemas.microsoft.com/office/drawing/2014/main" id="{FA3DCC57-5DD1-42B1-0399-391081067E21}"/>
              </a:ext>
            </a:extLst>
          </p:cNvPr>
          <p:cNvSpPr txBox="1"/>
          <p:nvPr/>
        </p:nvSpPr>
        <p:spPr>
          <a:xfrm>
            <a:off x="2067339" y="665922"/>
            <a:ext cx="7762461" cy="369332"/>
          </a:xfrm>
          <a:prstGeom prst="rect">
            <a:avLst/>
          </a:prstGeom>
          <a:noFill/>
        </p:spPr>
        <p:txBody>
          <a:bodyPr wrap="square" rtlCol="0">
            <a:spAutoFit/>
          </a:bodyPr>
          <a:lstStyle/>
          <a:p>
            <a:r>
              <a:rPr lang="en-US" dirty="0"/>
              <a:t>ARCHITECTURE DIAGRAM</a:t>
            </a:r>
          </a:p>
        </p:txBody>
      </p:sp>
    </p:spTree>
    <p:extLst>
      <p:ext uri="{BB962C8B-B14F-4D97-AF65-F5344CB8AC3E}">
        <p14:creationId xmlns:p14="http://schemas.microsoft.com/office/powerpoint/2010/main" val="174809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09A2-A0AA-817D-449C-F9C4C6581489}"/>
              </a:ext>
            </a:extLst>
          </p:cNvPr>
          <p:cNvSpPr>
            <a:spLocks noGrp="1"/>
          </p:cNvSpPr>
          <p:nvPr>
            <p:ph type="title"/>
          </p:nvPr>
        </p:nvSpPr>
        <p:spPr/>
        <p:txBody>
          <a:bodyPr/>
          <a:lstStyle/>
          <a:p>
            <a:r>
              <a:rPr lang="en-US" dirty="0"/>
              <a:t>TECHNOLOGIES USED</a:t>
            </a:r>
          </a:p>
        </p:txBody>
      </p:sp>
      <p:sp>
        <p:nvSpPr>
          <p:cNvPr id="3" name="Table Placeholder 2">
            <a:extLst>
              <a:ext uri="{FF2B5EF4-FFF2-40B4-BE49-F238E27FC236}">
                <a16:creationId xmlns:a16="http://schemas.microsoft.com/office/drawing/2014/main" id="{328AD062-27A8-B291-B90D-A1A8A9F1D094}"/>
              </a:ext>
            </a:extLst>
          </p:cNvPr>
          <p:cNvSpPr>
            <a:spLocks noGrp="1"/>
          </p:cNvSpPr>
          <p:nvPr>
            <p:ph type="tbl" sz="quarter" idx="13"/>
          </p:nvPr>
        </p:nvSpPr>
        <p:spPr/>
        <p:txBody>
          <a:bodyPr/>
          <a:lstStyle/>
          <a:p>
            <a:r>
              <a:rPr lang="en-US" dirty="0"/>
              <a:t>1. Flask A lightweight web framework for building web applications. </a:t>
            </a:r>
          </a:p>
          <a:p>
            <a:r>
              <a:rPr lang="en-US" dirty="0"/>
              <a:t>2. </a:t>
            </a:r>
            <a:r>
              <a:rPr lang="en-US" dirty="0" err="1"/>
              <a:t>Streamlit</a:t>
            </a:r>
            <a:r>
              <a:rPr lang="en-US" dirty="0"/>
              <a:t>:  An open-source app framework for Machine Learning and Data Science projects. </a:t>
            </a:r>
          </a:p>
          <a:p>
            <a:r>
              <a:rPr lang="en-US" dirty="0"/>
              <a:t>3. Pandas A powerful data manipulation and analysis library for Python. </a:t>
            </a:r>
          </a:p>
          <a:p>
            <a:r>
              <a:rPr lang="en-US" dirty="0"/>
              <a:t>4. NumPy A fundamental package for numerical computing in Python, providing support for arrays and matrices. </a:t>
            </a:r>
          </a:p>
          <a:p>
            <a:r>
              <a:rPr lang="en-US" dirty="0"/>
              <a:t>5. Scikit-learn A machine learning library for Python that provides tools for classification, regression, and clustering.</a:t>
            </a:r>
          </a:p>
        </p:txBody>
      </p:sp>
    </p:spTree>
    <p:extLst>
      <p:ext uri="{BB962C8B-B14F-4D97-AF65-F5344CB8AC3E}">
        <p14:creationId xmlns:p14="http://schemas.microsoft.com/office/powerpoint/2010/main" val="317149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09A2-A0AA-817D-449C-F9C4C6581489}"/>
              </a:ext>
            </a:extLst>
          </p:cNvPr>
          <p:cNvSpPr>
            <a:spLocks noGrp="1"/>
          </p:cNvSpPr>
          <p:nvPr>
            <p:ph type="title"/>
          </p:nvPr>
        </p:nvSpPr>
        <p:spPr/>
        <p:txBody>
          <a:bodyPr/>
          <a:lstStyle/>
          <a:p>
            <a:r>
              <a:rPr lang="en-US" dirty="0"/>
              <a:t>TECHNOLOGIES USED</a:t>
            </a:r>
          </a:p>
        </p:txBody>
      </p:sp>
      <p:sp>
        <p:nvSpPr>
          <p:cNvPr id="3" name="Table Placeholder 2">
            <a:extLst>
              <a:ext uri="{FF2B5EF4-FFF2-40B4-BE49-F238E27FC236}">
                <a16:creationId xmlns:a16="http://schemas.microsoft.com/office/drawing/2014/main" id="{328AD062-27A8-B291-B90D-A1A8A9F1D094}"/>
              </a:ext>
            </a:extLst>
          </p:cNvPr>
          <p:cNvSpPr>
            <a:spLocks noGrp="1"/>
          </p:cNvSpPr>
          <p:nvPr>
            <p:ph type="tbl" sz="quarter" idx="13"/>
          </p:nvPr>
        </p:nvSpPr>
        <p:spPr/>
        <p:txBody>
          <a:bodyPr>
            <a:normAutofit lnSpcReduction="10000"/>
          </a:bodyPr>
          <a:lstStyle/>
          <a:p>
            <a:r>
              <a:rPr lang="en-US" dirty="0"/>
              <a:t>6. Matplotlib A plotting library for creating static, interactive, and animated visualizations in Python. </a:t>
            </a:r>
          </a:p>
          <a:p>
            <a:r>
              <a:rPr lang="en-US" dirty="0"/>
              <a:t>7. Seaborn A data visualization library based on Matplotlib that provides a high-level interface for drawing attractive statistical graphics. </a:t>
            </a:r>
          </a:p>
          <a:p>
            <a:r>
              <a:rPr lang="en-US" dirty="0"/>
              <a:t>8. </a:t>
            </a:r>
            <a:r>
              <a:rPr lang="en-US" dirty="0" err="1"/>
              <a:t>PySpark</a:t>
            </a:r>
            <a:r>
              <a:rPr lang="en-US" dirty="0"/>
              <a:t> A Python API for Apache Spark, enabling large-scale data processing and analysis. </a:t>
            </a:r>
          </a:p>
          <a:p>
            <a:r>
              <a:rPr lang="en-US" dirty="0"/>
              <a:t>9. OpenAI API A service for integrating advanced NLP capabilities and generating insights from text. </a:t>
            </a:r>
          </a:p>
          <a:p>
            <a:r>
              <a:rPr lang="en-US" dirty="0"/>
              <a:t>10. TensorFlow An open-source machine learning framework for building and training deep learning models. </a:t>
            </a:r>
          </a:p>
          <a:p>
            <a:r>
              <a:rPr lang="en-US" dirty="0"/>
              <a:t>11. </a:t>
            </a:r>
            <a:r>
              <a:rPr lang="en-US" dirty="0" err="1"/>
              <a:t>PyTorch</a:t>
            </a:r>
            <a:r>
              <a:rPr lang="en-US" dirty="0"/>
              <a:t> A deep learning framework that provides flexibility and efficiency for model development and training.</a:t>
            </a:r>
          </a:p>
        </p:txBody>
      </p:sp>
    </p:spTree>
    <p:extLst>
      <p:ext uri="{BB962C8B-B14F-4D97-AF65-F5344CB8AC3E}">
        <p14:creationId xmlns:p14="http://schemas.microsoft.com/office/powerpoint/2010/main" val="71646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0CE9-CCDD-E7BF-6EE0-B5EF86C2427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073C69C-53CB-3384-5353-4E9767660A03}"/>
              </a:ext>
            </a:extLst>
          </p:cNvPr>
          <p:cNvSpPr>
            <a:spLocks noGrp="1"/>
          </p:cNvSpPr>
          <p:nvPr>
            <p:ph idx="1"/>
          </p:nvPr>
        </p:nvSpPr>
        <p:spPr/>
        <p:txBody>
          <a:bodyPr/>
          <a:lstStyle/>
          <a:p>
            <a:r>
              <a:rPr lang="en-US" dirty="0"/>
              <a:t>TEAM LEAD:</a:t>
            </a:r>
          </a:p>
          <a:p>
            <a:r>
              <a:rPr lang="en-US" dirty="0"/>
              <a:t>1.DAVALA DEEPAK(AITAM)</a:t>
            </a:r>
          </a:p>
          <a:p>
            <a:r>
              <a:rPr lang="en-US" dirty="0"/>
              <a:t>CONTRIBUTERS:</a:t>
            </a:r>
          </a:p>
          <a:p>
            <a:r>
              <a:rPr lang="en-US" dirty="0"/>
              <a:t>2.JADDU HEMALATHA(AITAM)</a:t>
            </a:r>
          </a:p>
          <a:p>
            <a:r>
              <a:rPr lang="en-US" dirty="0"/>
              <a:t>3.ANGA SWAPNA(AITAM)</a:t>
            </a:r>
          </a:p>
        </p:txBody>
      </p:sp>
    </p:spTree>
    <p:extLst>
      <p:ext uri="{BB962C8B-B14F-4D97-AF65-F5344CB8AC3E}">
        <p14:creationId xmlns:p14="http://schemas.microsoft.com/office/powerpoint/2010/main" val="4140701439"/>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Shapes presentation</Template>
  <TotalTime>334</TotalTime>
  <Words>760</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Avenir Next LT Pro</vt:lpstr>
      <vt:lpstr>Avenir Next LT Pro Light</vt:lpstr>
      <vt:lpstr>Calibri</vt:lpstr>
      <vt:lpstr>Tw Cen MT</vt:lpstr>
      <vt:lpstr>Custom</vt:lpstr>
      <vt:lpstr>12. KNOWLEDGE REPRESENTATION USING INSIGHTS GENERATION</vt:lpstr>
      <vt:lpstr>UNIQUE IDEA BRIEF (SOLUTION)</vt:lpstr>
      <vt:lpstr>FEATURES OFFERED</vt:lpstr>
      <vt:lpstr>FEATURES OFFERED</vt:lpstr>
      <vt:lpstr>PROCESS FLOW</vt:lpstr>
      <vt:lpstr>PowerPoint Presentation</vt:lpstr>
      <vt:lpstr>TECHNOLOGIES USED</vt:lpstr>
      <vt:lpstr>TECHNOLOGIES USED</vt:lpstr>
      <vt:lpstr>TEAM MEMBERS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DAVALA</dc:creator>
  <cp:lastModifiedBy>DEEPAK DAVALA</cp:lastModifiedBy>
  <cp:revision>1</cp:revision>
  <dcterms:created xsi:type="dcterms:W3CDTF">2024-07-15T07:58:55Z</dcterms:created>
  <dcterms:modified xsi:type="dcterms:W3CDTF">2024-07-15T13:32:59Z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