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502347255881076"/>
          <c:y val="0.181681506679135"/>
          <c:w val="0.7605024059492564"/>
          <c:h val="0.6329311570428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7"/>
          <c:y val="0.28097140201224846"/>
          <c:w val="0.17117376294591485"/>
          <c:h val="0.305659722222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7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PAK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312211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NM ID : EC7DBF2F1850370ABEB4B09235DCCAEA</a:t>
            </a:r>
            <a:endParaRPr altLang="en-US" lang="zh-CN"/>
          </a:p>
          <a:p>
            <a:r>
              <a:rPr dirty="0" sz="2400" lang="en-US"/>
              <a:t>DEPARTMENT: B.COM (A &amp; F)</a:t>
            </a:r>
          </a:p>
          <a:p>
            <a:r>
              <a:rPr dirty="0" sz="2400" lang="en-US"/>
              <a:t>COLLEGE Mar Gregorios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extBox 1"/>
          <p:cNvSpPr txBox="1"/>
          <p:nvPr/>
        </p:nvSpPr>
        <p:spPr>
          <a:xfrm>
            <a:off x="1669307" y="1049337"/>
            <a:ext cx="5867400" cy="594008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Edunet</a:t>
            </a:r>
            <a:r>
              <a:rPr dirty="0" sz="2000" lang="en-IN"/>
              <a:t> Dashboard</a:t>
            </a:r>
          </a:p>
          <a:p>
            <a:r>
              <a:rPr b="1" dirty="0" sz="2000" lang="en-IN"/>
              <a:t>Feature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id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name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status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performance</a:t>
            </a:r>
          </a:p>
          <a:p>
            <a:r>
              <a:rPr b="1" dirty="0" sz="2000" lang="en-IN"/>
              <a:t>Data Cleaning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Identify the missing value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Filterout</a:t>
            </a:r>
            <a:endParaRPr dirty="0" sz="2000" lang="en-IN"/>
          </a:p>
          <a:p>
            <a:r>
              <a:rPr b="1" dirty="0" sz="2000" lang="en-IN"/>
              <a:t>Performance level</a:t>
            </a:r>
          </a:p>
          <a:p>
            <a:r>
              <a:rPr dirty="0" sz="2000" lang="en-IN"/>
              <a:t>*    Employee performance score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current ratings</a:t>
            </a:r>
          </a:p>
          <a:p>
            <a:r>
              <a:rPr b="1" dirty="0" sz="2000" lang="en-IN"/>
              <a:t>Summary</a:t>
            </a:r>
            <a:r>
              <a:rPr dirty="0" sz="2000" lang="en-IN"/>
              <a:t>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Pivot table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Slicer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Cluster chart</a:t>
            </a:r>
          </a:p>
          <a:p>
            <a:endParaRPr dirty="0" sz="2000" lang="en-IN"/>
          </a:p>
          <a:p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p>
            <a:r>
              <a:rPr dirty="0" lang="en-IN"/>
              <a:t>CLUSTER CHART</a:t>
            </a:r>
          </a:p>
        </p:txBody>
      </p:sp>
      <p:graphicFrame>
        <p:nvGraphicFramePr>
          <p:cNvPr id="4194304" name="Chart 4"/>
          <p:cNvGraphicFramePr>
            <a:graphicFrameLocks/>
          </p:cNvGraphicFramePr>
          <p:nvPr/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95601" y="1600200"/>
            <a:ext cx="5638800" cy="1323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IN THIS EMPLOYEE PERFORMANCE ANALYSIS THE EMPLOYEE WILL GET THEIR RATINGS ACCORDING TO THEIR PERFORMANCE AS CLASSIFIED IN THIS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66800" y="2978870"/>
            <a:ext cx="5489542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1898307" y="2702093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1747837" y="3280112"/>
            <a:ext cx="54102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514601" y="2895600"/>
            <a:ext cx="4343400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00400" y="2848977"/>
            <a:ext cx="4724400" cy="163121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Conditional formatting – missing</a:t>
            </a:r>
          </a:p>
          <a:p>
            <a:r>
              <a:rPr dirty="0" sz="2000" lang="en-IN"/>
              <a:t>Filter – Remove</a:t>
            </a:r>
          </a:p>
          <a:p>
            <a:r>
              <a:rPr dirty="0" sz="2000" lang="en-IN"/>
              <a:t>Formula – performance level</a:t>
            </a:r>
          </a:p>
          <a:p>
            <a:r>
              <a:rPr dirty="0" sz="2000" lang="en-IN"/>
              <a:t>Pivot – summary</a:t>
            </a:r>
          </a:p>
          <a:p>
            <a:r>
              <a:rPr dirty="0" sz="2000" lang="en-IN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p>
            <a:r>
              <a:rPr dirty="0" sz="2800" lang="en-IN"/>
              <a:t>Employee dataset – dashboard</a:t>
            </a:r>
          </a:p>
          <a:p>
            <a:r>
              <a:rPr dirty="0" sz="2800" lang="en-IN"/>
              <a:t>26 – features</a:t>
            </a:r>
          </a:p>
          <a:p>
            <a:r>
              <a:rPr dirty="0" sz="2800" lang="en-IN"/>
              <a:t>9 – features</a:t>
            </a:r>
          </a:p>
          <a:p>
            <a:r>
              <a:rPr dirty="0" sz="2800" lang="en-IN"/>
              <a:t>Employee id – numerical</a:t>
            </a:r>
          </a:p>
          <a:p>
            <a:r>
              <a:rPr dirty="0" sz="2800" lang="en-IN"/>
              <a:t>Name – text</a:t>
            </a:r>
          </a:p>
          <a:p>
            <a:r>
              <a:rPr dirty="0" sz="2800" lang="en-IN"/>
              <a:t>Employee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 –male, female</a:t>
            </a:r>
          </a:p>
          <a:p>
            <a:r>
              <a:rPr dirty="0" sz="2800" lang="en-IN"/>
              <a:t>Employee Rating – numerical</a:t>
            </a:r>
          </a:p>
          <a:p>
            <a:endParaRPr dirty="0" sz="2800" lang="en-IN"/>
          </a:p>
          <a:p>
            <a:endParaRPr dirty="0" sz="2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11"/>
          <p:cNvSpPr txBox="1"/>
          <p:nvPr/>
        </p:nvSpPr>
        <p:spPr>
          <a:xfrm>
            <a:off x="3050060" y="3112013"/>
            <a:ext cx="6100118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Performance Level =IFS(Z13&gt;=5,"VERY HIGH",Z13&gt;=4,"HIGH",Z13&gt;=3,"MED",TRUE,"LOW")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Guest User</cp:lastModifiedBy>
  <dcterms:created xsi:type="dcterms:W3CDTF">2024-03-29T04:07:22Z</dcterms:created>
  <dcterms:modified xsi:type="dcterms:W3CDTF">2024-09-02T04:11:49Z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02c63dce8efd4d37b21857cf84f8dd01</vt:lpwstr>
  </property>
</Properties>
</file>