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c36a632d1d5dcf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c36a632d1d5dcf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6c36a632d1d5dc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6c36a632d1d5dc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6c36a632d1d5dcf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6c36a632d1d5dcf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6c36a632d1d5dcf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6c36a632d1d5dcf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6c36a632d1d5dcf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6c36a632d1d5dcf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6c36a632d1d5dcf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6c36a632d1d5dcf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6c36a632d1d5dcf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6c36a632d1d5dcf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6c36a632d1d5dcf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6c36a632d1d5dcf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c36a632d1d5dcf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c36a632d1d5dcf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eepakravi256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EMPLOYEE DATA ANALYSIS BY USING EXCEL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4577" y="2043212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344250" y="2324250"/>
            <a:ext cx="4395600" cy="1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Deepak.R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3"/>
              </a:rPr>
              <a:t>Deepakravi256@gmail.com</a:t>
            </a:r>
            <a:r>
              <a:rPr lang="en-GB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Commerce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Government Arts and seniors college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Chani 600021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*  RECAP OF THE IMPORTANCE  OF DATA ANALIYSIS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FINAL THOUGHTS 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*   ENCOURAGE CONTINUING TO EXPLORE EXCEL’S POWERFUL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   FEATURES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1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TITLE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EMPLOYEE DATA ANALIYES USING BY EXCEL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*  IMPORTANCE OF DATA ANALIYES IN DECISION MAKING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EXCEL</a:t>
            </a:r>
            <a:r>
              <a:rPr lang="en-GB"/>
              <a:t>’S ROLE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*WIDELY  USED TOOL FOR DATA MANIPULATION AND ANALIYES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FEATURES OF EXCEL FOR DATA ANALIYES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623402" y="1253867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 SUM, AVERAGE, COUNT,IF,VLOOKUP,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VISUALIZATION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*  CHARTS,GRAPHS AND POVIT TABLES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TOOLS 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* SORTING, FILTERING AND DATA VALITAION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381250"/>
            <a:ext cx="8832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IMPORTANCE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 ENSURING DATA QUALITY BEFORE ANALIYES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TECHNIQUES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REMOVING DUPLICATES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HANDLING MISSING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TEXT FUNCTIONS  ( TRIM, UPPER, LOWER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ANALYZING DATA WITH FORMULAS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ANALIYES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* DESCRIPTIVE STATISTICS  (MEAN, MODE, MEDIAN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* CONDITIONAL CALCULATION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ADVANCED FUNCTIONS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* NESTED FORUMLAS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* ARRAY  FUNTIONS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VISUALIZING DATA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VISUALS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* BAR CHART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 * PIE CHART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* LINE GRAPHS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CREATING PIVOT TABLES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        *  SUMMARIZE LARGE DATA SETS EFFECTIVELY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EXAMPLE 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321768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SCENARIO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* ANALYZING SALES DATA FOR 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DEMONSTRATION 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* SHOW HOW TO APPLY  EXCEL TOOLS ON SAMPLE DATA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PRACTICES </a:t>
            </a:r>
            <a:r>
              <a:rPr lang="en-GB"/>
              <a:t>FOR DATA ANALYSIS 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TIPS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* ORGANIZE DATA IN TABLES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* KEEP RAW DATA INTACT AND CREATE SEPARATE ANALIYSIS SHEET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* DOCUMENTS YOUR PROCESS FOR REPRODUCIBILITY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