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58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FT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2201116PI</dc:creator>
  <dcterms:created xsi:type="dcterms:W3CDTF">2024-08-29T19:05:01Z</dcterms:created>
  <dcterms:modified xsi:type="dcterms:W3CDTF">2024-08-30T06:21:56Z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f65c0ad0e8cd4fafb68c8e78069bcf2b</vt:lpwstr>
  </property>
</Properties>
</file>