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2E6F-8FEE-4C92-8DE6-08C6F99E6C45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B0B7-4FC4-4F68-BA0F-1165C4B2D1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7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2E6F-8FEE-4C92-8DE6-08C6F99E6C45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B0B7-4FC4-4F68-BA0F-1165C4B2D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3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2E6F-8FEE-4C92-8DE6-08C6F99E6C45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B0B7-4FC4-4F68-BA0F-1165C4B2D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2E6F-8FEE-4C92-8DE6-08C6F99E6C45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B0B7-4FC4-4F68-BA0F-1165C4B2D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2E6F-8FEE-4C92-8DE6-08C6F99E6C45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B0B7-4FC4-4F68-BA0F-1165C4B2D1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0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2E6F-8FEE-4C92-8DE6-08C6F99E6C45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B0B7-4FC4-4F68-BA0F-1165C4B2D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6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2E6F-8FEE-4C92-8DE6-08C6F99E6C45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B0B7-4FC4-4F68-BA0F-1165C4B2D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2E6F-8FEE-4C92-8DE6-08C6F99E6C45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B0B7-4FC4-4F68-BA0F-1165C4B2D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0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2E6F-8FEE-4C92-8DE6-08C6F99E6C45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B0B7-4FC4-4F68-BA0F-1165C4B2D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9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8D2E6F-8FEE-4C92-8DE6-08C6F99E6C45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B6B0B7-4FC4-4F68-BA0F-1165C4B2D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2E6F-8FEE-4C92-8DE6-08C6F99E6C45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B0B7-4FC4-4F68-BA0F-1165C4B2D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7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8D2E6F-8FEE-4C92-8DE6-08C6F99E6C45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B6B0B7-4FC4-4F68-BA0F-1165C4B2D1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73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1176"/>
            <a:ext cx="9144000" cy="1101614"/>
          </a:xfrm>
        </p:spPr>
        <p:txBody>
          <a:bodyPr>
            <a:normAutofit/>
          </a:bodyPr>
          <a:lstStyle/>
          <a:p>
            <a:r>
              <a:rPr lang="en-US" sz="4400" b="1" u="sng" dirty="0" smtClean="0">
                <a:latin typeface="Arabic Typesetting" panose="03020402040406030203" pitchFamily="66" charset="-78"/>
                <a:ea typeface="Cambria Math" panose="02040503050406030204" pitchFamily="18" charset="0"/>
                <a:cs typeface="Arabic Typesetting" panose="03020402040406030203" pitchFamily="66" charset="-78"/>
              </a:rPr>
              <a:t>ANTI-ALZHEIMER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01938"/>
            <a:ext cx="9144000" cy="1655762"/>
          </a:xfrm>
        </p:spPr>
        <p:txBody>
          <a:bodyPr/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Always remember for those who cannot 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46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061171" cy="815848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What is the problem?</a:t>
            </a:r>
            <a:endParaRPr lang="en-US" sz="2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79" y="1928320"/>
            <a:ext cx="10177550" cy="231348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cap="none" spc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DokChampa" panose="020B0604020202020204" pitchFamily="34" charset="-34"/>
              </a:rPr>
              <a:t>To build a project for the people who are going through Alzheimer(Memory Loss) for their better living.</a:t>
            </a:r>
            <a: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/>
            </a:r>
            <a:b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</a:br>
            <a:r>
              <a:rPr lang="en-US" sz="1800" cap="none" spc="0" dirty="0">
                <a:solidFill>
                  <a:prstClr val="black"/>
                </a:solidFill>
                <a:cs typeface="DokChampa" panose="020B0604020202020204" pitchFamily="34" charset="-34"/>
              </a:rPr>
              <a:t/>
            </a:r>
            <a:br>
              <a:rPr lang="en-US" sz="1800" cap="none" spc="0" dirty="0">
                <a:solidFill>
                  <a:prstClr val="black"/>
                </a:solidFill>
                <a:cs typeface="DokChampa" panose="020B0604020202020204" pitchFamily="34" charset="-34"/>
              </a:rPr>
            </a:br>
            <a:r>
              <a:rPr lang="en-US" sz="23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-Alzheimer's </a:t>
            </a:r>
            <a:r>
              <a:rPr lang="en-US" sz="2300" cap="none" spc="0" dirty="0">
                <a:solidFill>
                  <a:prstClr val="black"/>
                </a:solidFill>
                <a:cs typeface="DokChampa" panose="020B0604020202020204" pitchFamily="34" charset="-34"/>
              </a:rPr>
              <a:t>is a type of dementia that causes problems with memory, thinking and behavior</a:t>
            </a:r>
            <a:r>
              <a:rPr lang="en-US" sz="23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.</a:t>
            </a:r>
            <a:br>
              <a:rPr lang="en-US" sz="23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</a:br>
            <a:r>
              <a:rPr lang="en-US" sz="23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-Over </a:t>
            </a:r>
            <a:r>
              <a:rPr lang="en-US" sz="2300" cap="none" spc="0" dirty="0">
                <a:solidFill>
                  <a:prstClr val="black"/>
                </a:solidFill>
                <a:cs typeface="DokChampa" panose="020B0604020202020204" pitchFamily="34" charset="-34"/>
              </a:rPr>
              <a:t>5 million people over the age of 65 are living with </a:t>
            </a:r>
            <a:r>
              <a:rPr lang="en-US" sz="23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such disease, it is found in adults too.</a:t>
            </a:r>
            <a:r>
              <a:rPr lang="en-US" sz="2300" cap="none" spc="0" dirty="0">
                <a:solidFill>
                  <a:prstClr val="black"/>
                </a:solidFill>
                <a:cs typeface="DokChampa" panose="020B0604020202020204" pitchFamily="34" charset="-34"/>
              </a:rPr>
              <a:t/>
            </a:r>
            <a:br>
              <a:rPr lang="en-US" sz="2300" cap="none" spc="0" dirty="0">
                <a:solidFill>
                  <a:prstClr val="black"/>
                </a:solidFill>
                <a:cs typeface="DokChampa" panose="020B0604020202020204" pitchFamily="34" charset="-34"/>
              </a:rPr>
            </a:br>
            <a:r>
              <a:rPr lang="en-US" sz="23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-Symptoms </a:t>
            </a:r>
            <a:r>
              <a:rPr lang="en-US" sz="2300" cap="none" spc="0" dirty="0">
                <a:solidFill>
                  <a:prstClr val="black"/>
                </a:solidFill>
                <a:cs typeface="DokChampa" panose="020B0604020202020204" pitchFamily="34" charset="-34"/>
              </a:rPr>
              <a:t>such as forgetfulness and </a:t>
            </a:r>
            <a:r>
              <a:rPr lang="en-US" sz="23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confusion makes it difficult to perform the </a:t>
            </a:r>
            <a:r>
              <a:rPr lang="en-US" sz="2300" cap="none" spc="0" dirty="0">
                <a:solidFill>
                  <a:prstClr val="black"/>
                </a:solidFill>
                <a:cs typeface="DokChampa" panose="020B0604020202020204" pitchFamily="34" charset="-34"/>
              </a:rPr>
              <a:t>daily </a:t>
            </a:r>
            <a:r>
              <a:rPr lang="en-US" sz="23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tasks. </a:t>
            </a:r>
            <a: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/>
            </a:r>
            <a:b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</a:br>
            <a:endParaRPr lang="en-US" sz="1800" cap="none" spc="0" dirty="0" smtClean="0">
              <a:solidFill>
                <a:prstClr val="black"/>
              </a:solidFill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7744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9476275" cy="838028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What is the solution?</a:t>
            </a:r>
            <a:endParaRPr lang="en-US" sz="2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1879845"/>
            <a:ext cx="10145976" cy="220275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sz="23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-Continuously reminding them about their identity and  people around them. </a:t>
            </a:r>
            <a:br>
              <a:rPr lang="en-US" sz="23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</a:br>
            <a:r>
              <a:rPr lang="en-US" sz="23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-Notifying them about their daily schedule in order to perform the tasks.</a:t>
            </a:r>
            <a:br>
              <a:rPr lang="en-US" sz="23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</a:br>
            <a:r>
              <a:rPr lang="en-US" sz="23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-So, that till the time they forget the details, they will again be notified.</a:t>
            </a:r>
          </a:p>
          <a:p>
            <a:endParaRPr lang="en-US" sz="2000" cap="none" spc="0" dirty="0" smtClean="0">
              <a:solidFill>
                <a:prstClr val="black"/>
              </a:solidFill>
              <a:cs typeface="DokChampa" panose="020B0604020202020204" pitchFamily="34" charset="-34"/>
            </a:endParaRPr>
          </a:p>
          <a:p>
            <a:r>
              <a:rPr lang="en-US" cap="none" spc="0" dirty="0">
                <a:solidFill>
                  <a:prstClr val="black"/>
                </a:solidFill>
                <a:cs typeface="DokChampa" panose="020B0604020202020204" pitchFamily="34" charset="-34"/>
              </a:rPr>
              <a:t/>
            </a:r>
            <a:br>
              <a:rPr lang="en-US" cap="none" spc="0" dirty="0">
                <a:solidFill>
                  <a:prstClr val="black"/>
                </a:solidFill>
                <a:cs typeface="DokChampa" panose="020B0604020202020204" pitchFamily="34" charset="-34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2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79" y="591527"/>
            <a:ext cx="10061171" cy="1018333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Competitors:</a:t>
            </a:r>
            <a:endParaRPr lang="en-US" sz="2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79" y="1763936"/>
            <a:ext cx="10058400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There are few apps for people with Alzheimer:</a:t>
            </a:r>
          </a:p>
          <a:p>
            <a:pPr>
              <a:lnSpc>
                <a:spcPct val="150000"/>
              </a:lnSpc>
            </a:pPr>
            <a: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-Mind Mate</a:t>
            </a:r>
            <a:b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</a:br>
            <a: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-Alzheimer’s Society’s Talking Point Forum</a:t>
            </a:r>
            <a:b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</a:br>
            <a: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-Spaced Retrieval Theory(Memory Training)</a:t>
            </a:r>
            <a:b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</a:br>
            <a: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-Lumosity Mobile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0004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4508" y="488496"/>
            <a:ext cx="10061171" cy="1005454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What’s Innovative?</a:t>
            </a:r>
            <a:endParaRPr lang="en-US" sz="2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78" y="1493950"/>
            <a:ext cx="10171735" cy="2717442"/>
          </a:xfrm>
        </p:spPr>
        <p:txBody>
          <a:bodyPr>
            <a:normAutofit fontScale="92500" lnSpcReduction="10000"/>
          </a:bodyPr>
          <a:lstStyle/>
          <a:p>
            <a:r>
              <a:rPr lang="en-US" cap="none" spc="0" dirty="0">
                <a:solidFill>
                  <a:prstClr val="black"/>
                </a:solidFill>
                <a:cs typeface="DokChampa" panose="020B0604020202020204" pitchFamily="34" charset="-34"/>
              </a:rPr>
              <a:t/>
            </a:r>
            <a:br>
              <a:rPr lang="en-US" cap="none" spc="0" dirty="0">
                <a:solidFill>
                  <a:prstClr val="black"/>
                </a:solidFill>
                <a:cs typeface="DokChampa" panose="020B0604020202020204" pitchFamily="34" charset="-34"/>
              </a:rPr>
            </a:br>
            <a: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In our project, we have added some functionalities to our App :</a:t>
            </a:r>
          </a:p>
          <a:p>
            <a:pPr>
              <a:lnSpc>
                <a:spcPct val="150000"/>
              </a:lnSpc>
            </a:pPr>
            <a:r>
              <a:rPr lang="en-US" sz="1800" cap="none" spc="0" dirty="0">
                <a:solidFill>
                  <a:prstClr val="black"/>
                </a:solidFill>
                <a:cs typeface="DokChampa" panose="020B0604020202020204" pitchFamily="34" charset="-34"/>
              </a:rPr>
              <a:t>-</a:t>
            </a:r>
            <a: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Notifying about the regular schedule at specified intervals.</a:t>
            </a:r>
            <a:b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</a:br>
            <a: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-Tracking the patient and alerting the family members even the patient when schedule is not followed.</a:t>
            </a:r>
            <a:b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</a:br>
            <a: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-Chatbox is implemented so that the patient can ask some relevant questions(</a:t>
            </a:r>
            <a:r>
              <a:rPr lang="en-US" sz="1800" cap="none" spc="0" dirty="0" err="1" smtClean="0">
                <a:solidFill>
                  <a:prstClr val="black"/>
                </a:solidFill>
                <a:cs typeface="DokChampa" panose="020B0604020202020204" pitchFamily="34" charset="-34"/>
              </a:rPr>
              <a:t>e.g</a:t>
            </a:r>
            <a: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 Who am I? where am I?).</a:t>
            </a:r>
            <a:b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</a:br>
            <a: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-Clicking the picture of new people they meet with the details of the person and can verify it with the database.</a:t>
            </a:r>
            <a:b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</a:br>
            <a: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-In the App, we have provided a section where he can check the people he knows.</a:t>
            </a:r>
          </a:p>
        </p:txBody>
      </p:sp>
    </p:spTree>
    <p:extLst>
      <p:ext uri="{BB962C8B-B14F-4D97-AF65-F5344CB8AC3E}">
        <p14:creationId xmlns:p14="http://schemas.microsoft.com/office/powerpoint/2010/main" val="21059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540011"/>
            <a:ext cx="9746731" cy="709240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What we have covered?</a:t>
            </a:r>
            <a:endParaRPr lang="en-US" sz="2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352282"/>
            <a:ext cx="2843655" cy="4739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499" y="1352282"/>
            <a:ext cx="2883580" cy="4739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643" y="1352283"/>
            <a:ext cx="3012368" cy="485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0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9888400" cy="722118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What’s our team?</a:t>
            </a:r>
            <a:endParaRPr lang="en-US" sz="2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1622266"/>
            <a:ext cx="10058400" cy="231866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600" cap="none" spc="0" dirty="0">
                <a:solidFill>
                  <a:prstClr val="black"/>
                </a:solidFill>
                <a:cs typeface="DokChampa" panose="020B0604020202020204" pitchFamily="34" charset="-34"/>
              </a:rPr>
              <a:t/>
            </a:r>
            <a:br>
              <a:rPr lang="en-US" sz="2600" cap="none" spc="0" dirty="0">
                <a:solidFill>
                  <a:prstClr val="black"/>
                </a:solidFill>
                <a:cs typeface="DokChampa" panose="020B0604020202020204" pitchFamily="34" charset="-34"/>
              </a:rPr>
            </a:br>
            <a:r>
              <a:rPr lang="en-US" sz="19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“Teamwork begins by building trust. And the only way to do that is to overcome our need for invulnerability.”</a:t>
            </a:r>
          </a:p>
          <a:p>
            <a:pPr>
              <a:lnSpc>
                <a:spcPct val="150000"/>
              </a:lnSpc>
            </a:pPr>
            <a: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 </a:t>
            </a:r>
            <a:r>
              <a:rPr lang="en-US" sz="1900" b="1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Ayantika Nandi </a:t>
            </a:r>
            <a:r>
              <a:rPr lang="en-US" sz="19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(IoT Intern and Professional Writing)</a:t>
            </a:r>
            <a:br>
              <a:rPr lang="en-US" sz="19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</a:br>
            <a:r>
              <a:rPr lang="en-US" sz="19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 </a:t>
            </a:r>
            <a:r>
              <a:rPr lang="en-US" sz="1900" b="1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Deepak Kumar </a:t>
            </a:r>
            <a:r>
              <a:rPr lang="en-US" sz="19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(IoT Intern and Python Developer)</a:t>
            </a:r>
            <a:br>
              <a:rPr lang="en-US" sz="19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</a:br>
            <a:r>
              <a:rPr lang="en-US" sz="19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 </a:t>
            </a:r>
            <a:r>
              <a:rPr lang="en-US" sz="1900" b="1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Rahul Pandey   </a:t>
            </a:r>
            <a:r>
              <a:rPr lang="en-US" sz="19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(App Developer and Java Developer)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</TotalTime>
  <Words>74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Arabic Typesetting</vt:lpstr>
      <vt:lpstr>Calibri</vt:lpstr>
      <vt:lpstr>Calibri Light</vt:lpstr>
      <vt:lpstr>Cambria Math</vt:lpstr>
      <vt:lpstr>DokChampa</vt:lpstr>
      <vt:lpstr>Retrospect</vt:lpstr>
      <vt:lpstr>ANTI-ALZHEIMER </vt:lpstr>
      <vt:lpstr>What is the problem?</vt:lpstr>
      <vt:lpstr>What is the solution?</vt:lpstr>
      <vt:lpstr>Competitors:</vt:lpstr>
      <vt:lpstr>What’s Innovative?</vt:lpstr>
      <vt:lpstr>What we have covered?</vt:lpstr>
      <vt:lpstr>What’s our team?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ANTI-ALZHEIMER</dc:title>
  <dc:creator>ayantika</dc:creator>
  <cp:lastModifiedBy>ayantika</cp:lastModifiedBy>
  <cp:revision>12</cp:revision>
  <dcterms:created xsi:type="dcterms:W3CDTF">2018-07-08T04:05:17Z</dcterms:created>
  <dcterms:modified xsi:type="dcterms:W3CDTF">2018-07-08T05:40:04Z</dcterms:modified>
</cp:coreProperties>
</file>