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3366FF"/>
    <a:srgbClr val="660066"/>
    <a:srgbClr val="8F0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BBE9C-719C-4D9F-BD55-0FB864A8078B}" type="doc">
      <dgm:prSet loTypeId="urn:microsoft.com/office/officeart/2005/8/layout/process2" loCatId="process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0637AF0E-040A-4880-9922-9612197327F5}">
      <dgm:prSet phldrT="[Text]" custT="1"/>
      <dgm:spPr/>
      <dgm:t>
        <a:bodyPr/>
        <a:lstStyle/>
        <a:p>
          <a:r>
            <a:rPr lang="en-IN" sz="1200" dirty="0"/>
            <a:t>Considerations in the system design</a:t>
          </a:r>
        </a:p>
      </dgm:t>
    </dgm:pt>
    <dgm:pt modelId="{38451413-9B89-4F6C-8C33-6E495F30C59F}" type="parTrans" cxnId="{A1393E2D-48DE-4A79-948C-FF2090FA857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0FFFAF0-847E-4F36-8B1B-B356C14BD8C6}" type="sibTrans" cxnId="{A1393E2D-48DE-4A79-948C-FF2090FA857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2F41803-7B85-4765-BD60-642E4405BD25}">
      <dgm:prSet phldrT="[Text]" custT="1"/>
      <dgm:spPr/>
      <dgm:t>
        <a:bodyPr/>
        <a:lstStyle/>
        <a:p>
          <a:r>
            <a:rPr lang="en-IN" sz="1200" dirty="0"/>
            <a:t>Setting the Design Objectives</a:t>
          </a:r>
        </a:p>
      </dgm:t>
    </dgm:pt>
    <dgm:pt modelId="{F39976C2-5C19-44F9-8E43-EBA0216A85F1}" type="parTrans" cxnId="{EEA4E783-A1F3-4175-B767-D04489F586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6DD8AD6-B478-4BA3-BD22-19B9DE74C978}" type="sibTrans" cxnId="{EEA4E783-A1F3-4175-B767-D04489F586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FC02509-3157-4639-B8BD-96DBA5EBFD7A}">
      <dgm:prSet phldrT="[Text]" custT="1"/>
      <dgm:spPr/>
      <dgm:t>
        <a:bodyPr/>
        <a:lstStyle/>
        <a:p>
          <a:r>
            <a:rPr lang="en-IN" sz="1200" dirty="0"/>
            <a:t>Type of Power transmission</a:t>
          </a:r>
        </a:p>
      </dgm:t>
    </dgm:pt>
    <dgm:pt modelId="{CB6C7689-3A0B-4B44-BAF0-CCE654549E0D}" type="parTrans" cxnId="{3DF648D6-6923-46A8-907C-C3835146B14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1890BAF-CF1B-48F3-82BB-2E792CEE3981}" type="sibTrans" cxnId="{3DF648D6-6923-46A8-907C-C3835146B14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7A62089-02A7-42E2-B700-2F30E4D8026D}">
      <dgm:prSet phldrT="[Text]" custT="1"/>
      <dgm:spPr/>
      <dgm:t>
        <a:bodyPr/>
        <a:lstStyle/>
        <a:p>
          <a:r>
            <a:rPr lang="en-IN" sz="1200" dirty="0"/>
            <a:t>Selection of  </a:t>
          </a:r>
          <a:r>
            <a:rPr lang="en-IN" sz="1200" dirty="0" err="1"/>
            <a:t>Differntial</a:t>
          </a:r>
          <a:endParaRPr lang="en-IN" sz="1200" dirty="0"/>
        </a:p>
      </dgm:t>
    </dgm:pt>
    <dgm:pt modelId="{BF8530EB-22F9-401A-95A9-1DE10059941A}" type="parTrans" cxnId="{BAD40272-D7C7-4441-AD15-03180403B12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450E4CE-5394-456A-83CB-08313FCD9A3C}" type="sibTrans" cxnId="{BAD40272-D7C7-4441-AD15-03180403B12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4650405-9AE1-4405-8FEC-302EC83DEB09}">
      <dgm:prSet phldrT="[Text]" custT="1"/>
      <dgm:spPr/>
      <dgm:t>
        <a:bodyPr/>
        <a:lstStyle/>
        <a:p>
          <a:r>
            <a:rPr lang="en-IN" sz="1200" dirty="0"/>
            <a:t>Design of Sprocket</a:t>
          </a:r>
        </a:p>
        <a:p>
          <a:r>
            <a:rPr lang="en-IN" sz="1200" dirty="0"/>
            <a:t>Material </a:t>
          </a:r>
          <a:r>
            <a:rPr lang="en-IN" sz="1200" dirty="0" err="1"/>
            <a:t>Selectiom</a:t>
          </a:r>
          <a:endParaRPr lang="en-IN" sz="1200" dirty="0"/>
        </a:p>
      </dgm:t>
    </dgm:pt>
    <dgm:pt modelId="{B6C26820-2B3F-493C-931B-A52A315D7E3A}" type="parTrans" cxnId="{5E05F0EE-3BAA-4563-8BE9-0268318F8B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5611EF8-B78F-42CE-B622-93A3B4D7499B}" type="sibTrans" cxnId="{5E05F0EE-3BAA-4563-8BE9-0268318F8B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4F1C393-9229-4D07-B66B-708A6BEB7135}">
      <dgm:prSet phldrT="[Text]" custT="1"/>
      <dgm:spPr/>
      <dgm:t>
        <a:bodyPr/>
        <a:lstStyle/>
        <a:p>
          <a:r>
            <a:rPr lang="en-IN" sz="1200" dirty="0"/>
            <a:t>Design of </a:t>
          </a:r>
          <a:r>
            <a:rPr lang="en-IN" sz="1200" dirty="0" err="1"/>
            <a:t>spoolmount</a:t>
          </a:r>
          <a:endParaRPr lang="en-IN" sz="1200" dirty="0"/>
        </a:p>
      </dgm:t>
    </dgm:pt>
    <dgm:pt modelId="{3B4863EC-24B6-4203-ABE5-B5113A7F3242}" type="parTrans" cxnId="{388A181E-88CD-406D-AF85-3DF2D92FF64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DDC96B1-F5F1-49B6-A2C4-871452111557}" type="sibTrans" cxnId="{388A181E-88CD-406D-AF85-3DF2D92FF64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6BE71AA-8123-4A8D-800F-610AF722615E}">
      <dgm:prSet phldrT="[Text]" custT="1"/>
      <dgm:spPr/>
      <dgm:t>
        <a:bodyPr/>
        <a:lstStyle/>
        <a:p>
          <a:r>
            <a:rPr lang="en-IN" sz="1200" dirty="0"/>
            <a:t>Manufacturing of </a:t>
          </a:r>
          <a:r>
            <a:rPr lang="en-IN" sz="1200" dirty="0" err="1"/>
            <a:t>Scattershield</a:t>
          </a:r>
          <a:endParaRPr lang="en-IN" sz="1200" dirty="0"/>
        </a:p>
      </dgm:t>
    </dgm:pt>
    <dgm:pt modelId="{1FB1367C-8FAE-48AE-9114-340D3D3E1F0D}" type="parTrans" cxnId="{7DE315BE-978A-4E0E-85BD-5DF85A1C92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0B0FDE9-3A27-4A05-A7B3-6361D3D58E27}" type="sibTrans" cxnId="{7DE315BE-978A-4E0E-85BD-5DF85A1C92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E2B5888-E159-484E-8654-00642285EFBE}">
      <dgm:prSet custT="1"/>
      <dgm:spPr/>
      <dgm:t>
        <a:bodyPr/>
        <a:lstStyle/>
        <a:p>
          <a:r>
            <a:rPr lang="en-IN" sz="1200" dirty="0"/>
            <a:t>Manufacturing of all components and  </a:t>
          </a:r>
          <a:r>
            <a:rPr lang="en-IN" sz="1200" dirty="0" err="1"/>
            <a:t>Assembely</a:t>
          </a:r>
          <a:r>
            <a:rPr lang="en-IN" sz="1200" dirty="0"/>
            <a:t> </a:t>
          </a:r>
        </a:p>
      </dgm:t>
    </dgm:pt>
    <dgm:pt modelId="{A3125E38-1A25-4C91-BAD8-A75A037D0DC3}" type="parTrans" cxnId="{5521BF56-6BA3-4AA5-BEE0-EDCA36CA651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6C331FB-7FAB-4862-934B-C7E055184E94}" type="sibTrans" cxnId="{5521BF56-6BA3-4AA5-BEE0-EDCA36CA651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B2DD53B-0F18-498F-98CE-DB62BA53CAA5}">
      <dgm:prSet phldrT="[Text]" custT="1"/>
      <dgm:spPr/>
      <dgm:t>
        <a:bodyPr/>
        <a:lstStyle/>
        <a:p>
          <a:r>
            <a:rPr lang="en-IN" sz="1200" dirty="0"/>
            <a:t>Shaft Calculations</a:t>
          </a:r>
        </a:p>
        <a:p>
          <a:r>
            <a:rPr lang="en-IN" sz="1200" dirty="0"/>
            <a:t>And Design</a:t>
          </a:r>
        </a:p>
      </dgm:t>
    </dgm:pt>
    <dgm:pt modelId="{0E76CAA1-786D-4C5D-B2F0-A0ACBC3C0642}" type="parTrans" cxnId="{E31EB7E7-7579-4E14-8693-02BCF09E4E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A6978A6-461B-4B29-8571-D65DDECE49B0}" type="sibTrans" cxnId="{E31EB7E7-7579-4E14-8693-02BCF09E4E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B47C9A7-2197-47DD-9015-6CBDC9F5268B}">
      <dgm:prSet phldrT="[Text]" custT="1"/>
      <dgm:spPr/>
      <dgm:t>
        <a:bodyPr/>
        <a:lstStyle/>
        <a:p>
          <a:r>
            <a:rPr lang="en-IN" sz="1200" dirty="0"/>
            <a:t>DFMEA of the system</a:t>
          </a:r>
        </a:p>
      </dgm:t>
    </dgm:pt>
    <dgm:pt modelId="{98FFA891-5142-4516-9B77-F22FDEA6B6A6}" type="parTrans" cxnId="{10E384E9-75B4-4FFB-B12C-26FD8C8A17F5}">
      <dgm:prSet/>
      <dgm:spPr/>
      <dgm:t>
        <a:bodyPr/>
        <a:lstStyle/>
        <a:p>
          <a:endParaRPr lang="en-IN"/>
        </a:p>
      </dgm:t>
    </dgm:pt>
    <dgm:pt modelId="{7C518D75-35B5-4778-B6B9-68AB3ABB4D63}" type="sibTrans" cxnId="{10E384E9-75B4-4FFB-B12C-26FD8C8A17F5}">
      <dgm:prSet/>
      <dgm:spPr/>
      <dgm:t>
        <a:bodyPr/>
        <a:lstStyle/>
        <a:p>
          <a:endParaRPr lang="en-IN"/>
        </a:p>
      </dgm:t>
    </dgm:pt>
    <dgm:pt modelId="{A3A000F9-D829-4104-A699-0C876781A8D3}">
      <dgm:prSet phldrT="[Text]" custT="1"/>
      <dgm:spPr/>
      <dgm:t>
        <a:bodyPr/>
        <a:lstStyle/>
        <a:p>
          <a:r>
            <a:rPr lang="en-IN" sz="1200" dirty="0"/>
            <a:t>Design Of  Spool</a:t>
          </a:r>
        </a:p>
        <a:p>
          <a:r>
            <a:rPr lang="en-IN" sz="1200" dirty="0"/>
            <a:t>Material Selection </a:t>
          </a:r>
        </a:p>
      </dgm:t>
    </dgm:pt>
    <dgm:pt modelId="{385A0CDF-7A1B-4358-98FC-70BE02ECB212}" type="sibTrans" cxnId="{96954C85-7992-45BC-8934-6226DF7E9F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64A2F9E-DC9A-4399-9033-79A1B3C35FC0}" type="parTrans" cxnId="{96954C85-7992-45BC-8934-6226DF7E9F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7A163FD-C4A3-432F-B04E-39A345D422EE}">
      <dgm:prSet phldrT="[Text]" custT="1"/>
      <dgm:spPr/>
      <dgm:t>
        <a:bodyPr/>
        <a:lstStyle/>
        <a:p>
          <a:r>
            <a:rPr lang="en-IN" sz="1200" dirty="0"/>
            <a:t>No of Teeth Calculations</a:t>
          </a:r>
        </a:p>
      </dgm:t>
    </dgm:pt>
    <dgm:pt modelId="{343D5224-6999-4AF6-BB45-735762873402}" type="sibTrans" cxnId="{1B24C425-7807-4F4F-8B91-5E151E402B2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7672073-C17E-4732-93F2-340D3381CBEE}" type="parTrans" cxnId="{1B24C425-7807-4F4F-8B91-5E151E402B2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474DF37-973D-41CD-9895-20087454B120}" type="pres">
      <dgm:prSet presAssocID="{AD2BBE9C-719C-4D9F-BD55-0FB864A8078B}" presName="linearFlow" presStyleCnt="0">
        <dgm:presLayoutVars>
          <dgm:resizeHandles val="exact"/>
        </dgm:presLayoutVars>
      </dgm:prSet>
      <dgm:spPr/>
    </dgm:pt>
    <dgm:pt modelId="{DD8DA4E4-64FB-4A6B-BA8B-1882711766D9}" type="pres">
      <dgm:prSet presAssocID="{0637AF0E-040A-4880-9922-9612197327F5}" presName="node" presStyleLbl="node1" presStyleIdx="0" presStyleCnt="12">
        <dgm:presLayoutVars>
          <dgm:bulletEnabled val="1"/>
        </dgm:presLayoutVars>
      </dgm:prSet>
      <dgm:spPr/>
    </dgm:pt>
    <dgm:pt modelId="{D30C484A-8640-45F9-9A68-1A44727D248E}" type="pres">
      <dgm:prSet presAssocID="{80FFFAF0-847E-4F36-8B1B-B356C14BD8C6}" presName="sibTrans" presStyleLbl="sibTrans2D1" presStyleIdx="0" presStyleCnt="11"/>
      <dgm:spPr/>
    </dgm:pt>
    <dgm:pt modelId="{F6C6AAEB-E925-4D3B-A521-865A676CCEC1}" type="pres">
      <dgm:prSet presAssocID="{80FFFAF0-847E-4F36-8B1B-B356C14BD8C6}" presName="connectorText" presStyleLbl="sibTrans2D1" presStyleIdx="0" presStyleCnt="11"/>
      <dgm:spPr/>
    </dgm:pt>
    <dgm:pt modelId="{E2713E75-C18E-460C-AB48-A33C5F7BA473}" type="pres">
      <dgm:prSet presAssocID="{52F41803-7B85-4765-BD60-642E4405BD25}" presName="node" presStyleLbl="node1" presStyleIdx="1" presStyleCnt="12" custScaleX="110674" custScaleY="107034">
        <dgm:presLayoutVars>
          <dgm:bulletEnabled val="1"/>
        </dgm:presLayoutVars>
      </dgm:prSet>
      <dgm:spPr/>
    </dgm:pt>
    <dgm:pt modelId="{39C9D1D3-E81A-4A35-9A09-ACBFAC231CAB}" type="pres">
      <dgm:prSet presAssocID="{56DD8AD6-B478-4BA3-BD22-19B9DE74C978}" presName="sibTrans" presStyleLbl="sibTrans2D1" presStyleIdx="1" presStyleCnt="11"/>
      <dgm:spPr/>
    </dgm:pt>
    <dgm:pt modelId="{5983438D-E6D0-4BF5-924E-3B6DDB4658F6}" type="pres">
      <dgm:prSet presAssocID="{56DD8AD6-B478-4BA3-BD22-19B9DE74C978}" presName="connectorText" presStyleLbl="sibTrans2D1" presStyleIdx="1" presStyleCnt="11"/>
      <dgm:spPr/>
    </dgm:pt>
    <dgm:pt modelId="{C19CBA96-A812-428E-A74C-65D6E1D4878D}" type="pres">
      <dgm:prSet presAssocID="{AB47C9A7-2197-47DD-9015-6CBDC9F5268B}" presName="node" presStyleLbl="node1" presStyleIdx="2" presStyleCnt="12">
        <dgm:presLayoutVars>
          <dgm:bulletEnabled val="1"/>
        </dgm:presLayoutVars>
      </dgm:prSet>
      <dgm:spPr/>
    </dgm:pt>
    <dgm:pt modelId="{F9D6382B-0188-4515-A5EA-D341E6C7C02E}" type="pres">
      <dgm:prSet presAssocID="{7C518D75-35B5-4778-B6B9-68AB3ABB4D63}" presName="sibTrans" presStyleLbl="sibTrans2D1" presStyleIdx="2" presStyleCnt="11"/>
      <dgm:spPr/>
    </dgm:pt>
    <dgm:pt modelId="{A8828B57-5BD8-4DFB-87B0-E961F98A44BC}" type="pres">
      <dgm:prSet presAssocID="{7C518D75-35B5-4778-B6B9-68AB3ABB4D63}" presName="connectorText" presStyleLbl="sibTrans2D1" presStyleIdx="2" presStyleCnt="11"/>
      <dgm:spPr/>
    </dgm:pt>
    <dgm:pt modelId="{2F30CA57-7FDB-4667-A51F-8F149B162349}" type="pres">
      <dgm:prSet presAssocID="{BFC02509-3157-4639-B8BD-96DBA5EBFD7A}" presName="node" presStyleLbl="node1" presStyleIdx="3" presStyleCnt="12" custLinFactNeighborX="-2532" custLinFactNeighborY="5064">
        <dgm:presLayoutVars>
          <dgm:bulletEnabled val="1"/>
        </dgm:presLayoutVars>
      </dgm:prSet>
      <dgm:spPr/>
    </dgm:pt>
    <dgm:pt modelId="{33C1EE5A-D1ED-49C2-A65F-EB2554A0E839}" type="pres">
      <dgm:prSet presAssocID="{C1890BAF-CF1B-48F3-82BB-2E792CEE3981}" presName="sibTrans" presStyleLbl="sibTrans2D1" presStyleIdx="3" presStyleCnt="11"/>
      <dgm:spPr/>
    </dgm:pt>
    <dgm:pt modelId="{E352771A-053E-4A40-B570-516D4B4AFFF0}" type="pres">
      <dgm:prSet presAssocID="{C1890BAF-CF1B-48F3-82BB-2E792CEE3981}" presName="connectorText" presStyleLbl="sibTrans2D1" presStyleIdx="3" presStyleCnt="11"/>
      <dgm:spPr/>
    </dgm:pt>
    <dgm:pt modelId="{DD11E621-7C7A-43D5-9DFF-52F3B0FE5A07}" type="pres">
      <dgm:prSet presAssocID="{D7A62089-02A7-42E2-B700-2F30E4D8026D}" presName="node" presStyleLbl="node1" presStyleIdx="4" presStyleCnt="12" custScaleX="102907" custScaleY="126588">
        <dgm:presLayoutVars>
          <dgm:bulletEnabled val="1"/>
        </dgm:presLayoutVars>
      </dgm:prSet>
      <dgm:spPr/>
    </dgm:pt>
    <dgm:pt modelId="{D8EBDFA5-A20A-4167-8BE2-81B85A6AFE25}" type="pres">
      <dgm:prSet presAssocID="{9450E4CE-5394-456A-83CB-08313FCD9A3C}" presName="sibTrans" presStyleLbl="sibTrans2D1" presStyleIdx="4" presStyleCnt="11"/>
      <dgm:spPr/>
    </dgm:pt>
    <dgm:pt modelId="{C5C78191-8B41-4689-A8E6-46FF859CA5AB}" type="pres">
      <dgm:prSet presAssocID="{9450E4CE-5394-456A-83CB-08313FCD9A3C}" presName="connectorText" presStyleLbl="sibTrans2D1" presStyleIdx="4" presStyleCnt="11"/>
      <dgm:spPr/>
    </dgm:pt>
    <dgm:pt modelId="{CF3CBDE1-F1B2-4990-804D-AACD09C47BDE}" type="pres">
      <dgm:prSet presAssocID="{A3A000F9-D829-4104-A699-0C876781A8D3}" presName="node" presStyleLbl="node1" presStyleIdx="5" presStyleCnt="12" custScaleX="107896" custScaleY="143397" custLinFactNeighborX="-2772" custLinFactNeighborY="-7318">
        <dgm:presLayoutVars>
          <dgm:bulletEnabled val="1"/>
        </dgm:presLayoutVars>
      </dgm:prSet>
      <dgm:spPr/>
    </dgm:pt>
    <dgm:pt modelId="{3EF4E9AB-60EB-40CB-9A9E-4804FB144DA9}" type="pres">
      <dgm:prSet presAssocID="{385A0CDF-7A1B-4358-98FC-70BE02ECB212}" presName="sibTrans" presStyleLbl="sibTrans2D1" presStyleIdx="5" presStyleCnt="11"/>
      <dgm:spPr/>
    </dgm:pt>
    <dgm:pt modelId="{72133EB0-F51F-4C6D-9ED6-1744866FE7A2}" type="pres">
      <dgm:prSet presAssocID="{385A0CDF-7A1B-4358-98FC-70BE02ECB212}" presName="connectorText" presStyleLbl="sibTrans2D1" presStyleIdx="5" presStyleCnt="11"/>
      <dgm:spPr/>
    </dgm:pt>
    <dgm:pt modelId="{1DF523C1-35B3-459A-884A-07A17FA53ED3}" type="pres">
      <dgm:prSet presAssocID="{27A163FD-C4A3-432F-B04E-39A345D422EE}" presName="node" presStyleLbl="node1" presStyleIdx="6" presStyleCnt="12" custScaleX="119074" custScaleY="95517" custLinFactNeighborX="-1003">
        <dgm:presLayoutVars>
          <dgm:bulletEnabled val="1"/>
        </dgm:presLayoutVars>
      </dgm:prSet>
      <dgm:spPr/>
    </dgm:pt>
    <dgm:pt modelId="{5FE0EE51-584C-4774-B48C-6F38CF6AF285}" type="pres">
      <dgm:prSet presAssocID="{343D5224-6999-4AF6-BB45-735762873402}" presName="sibTrans" presStyleLbl="sibTrans2D1" presStyleIdx="6" presStyleCnt="11" custLinFactNeighborX="5636" custLinFactNeighborY="5372"/>
      <dgm:spPr/>
    </dgm:pt>
    <dgm:pt modelId="{D939C83A-AEDE-493D-BC5E-AD5CFD88D972}" type="pres">
      <dgm:prSet presAssocID="{343D5224-6999-4AF6-BB45-735762873402}" presName="connectorText" presStyleLbl="sibTrans2D1" presStyleIdx="6" presStyleCnt="11"/>
      <dgm:spPr/>
    </dgm:pt>
    <dgm:pt modelId="{5EE9F4A1-A0D2-4E02-91F9-5348E7AB56F5}" type="pres">
      <dgm:prSet presAssocID="{A4650405-9AE1-4405-8FEC-302EC83DEB09}" presName="node" presStyleLbl="node1" presStyleIdx="7" presStyleCnt="12" custScaleX="112287" custScaleY="135652" custLinFactNeighborX="-657" custLinFactNeighborY="10509">
        <dgm:presLayoutVars>
          <dgm:bulletEnabled val="1"/>
        </dgm:presLayoutVars>
      </dgm:prSet>
      <dgm:spPr/>
    </dgm:pt>
    <dgm:pt modelId="{34385C1F-B0CD-411E-BDE1-AA6D9B231318}" type="pres">
      <dgm:prSet presAssocID="{F5611EF8-B78F-42CE-B622-93A3B4D7499B}" presName="sibTrans" presStyleLbl="sibTrans2D1" presStyleIdx="7" presStyleCnt="11"/>
      <dgm:spPr/>
    </dgm:pt>
    <dgm:pt modelId="{AB223232-DA74-48F7-AE05-520FBE25FDDB}" type="pres">
      <dgm:prSet presAssocID="{F5611EF8-B78F-42CE-B622-93A3B4D7499B}" presName="connectorText" presStyleLbl="sibTrans2D1" presStyleIdx="7" presStyleCnt="11"/>
      <dgm:spPr/>
    </dgm:pt>
    <dgm:pt modelId="{56B680ED-DB54-45BA-BA8E-9A0CED0103C6}" type="pres">
      <dgm:prSet presAssocID="{54F1C393-9229-4D07-B66B-708A6BEB7135}" presName="node" presStyleLbl="node1" presStyleIdx="8" presStyleCnt="12">
        <dgm:presLayoutVars>
          <dgm:bulletEnabled val="1"/>
        </dgm:presLayoutVars>
      </dgm:prSet>
      <dgm:spPr/>
    </dgm:pt>
    <dgm:pt modelId="{8DDE1B12-C258-4E61-B30E-CAA41065AF1F}" type="pres">
      <dgm:prSet presAssocID="{BDDC96B1-F5F1-49B6-A2C4-871452111557}" presName="sibTrans" presStyleLbl="sibTrans2D1" presStyleIdx="8" presStyleCnt="11"/>
      <dgm:spPr/>
    </dgm:pt>
    <dgm:pt modelId="{237D522A-BC1C-4244-BA87-84EEC69F3091}" type="pres">
      <dgm:prSet presAssocID="{BDDC96B1-F5F1-49B6-A2C4-871452111557}" presName="connectorText" presStyleLbl="sibTrans2D1" presStyleIdx="8" presStyleCnt="11"/>
      <dgm:spPr/>
    </dgm:pt>
    <dgm:pt modelId="{A5834A7B-8426-44D9-9AE7-860985E177DD}" type="pres">
      <dgm:prSet presAssocID="{DB2DD53B-0F18-498F-98CE-DB62BA53CAA5}" presName="node" presStyleLbl="node1" presStyleIdx="9" presStyleCnt="12" custScaleX="122994" custScaleY="124169">
        <dgm:presLayoutVars>
          <dgm:bulletEnabled val="1"/>
        </dgm:presLayoutVars>
      </dgm:prSet>
      <dgm:spPr/>
    </dgm:pt>
    <dgm:pt modelId="{22D59BCF-10C2-4212-9FCB-6B334E3EDAB6}" type="pres">
      <dgm:prSet presAssocID="{DA6978A6-461B-4B29-8571-D65DDECE49B0}" presName="sibTrans" presStyleLbl="sibTrans2D1" presStyleIdx="9" presStyleCnt="11"/>
      <dgm:spPr/>
    </dgm:pt>
    <dgm:pt modelId="{BA0D3DF8-90B9-4C77-89C5-17D0CB70F4B7}" type="pres">
      <dgm:prSet presAssocID="{DA6978A6-461B-4B29-8571-D65DDECE49B0}" presName="connectorText" presStyleLbl="sibTrans2D1" presStyleIdx="9" presStyleCnt="11"/>
      <dgm:spPr/>
    </dgm:pt>
    <dgm:pt modelId="{26526B75-7239-43A0-8F89-AAD73F3DD547}" type="pres">
      <dgm:prSet presAssocID="{56BE71AA-8123-4A8D-800F-610AF722615E}" presName="node" presStyleLbl="node1" presStyleIdx="10" presStyleCnt="12" custScaleX="146446" custScaleY="132687" custLinFactNeighborY="15970">
        <dgm:presLayoutVars>
          <dgm:bulletEnabled val="1"/>
        </dgm:presLayoutVars>
      </dgm:prSet>
      <dgm:spPr/>
    </dgm:pt>
    <dgm:pt modelId="{5C2AC64A-238B-474A-A57A-7B68A45784EE}" type="pres">
      <dgm:prSet presAssocID="{70B0FDE9-3A27-4A05-A7B3-6361D3D58E27}" presName="sibTrans" presStyleLbl="sibTrans2D1" presStyleIdx="10" presStyleCnt="11"/>
      <dgm:spPr/>
    </dgm:pt>
    <dgm:pt modelId="{B74B8293-9B7F-4FBE-86B2-15311CF07E0A}" type="pres">
      <dgm:prSet presAssocID="{70B0FDE9-3A27-4A05-A7B3-6361D3D58E27}" presName="connectorText" presStyleLbl="sibTrans2D1" presStyleIdx="10" presStyleCnt="11"/>
      <dgm:spPr/>
    </dgm:pt>
    <dgm:pt modelId="{69A692C3-6C43-4A70-A765-F0DF4CC7C51D}" type="pres">
      <dgm:prSet presAssocID="{EE2B5888-E159-484E-8654-00642285EFBE}" presName="node" presStyleLbl="node1" presStyleIdx="11" presStyleCnt="12" custScaleX="122416" custScaleY="158818">
        <dgm:presLayoutVars>
          <dgm:bulletEnabled val="1"/>
        </dgm:presLayoutVars>
      </dgm:prSet>
      <dgm:spPr/>
    </dgm:pt>
  </dgm:ptLst>
  <dgm:cxnLst>
    <dgm:cxn modelId="{27315C08-4017-4FB5-A63C-8DB4BD09C057}" type="presOf" srcId="{70B0FDE9-3A27-4A05-A7B3-6361D3D58E27}" destId="{5C2AC64A-238B-474A-A57A-7B68A45784EE}" srcOrd="0" destOrd="0" presId="urn:microsoft.com/office/officeart/2005/8/layout/process2"/>
    <dgm:cxn modelId="{D2D3CD0B-31DA-417A-BE68-FC42207279CA}" type="presOf" srcId="{56DD8AD6-B478-4BA3-BD22-19B9DE74C978}" destId="{39C9D1D3-E81A-4A35-9A09-ACBFAC231CAB}" srcOrd="0" destOrd="0" presId="urn:microsoft.com/office/officeart/2005/8/layout/process2"/>
    <dgm:cxn modelId="{C0910A12-5A57-443E-A405-26E67A108408}" type="presOf" srcId="{0637AF0E-040A-4880-9922-9612197327F5}" destId="{DD8DA4E4-64FB-4A6B-BA8B-1882711766D9}" srcOrd="0" destOrd="0" presId="urn:microsoft.com/office/officeart/2005/8/layout/process2"/>
    <dgm:cxn modelId="{E341D514-7162-44FE-8F1D-EB11222719D5}" type="presOf" srcId="{56BE71AA-8123-4A8D-800F-610AF722615E}" destId="{26526B75-7239-43A0-8F89-AAD73F3DD547}" srcOrd="0" destOrd="0" presId="urn:microsoft.com/office/officeart/2005/8/layout/process2"/>
    <dgm:cxn modelId="{A848F817-8118-49CF-BDC6-2072E0FB21DC}" type="presOf" srcId="{DB2DD53B-0F18-498F-98CE-DB62BA53CAA5}" destId="{A5834A7B-8426-44D9-9AE7-860985E177DD}" srcOrd="0" destOrd="0" presId="urn:microsoft.com/office/officeart/2005/8/layout/process2"/>
    <dgm:cxn modelId="{388A181E-88CD-406D-AF85-3DF2D92FF642}" srcId="{AD2BBE9C-719C-4D9F-BD55-0FB864A8078B}" destId="{54F1C393-9229-4D07-B66B-708A6BEB7135}" srcOrd="8" destOrd="0" parTransId="{3B4863EC-24B6-4203-ABE5-B5113A7F3242}" sibTransId="{BDDC96B1-F5F1-49B6-A2C4-871452111557}"/>
    <dgm:cxn modelId="{9EAE1324-D509-4B7E-943E-2ADEA66757EE}" type="presOf" srcId="{54F1C393-9229-4D07-B66B-708A6BEB7135}" destId="{56B680ED-DB54-45BA-BA8E-9A0CED0103C6}" srcOrd="0" destOrd="0" presId="urn:microsoft.com/office/officeart/2005/8/layout/process2"/>
    <dgm:cxn modelId="{1B24C425-7807-4F4F-8B91-5E151E402B22}" srcId="{AD2BBE9C-719C-4D9F-BD55-0FB864A8078B}" destId="{27A163FD-C4A3-432F-B04E-39A345D422EE}" srcOrd="6" destOrd="0" parTransId="{C7672073-C17E-4732-93F2-340D3381CBEE}" sibTransId="{343D5224-6999-4AF6-BB45-735762873402}"/>
    <dgm:cxn modelId="{A1393E2D-48DE-4A79-948C-FF2090FA8575}" srcId="{AD2BBE9C-719C-4D9F-BD55-0FB864A8078B}" destId="{0637AF0E-040A-4880-9922-9612197327F5}" srcOrd="0" destOrd="0" parTransId="{38451413-9B89-4F6C-8C33-6E495F30C59F}" sibTransId="{80FFFAF0-847E-4F36-8B1B-B356C14BD8C6}"/>
    <dgm:cxn modelId="{51F55836-DED6-43FE-B781-A1C526433E29}" type="presOf" srcId="{385A0CDF-7A1B-4358-98FC-70BE02ECB212}" destId="{72133EB0-F51F-4C6D-9ED6-1744866FE7A2}" srcOrd="1" destOrd="0" presId="urn:microsoft.com/office/officeart/2005/8/layout/process2"/>
    <dgm:cxn modelId="{FAE0BC3B-9AF7-4C03-8AC7-B4FE4CBD9EB7}" type="presOf" srcId="{BDDC96B1-F5F1-49B6-A2C4-871452111557}" destId="{237D522A-BC1C-4244-BA87-84EEC69F3091}" srcOrd="1" destOrd="0" presId="urn:microsoft.com/office/officeart/2005/8/layout/process2"/>
    <dgm:cxn modelId="{BBD2903E-C653-464F-8365-DF7C41BC9024}" type="presOf" srcId="{BDDC96B1-F5F1-49B6-A2C4-871452111557}" destId="{8DDE1B12-C258-4E61-B30E-CAA41065AF1F}" srcOrd="0" destOrd="0" presId="urn:microsoft.com/office/officeart/2005/8/layout/process2"/>
    <dgm:cxn modelId="{622C0E5E-68F5-4302-A840-F8693E897316}" type="presOf" srcId="{7C518D75-35B5-4778-B6B9-68AB3ABB4D63}" destId="{A8828B57-5BD8-4DFB-87B0-E961F98A44BC}" srcOrd="1" destOrd="0" presId="urn:microsoft.com/office/officeart/2005/8/layout/process2"/>
    <dgm:cxn modelId="{1311A541-852C-44C6-B5DC-84A206C46DA8}" type="presOf" srcId="{7C518D75-35B5-4778-B6B9-68AB3ABB4D63}" destId="{F9D6382B-0188-4515-A5EA-D341E6C7C02E}" srcOrd="0" destOrd="0" presId="urn:microsoft.com/office/officeart/2005/8/layout/process2"/>
    <dgm:cxn modelId="{9A60E648-DA6A-4E8E-91E0-C2FABEAFF663}" type="presOf" srcId="{EE2B5888-E159-484E-8654-00642285EFBE}" destId="{69A692C3-6C43-4A70-A765-F0DF4CC7C51D}" srcOrd="0" destOrd="0" presId="urn:microsoft.com/office/officeart/2005/8/layout/process2"/>
    <dgm:cxn modelId="{8A46376D-D9BA-4B7C-B431-F1051C9B7B02}" type="presOf" srcId="{F5611EF8-B78F-42CE-B622-93A3B4D7499B}" destId="{34385C1F-B0CD-411E-BDE1-AA6D9B231318}" srcOrd="0" destOrd="0" presId="urn:microsoft.com/office/officeart/2005/8/layout/process2"/>
    <dgm:cxn modelId="{2856D14D-5A10-4D0F-9E6B-49E18F75B649}" type="presOf" srcId="{27A163FD-C4A3-432F-B04E-39A345D422EE}" destId="{1DF523C1-35B3-459A-884A-07A17FA53ED3}" srcOrd="0" destOrd="0" presId="urn:microsoft.com/office/officeart/2005/8/layout/process2"/>
    <dgm:cxn modelId="{2993F46E-6230-4FC5-BE02-54B6386E66C9}" type="presOf" srcId="{DA6978A6-461B-4B29-8571-D65DDECE49B0}" destId="{BA0D3DF8-90B9-4C77-89C5-17D0CB70F4B7}" srcOrd="1" destOrd="0" presId="urn:microsoft.com/office/officeart/2005/8/layout/process2"/>
    <dgm:cxn modelId="{BAD40272-D7C7-4441-AD15-03180403B129}" srcId="{AD2BBE9C-719C-4D9F-BD55-0FB864A8078B}" destId="{D7A62089-02A7-42E2-B700-2F30E4D8026D}" srcOrd="4" destOrd="0" parTransId="{BF8530EB-22F9-401A-95A9-1DE10059941A}" sibTransId="{9450E4CE-5394-456A-83CB-08313FCD9A3C}"/>
    <dgm:cxn modelId="{5871B974-EF0A-4DE6-B16C-9F5B423B69D0}" type="presOf" srcId="{52F41803-7B85-4765-BD60-642E4405BD25}" destId="{E2713E75-C18E-460C-AB48-A33C5F7BA473}" srcOrd="0" destOrd="0" presId="urn:microsoft.com/office/officeart/2005/8/layout/process2"/>
    <dgm:cxn modelId="{5521BF56-6BA3-4AA5-BEE0-EDCA36CA6511}" srcId="{AD2BBE9C-719C-4D9F-BD55-0FB864A8078B}" destId="{EE2B5888-E159-484E-8654-00642285EFBE}" srcOrd="11" destOrd="0" parTransId="{A3125E38-1A25-4C91-BAD8-A75A037D0DC3}" sibTransId="{86C331FB-7FAB-4862-934B-C7E055184E94}"/>
    <dgm:cxn modelId="{63175158-4083-4477-9C83-F6686D818982}" type="presOf" srcId="{F5611EF8-B78F-42CE-B622-93A3B4D7499B}" destId="{AB223232-DA74-48F7-AE05-520FBE25FDDB}" srcOrd="1" destOrd="0" presId="urn:microsoft.com/office/officeart/2005/8/layout/process2"/>
    <dgm:cxn modelId="{F00B917A-6FD2-43E7-9AC1-E5BCE0165965}" type="presOf" srcId="{385A0CDF-7A1B-4358-98FC-70BE02ECB212}" destId="{3EF4E9AB-60EB-40CB-9A9E-4804FB144DA9}" srcOrd="0" destOrd="0" presId="urn:microsoft.com/office/officeart/2005/8/layout/process2"/>
    <dgm:cxn modelId="{42C24E7D-FDE4-46FB-AE39-021B964EDA37}" type="presOf" srcId="{AD2BBE9C-719C-4D9F-BD55-0FB864A8078B}" destId="{8474DF37-973D-41CD-9895-20087454B120}" srcOrd="0" destOrd="0" presId="urn:microsoft.com/office/officeart/2005/8/layout/process2"/>
    <dgm:cxn modelId="{EEA4E783-A1F3-4175-B767-D04489F5865F}" srcId="{AD2BBE9C-719C-4D9F-BD55-0FB864A8078B}" destId="{52F41803-7B85-4765-BD60-642E4405BD25}" srcOrd="1" destOrd="0" parTransId="{F39976C2-5C19-44F9-8E43-EBA0216A85F1}" sibTransId="{56DD8AD6-B478-4BA3-BD22-19B9DE74C978}"/>
    <dgm:cxn modelId="{96954C85-7992-45BC-8934-6226DF7E9FF4}" srcId="{AD2BBE9C-719C-4D9F-BD55-0FB864A8078B}" destId="{A3A000F9-D829-4104-A699-0C876781A8D3}" srcOrd="5" destOrd="0" parTransId="{E64A2F9E-DC9A-4399-9033-79A1B3C35FC0}" sibTransId="{385A0CDF-7A1B-4358-98FC-70BE02ECB212}"/>
    <dgm:cxn modelId="{1E83698F-C70C-4E1B-AE48-CC6A8CB1DB66}" type="presOf" srcId="{DA6978A6-461B-4B29-8571-D65DDECE49B0}" destId="{22D59BCF-10C2-4212-9FCB-6B334E3EDAB6}" srcOrd="0" destOrd="0" presId="urn:microsoft.com/office/officeart/2005/8/layout/process2"/>
    <dgm:cxn modelId="{75868092-8A85-4889-BC65-C4C6A87B22E1}" type="presOf" srcId="{AB47C9A7-2197-47DD-9015-6CBDC9F5268B}" destId="{C19CBA96-A812-428E-A74C-65D6E1D4878D}" srcOrd="0" destOrd="0" presId="urn:microsoft.com/office/officeart/2005/8/layout/process2"/>
    <dgm:cxn modelId="{73C7D494-FBFF-4CBA-9EF7-449FF8F31F97}" type="presOf" srcId="{9450E4CE-5394-456A-83CB-08313FCD9A3C}" destId="{C5C78191-8B41-4689-A8E6-46FF859CA5AB}" srcOrd="1" destOrd="0" presId="urn:microsoft.com/office/officeart/2005/8/layout/process2"/>
    <dgm:cxn modelId="{162B0E9A-4DF7-4D74-AE42-D5AC1224DAA9}" type="presOf" srcId="{70B0FDE9-3A27-4A05-A7B3-6361D3D58E27}" destId="{B74B8293-9B7F-4FBE-86B2-15311CF07E0A}" srcOrd="1" destOrd="0" presId="urn:microsoft.com/office/officeart/2005/8/layout/process2"/>
    <dgm:cxn modelId="{1E2A6AA1-EECC-4A30-BEF2-D8114ED55725}" type="presOf" srcId="{80FFFAF0-847E-4F36-8B1B-B356C14BD8C6}" destId="{F6C6AAEB-E925-4D3B-A521-865A676CCEC1}" srcOrd="1" destOrd="0" presId="urn:microsoft.com/office/officeart/2005/8/layout/process2"/>
    <dgm:cxn modelId="{AD6498A1-E71B-467A-8525-26B5E99AC911}" type="presOf" srcId="{343D5224-6999-4AF6-BB45-735762873402}" destId="{D939C83A-AEDE-493D-BC5E-AD5CFD88D972}" srcOrd="1" destOrd="0" presId="urn:microsoft.com/office/officeart/2005/8/layout/process2"/>
    <dgm:cxn modelId="{A9E4B9A3-0BC5-48AF-80BD-71D6A81329E3}" type="presOf" srcId="{A3A000F9-D829-4104-A699-0C876781A8D3}" destId="{CF3CBDE1-F1B2-4990-804D-AACD09C47BDE}" srcOrd="0" destOrd="0" presId="urn:microsoft.com/office/officeart/2005/8/layout/process2"/>
    <dgm:cxn modelId="{D510C8A6-4DD7-4143-9A58-A5A2283E8C71}" type="presOf" srcId="{56DD8AD6-B478-4BA3-BD22-19B9DE74C978}" destId="{5983438D-E6D0-4BF5-924E-3B6DDB4658F6}" srcOrd="1" destOrd="0" presId="urn:microsoft.com/office/officeart/2005/8/layout/process2"/>
    <dgm:cxn modelId="{7DE315BE-978A-4E0E-85BD-5DF85A1C9291}" srcId="{AD2BBE9C-719C-4D9F-BD55-0FB864A8078B}" destId="{56BE71AA-8123-4A8D-800F-610AF722615E}" srcOrd="10" destOrd="0" parTransId="{1FB1367C-8FAE-48AE-9114-340D3D3E1F0D}" sibTransId="{70B0FDE9-3A27-4A05-A7B3-6361D3D58E27}"/>
    <dgm:cxn modelId="{36D931C7-DE8C-45A6-8A78-0EC5447E0283}" type="presOf" srcId="{80FFFAF0-847E-4F36-8B1B-B356C14BD8C6}" destId="{D30C484A-8640-45F9-9A68-1A44727D248E}" srcOrd="0" destOrd="0" presId="urn:microsoft.com/office/officeart/2005/8/layout/process2"/>
    <dgm:cxn modelId="{A77F14D1-096B-41D8-8320-AA9296694154}" type="presOf" srcId="{A4650405-9AE1-4405-8FEC-302EC83DEB09}" destId="{5EE9F4A1-A0D2-4E02-91F9-5348E7AB56F5}" srcOrd="0" destOrd="0" presId="urn:microsoft.com/office/officeart/2005/8/layout/process2"/>
    <dgm:cxn modelId="{E3CBE0D2-790F-4A7F-A234-3BFAB95020B4}" type="presOf" srcId="{9450E4CE-5394-456A-83CB-08313FCD9A3C}" destId="{D8EBDFA5-A20A-4167-8BE2-81B85A6AFE25}" srcOrd="0" destOrd="0" presId="urn:microsoft.com/office/officeart/2005/8/layout/process2"/>
    <dgm:cxn modelId="{3DF648D6-6923-46A8-907C-C3835146B14D}" srcId="{AD2BBE9C-719C-4D9F-BD55-0FB864A8078B}" destId="{BFC02509-3157-4639-B8BD-96DBA5EBFD7A}" srcOrd="3" destOrd="0" parTransId="{CB6C7689-3A0B-4B44-BAF0-CCE654549E0D}" sibTransId="{C1890BAF-CF1B-48F3-82BB-2E792CEE3981}"/>
    <dgm:cxn modelId="{5B03DAD6-2890-4914-9A49-DC7CFE6B6702}" type="presOf" srcId="{C1890BAF-CF1B-48F3-82BB-2E792CEE3981}" destId="{E352771A-053E-4A40-B570-516D4B4AFFF0}" srcOrd="1" destOrd="0" presId="urn:microsoft.com/office/officeart/2005/8/layout/process2"/>
    <dgm:cxn modelId="{E31EB7E7-7579-4E14-8693-02BCF09E4E6A}" srcId="{AD2BBE9C-719C-4D9F-BD55-0FB864A8078B}" destId="{DB2DD53B-0F18-498F-98CE-DB62BA53CAA5}" srcOrd="9" destOrd="0" parTransId="{0E76CAA1-786D-4C5D-B2F0-A0ACBC3C0642}" sibTransId="{DA6978A6-461B-4B29-8571-D65DDECE49B0}"/>
    <dgm:cxn modelId="{06A61EE8-3A63-4D1C-8C5C-23AE5B79778D}" type="presOf" srcId="{D7A62089-02A7-42E2-B700-2F30E4D8026D}" destId="{DD11E621-7C7A-43D5-9DFF-52F3B0FE5A07}" srcOrd="0" destOrd="0" presId="urn:microsoft.com/office/officeart/2005/8/layout/process2"/>
    <dgm:cxn modelId="{10E384E9-75B4-4FFB-B12C-26FD8C8A17F5}" srcId="{AD2BBE9C-719C-4D9F-BD55-0FB864A8078B}" destId="{AB47C9A7-2197-47DD-9015-6CBDC9F5268B}" srcOrd="2" destOrd="0" parTransId="{98FFA891-5142-4516-9B77-F22FDEA6B6A6}" sibTransId="{7C518D75-35B5-4778-B6B9-68AB3ABB4D63}"/>
    <dgm:cxn modelId="{23A6E7EA-7790-43E7-BE3D-D5B719478B79}" type="presOf" srcId="{BFC02509-3157-4639-B8BD-96DBA5EBFD7A}" destId="{2F30CA57-7FDB-4667-A51F-8F149B162349}" srcOrd="0" destOrd="0" presId="urn:microsoft.com/office/officeart/2005/8/layout/process2"/>
    <dgm:cxn modelId="{5E05F0EE-3BAA-4563-8BE9-0268318F8B91}" srcId="{AD2BBE9C-719C-4D9F-BD55-0FB864A8078B}" destId="{A4650405-9AE1-4405-8FEC-302EC83DEB09}" srcOrd="7" destOrd="0" parTransId="{B6C26820-2B3F-493C-931B-A52A315D7E3A}" sibTransId="{F5611EF8-B78F-42CE-B622-93A3B4D7499B}"/>
    <dgm:cxn modelId="{D6E562FC-5D21-4473-B416-6F3390D3EA51}" type="presOf" srcId="{C1890BAF-CF1B-48F3-82BB-2E792CEE3981}" destId="{33C1EE5A-D1ED-49C2-A65F-EB2554A0E839}" srcOrd="0" destOrd="0" presId="urn:microsoft.com/office/officeart/2005/8/layout/process2"/>
    <dgm:cxn modelId="{246F6EFF-996D-4F9B-AD2A-33A261582976}" type="presOf" srcId="{343D5224-6999-4AF6-BB45-735762873402}" destId="{5FE0EE51-584C-4774-B48C-6F38CF6AF285}" srcOrd="0" destOrd="0" presId="urn:microsoft.com/office/officeart/2005/8/layout/process2"/>
    <dgm:cxn modelId="{3086CDB3-5DDA-456E-8940-2CE9E2C391AB}" type="presParOf" srcId="{8474DF37-973D-41CD-9895-20087454B120}" destId="{DD8DA4E4-64FB-4A6B-BA8B-1882711766D9}" srcOrd="0" destOrd="0" presId="urn:microsoft.com/office/officeart/2005/8/layout/process2"/>
    <dgm:cxn modelId="{587F8311-0492-4A3E-BD96-D7AF6DA53A9B}" type="presParOf" srcId="{8474DF37-973D-41CD-9895-20087454B120}" destId="{D30C484A-8640-45F9-9A68-1A44727D248E}" srcOrd="1" destOrd="0" presId="urn:microsoft.com/office/officeart/2005/8/layout/process2"/>
    <dgm:cxn modelId="{06D4D0E6-3380-4387-9C01-5F520610A41C}" type="presParOf" srcId="{D30C484A-8640-45F9-9A68-1A44727D248E}" destId="{F6C6AAEB-E925-4D3B-A521-865A676CCEC1}" srcOrd="0" destOrd="0" presId="urn:microsoft.com/office/officeart/2005/8/layout/process2"/>
    <dgm:cxn modelId="{3C6DDACE-2B1A-401E-872D-8BE0CE2E3371}" type="presParOf" srcId="{8474DF37-973D-41CD-9895-20087454B120}" destId="{E2713E75-C18E-460C-AB48-A33C5F7BA473}" srcOrd="2" destOrd="0" presId="urn:microsoft.com/office/officeart/2005/8/layout/process2"/>
    <dgm:cxn modelId="{EA4AF940-5176-4F3C-8467-013F8335272F}" type="presParOf" srcId="{8474DF37-973D-41CD-9895-20087454B120}" destId="{39C9D1D3-E81A-4A35-9A09-ACBFAC231CAB}" srcOrd="3" destOrd="0" presId="urn:microsoft.com/office/officeart/2005/8/layout/process2"/>
    <dgm:cxn modelId="{1DA80B95-627F-41C8-A4B5-F04414E2CB82}" type="presParOf" srcId="{39C9D1D3-E81A-4A35-9A09-ACBFAC231CAB}" destId="{5983438D-E6D0-4BF5-924E-3B6DDB4658F6}" srcOrd="0" destOrd="0" presId="urn:microsoft.com/office/officeart/2005/8/layout/process2"/>
    <dgm:cxn modelId="{035CDDEB-B3B7-40BE-B0A4-6839F6EE1955}" type="presParOf" srcId="{8474DF37-973D-41CD-9895-20087454B120}" destId="{C19CBA96-A812-428E-A74C-65D6E1D4878D}" srcOrd="4" destOrd="0" presId="urn:microsoft.com/office/officeart/2005/8/layout/process2"/>
    <dgm:cxn modelId="{511B9BE0-5E9B-49BA-AE3A-ECDBAABD4B8A}" type="presParOf" srcId="{8474DF37-973D-41CD-9895-20087454B120}" destId="{F9D6382B-0188-4515-A5EA-D341E6C7C02E}" srcOrd="5" destOrd="0" presId="urn:microsoft.com/office/officeart/2005/8/layout/process2"/>
    <dgm:cxn modelId="{8A0E1B6F-146B-4E3E-85DB-008A438A1321}" type="presParOf" srcId="{F9D6382B-0188-4515-A5EA-D341E6C7C02E}" destId="{A8828B57-5BD8-4DFB-87B0-E961F98A44BC}" srcOrd="0" destOrd="0" presId="urn:microsoft.com/office/officeart/2005/8/layout/process2"/>
    <dgm:cxn modelId="{E7311E79-A931-481E-AA57-C411106093D5}" type="presParOf" srcId="{8474DF37-973D-41CD-9895-20087454B120}" destId="{2F30CA57-7FDB-4667-A51F-8F149B162349}" srcOrd="6" destOrd="0" presId="urn:microsoft.com/office/officeart/2005/8/layout/process2"/>
    <dgm:cxn modelId="{6D937141-527C-41D8-9997-419A88937E82}" type="presParOf" srcId="{8474DF37-973D-41CD-9895-20087454B120}" destId="{33C1EE5A-D1ED-49C2-A65F-EB2554A0E839}" srcOrd="7" destOrd="0" presId="urn:microsoft.com/office/officeart/2005/8/layout/process2"/>
    <dgm:cxn modelId="{61674984-6407-474D-B251-C259C5AA1359}" type="presParOf" srcId="{33C1EE5A-D1ED-49C2-A65F-EB2554A0E839}" destId="{E352771A-053E-4A40-B570-516D4B4AFFF0}" srcOrd="0" destOrd="0" presId="urn:microsoft.com/office/officeart/2005/8/layout/process2"/>
    <dgm:cxn modelId="{DA704DDB-ACF6-41AF-AA04-45EE61CC88F3}" type="presParOf" srcId="{8474DF37-973D-41CD-9895-20087454B120}" destId="{DD11E621-7C7A-43D5-9DFF-52F3B0FE5A07}" srcOrd="8" destOrd="0" presId="urn:microsoft.com/office/officeart/2005/8/layout/process2"/>
    <dgm:cxn modelId="{D3C83BA3-B960-4513-B349-60244C306FC7}" type="presParOf" srcId="{8474DF37-973D-41CD-9895-20087454B120}" destId="{D8EBDFA5-A20A-4167-8BE2-81B85A6AFE25}" srcOrd="9" destOrd="0" presId="urn:microsoft.com/office/officeart/2005/8/layout/process2"/>
    <dgm:cxn modelId="{148779F5-76AD-48E8-9CD9-E6A1568437C7}" type="presParOf" srcId="{D8EBDFA5-A20A-4167-8BE2-81B85A6AFE25}" destId="{C5C78191-8B41-4689-A8E6-46FF859CA5AB}" srcOrd="0" destOrd="0" presId="urn:microsoft.com/office/officeart/2005/8/layout/process2"/>
    <dgm:cxn modelId="{B50D75D1-E573-41BF-B262-B82B781D38C3}" type="presParOf" srcId="{8474DF37-973D-41CD-9895-20087454B120}" destId="{CF3CBDE1-F1B2-4990-804D-AACD09C47BDE}" srcOrd="10" destOrd="0" presId="urn:microsoft.com/office/officeart/2005/8/layout/process2"/>
    <dgm:cxn modelId="{9D198834-740D-48C6-80A0-A7C1A8BAE13D}" type="presParOf" srcId="{8474DF37-973D-41CD-9895-20087454B120}" destId="{3EF4E9AB-60EB-40CB-9A9E-4804FB144DA9}" srcOrd="11" destOrd="0" presId="urn:microsoft.com/office/officeart/2005/8/layout/process2"/>
    <dgm:cxn modelId="{7530A41C-BDE1-412C-A0F3-138A4115E280}" type="presParOf" srcId="{3EF4E9AB-60EB-40CB-9A9E-4804FB144DA9}" destId="{72133EB0-F51F-4C6D-9ED6-1744866FE7A2}" srcOrd="0" destOrd="0" presId="urn:microsoft.com/office/officeart/2005/8/layout/process2"/>
    <dgm:cxn modelId="{538EA490-D630-4ED8-9C20-DA70A91C40B6}" type="presParOf" srcId="{8474DF37-973D-41CD-9895-20087454B120}" destId="{1DF523C1-35B3-459A-884A-07A17FA53ED3}" srcOrd="12" destOrd="0" presId="urn:microsoft.com/office/officeart/2005/8/layout/process2"/>
    <dgm:cxn modelId="{E786B046-F612-4CE4-A7C1-7823C0B71342}" type="presParOf" srcId="{8474DF37-973D-41CD-9895-20087454B120}" destId="{5FE0EE51-584C-4774-B48C-6F38CF6AF285}" srcOrd="13" destOrd="0" presId="urn:microsoft.com/office/officeart/2005/8/layout/process2"/>
    <dgm:cxn modelId="{308952F5-1D3E-499A-96B1-7A4C7B11E288}" type="presParOf" srcId="{5FE0EE51-584C-4774-B48C-6F38CF6AF285}" destId="{D939C83A-AEDE-493D-BC5E-AD5CFD88D972}" srcOrd="0" destOrd="0" presId="urn:microsoft.com/office/officeart/2005/8/layout/process2"/>
    <dgm:cxn modelId="{BA163B1E-D8A7-4241-B516-FF9189A0DBFF}" type="presParOf" srcId="{8474DF37-973D-41CD-9895-20087454B120}" destId="{5EE9F4A1-A0D2-4E02-91F9-5348E7AB56F5}" srcOrd="14" destOrd="0" presId="urn:microsoft.com/office/officeart/2005/8/layout/process2"/>
    <dgm:cxn modelId="{DDC7C784-CD31-456C-84FA-348DCD3FD08A}" type="presParOf" srcId="{8474DF37-973D-41CD-9895-20087454B120}" destId="{34385C1F-B0CD-411E-BDE1-AA6D9B231318}" srcOrd="15" destOrd="0" presId="urn:microsoft.com/office/officeart/2005/8/layout/process2"/>
    <dgm:cxn modelId="{808881C8-9767-405A-B875-9223F28BFDDB}" type="presParOf" srcId="{34385C1F-B0CD-411E-BDE1-AA6D9B231318}" destId="{AB223232-DA74-48F7-AE05-520FBE25FDDB}" srcOrd="0" destOrd="0" presId="urn:microsoft.com/office/officeart/2005/8/layout/process2"/>
    <dgm:cxn modelId="{6EF6C00A-D3B5-4A3D-85A8-B21387340046}" type="presParOf" srcId="{8474DF37-973D-41CD-9895-20087454B120}" destId="{56B680ED-DB54-45BA-BA8E-9A0CED0103C6}" srcOrd="16" destOrd="0" presId="urn:microsoft.com/office/officeart/2005/8/layout/process2"/>
    <dgm:cxn modelId="{3D65567E-CD4E-46D0-9C8B-FDE987995AD8}" type="presParOf" srcId="{8474DF37-973D-41CD-9895-20087454B120}" destId="{8DDE1B12-C258-4E61-B30E-CAA41065AF1F}" srcOrd="17" destOrd="0" presId="urn:microsoft.com/office/officeart/2005/8/layout/process2"/>
    <dgm:cxn modelId="{49C5E99E-B44E-493B-AF4F-A4E905086734}" type="presParOf" srcId="{8DDE1B12-C258-4E61-B30E-CAA41065AF1F}" destId="{237D522A-BC1C-4244-BA87-84EEC69F3091}" srcOrd="0" destOrd="0" presId="urn:microsoft.com/office/officeart/2005/8/layout/process2"/>
    <dgm:cxn modelId="{19C2604A-C3E5-47EF-90BE-CD8D3A6E2F2C}" type="presParOf" srcId="{8474DF37-973D-41CD-9895-20087454B120}" destId="{A5834A7B-8426-44D9-9AE7-860985E177DD}" srcOrd="18" destOrd="0" presId="urn:microsoft.com/office/officeart/2005/8/layout/process2"/>
    <dgm:cxn modelId="{1F1BC0CA-8EB0-4ADD-88DC-8E0DBDCF7159}" type="presParOf" srcId="{8474DF37-973D-41CD-9895-20087454B120}" destId="{22D59BCF-10C2-4212-9FCB-6B334E3EDAB6}" srcOrd="19" destOrd="0" presId="urn:microsoft.com/office/officeart/2005/8/layout/process2"/>
    <dgm:cxn modelId="{61403FA4-88A9-4AB7-A986-0ED4B5772B84}" type="presParOf" srcId="{22D59BCF-10C2-4212-9FCB-6B334E3EDAB6}" destId="{BA0D3DF8-90B9-4C77-89C5-17D0CB70F4B7}" srcOrd="0" destOrd="0" presId="urn:microsoft.com/office/officeart/2005/8/layout/process2"/>
    <dgm:cxn modelId="{2636BF87-A450-45A5-A258-9E707B9A6743}" type="presParOf" srcId="{8474DF37-973D-41CD-9895-20087454B120}" destId="{26526B75-7239-43A0-8F89-AAD73F3DD547}" srcOrd="20" destOrd="0" presId="urn:microsoft.com/office/officeart/2005/8/layout/process2"/>
    <dgm:cxn modelId="{2CDE2F18-D581-433C-84D1-9FB3EEEB614D}" type="presParOf" srcId="{8474DF37-973D-41CD-9895-20087454B120}" destId="{5C2AC64A-238B-474A-A57A-7B68A45784EE}" srcOrd="21" destOrd="0" presId="urn:microsoft.com/office/officeart/2005/8/layout/process2"/>
    <dgm:cxn modelId="{CF100132-F6EA-44C0-9301-3EA8C0C712D7}" type="presParOf" srcId="{5C2AC64A-238B-474A-A57A-7B68A45784EE}" destId="{B74B8293-9B7F-4FBE-86B2-15311CF07E0A}" srcOrd="0" destOrd="0" presId="urn:microsoft.com/office/officeart/2005/8/layout/process2"/>
    <dgm:cxn modelId="{C43DC2FC-F0D5-4E62-BBD8-45D1ECFC2563}" type="presParOf" srcId="{8474DF37-973D-41CD-9895-20087454B120}" destId="{69A692C3-6C43-4A70-A765-F0DF4CC7C51D}" srcOrd="22" destOrd="0" presId="urn:microsoft.com/office/officeart/2005/8/layout/process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DA4E4-64FB-4A6B-BA8B-1882711766D9}">
      <dsp:nvSpPr>
        <dsp:cNvPr id="0" name=""/>
        <dsp:cNvSpPr/>
      </dsp:nvSpPr>
      <dsp:spPr>
        <a:xfrm>
          <a:off x="409694" y="3449"/>
          <a:ext cx="1350547" cy="337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Considerations in the system design</a:t>
          </a:r>
        </a:p>
      </dsp:txBody>
      <dsp:txXfrm>
        <a:off x="419583" y="13338"/>
        <a:ext cx="1330769" cy="317858"/>
      </dsp:txXfrm>
    </dsp:sp>
    <dsp:sp modelId="{D30C484A-8640-45F9-9A68-1A44727D248E}">
      <dsp:nvSpPr>
        <dsp:cNvPr id="0" name=""/>
        <dsp:cNvSpPr/>
      </dsp:nvSpPr>
      <dsp:spPr>
        <a:xfrm rot="5400000">
          <a:off x="1021661" y="349527"/>
          <a:ext cx="126613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solidFill>
              <a:schemeClr val="tx1"/>
            </a:solidFill>
          </a:endParaRPr>
        </a:p>
      </dsp:txBody>
      <dsp:txXfrm rot="-5400000">
        <a:off x="1039387" y="362188"/>
        <a:ext cx="91162" cy="88629"/>
      </dsp:txXfrm>
    </dsp:sp>
    <dsp:sp modelId="{E2713E75-C18E-460C-AB48-A33C5F7BA473}">
      <dsp:nvSpPr>
        <dsp:cNvPr id="0" name=""/>
        <dsp:cNvSpPr/>
      </dsp:nvSpPr>
      <dsp:spPr>
        <a:xfrm>
          <a:off x="337615" y="509905"/>
          <a:ext cx="1494705" cy="361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636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636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636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Setting the Design Objectives</a:t>
          </a:r>
        </a:p>
      </dsp:txBody>
      <dsp:txXfrm>
        <a:off x="348200" y="520490"/>
        <a:ext cx="1473535" cy="340216"/>
      </dsp:txXfrm>
    </dsp:sp>
    <dsp:sp modelId="{39C9D1D3-E81A-4A35-9A09-ACBFAC231CAB}">
      <dsp:nvSpPr>
        <dsp:cNvPr id="0" name=""/>
        <dsp:cNvSpPr/>
      </dsp:nvSpPr>
      <dsp:spPr>
        <a:xfrm rot="5400000">
          <a:off x="1021661" y="879732"/>
          <a:ext cx="126613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solidFill>
              <a:schemeClr val="tx1"/>
            </a:solidFill>
          </a:endParaRPr>
        </a:p>
      </dsp:txBody>
      <dsp:txXfrm rot="-5400000">
        <a:off x="1039387" y="892393"/>
        <a:ext cx="91162" cy="88629"/>
      </dsp:txXfrm>
    </dsp:sp>
    <dsp:sp modelId="{C19CBA96-A812-428E-A74C-65D6E1D4878D}">
      <dsp:nvSpPr>
        <dsp:cNvPr id="0" name=""/>
        <dsp:cNvSpPr/>
      </dsp:nvSpPr>
      <dsp:spPr>
        <a:xfrm>
          <a:off x="409694" y="1040110"/>
          <a:ext cx="1350547" cy="337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7273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7273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727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DFMEA of the system</a:t>
          </a:r>
        </a:p>
      </dsp:txBody>
      <dsp:txXfrm>
        <a:off x="419583" y="1049999"/>
        <a:ext cx="1330769" cy="317858"/>
      </dsp:txXfrm>
    </dsp:sp>
    <dsp:sp modelId="{F9D6382B-0188-4515-A5EA-D341E6C7C02E}">
      <dsp:nvSpPr>
        <dsp:cNvPr id="0" name=""/>
        <dsp:cNvSpPr/>
      </dsp:nvSpPr>
      <dsp:spPr>
        <a:xfrm rot="5627929">
          <a:off x="1001211" y="1390462"/>
          <a:ext cx="133318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46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46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46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-5400000">
        <a:off x="1023613" y="1399815"/>
        <a:ext cx="91162" cy="93323"/>
      </dsp:txXfrm>
    </dsp:sp>
    <dsp:sp modelId="{2F30CA57-7FDB-4667-A51F-8F149B162349}">
      <dsp:nvSpPr>
        <dsp:cNvPr id="0" name=""/>
        <dsp:cNvSpPr/>
      </dsp:nvSpPr>
      <dsp:spPr>
        <a:xfrm>
          <a:off x="375498" y="1555114"/>
          <a:ext cx="1350547" cy="337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909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909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909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Type of Power transmission</a:t>
          </a:r>
        </a:p>
      </dsp:txBody>
      <dsp:txXfrm>
        <a:off x="385387" y="1565003"/>
        <a:ext cx="1330769" cy="317858"/>
      </dsp:txXfrm>
    </dsp:sp>
    <dsp:sp modelId="{33C1EE5A-D1ED-49C2-A65F-EB2554A0E839}">
      <dsp:nvSpPr>
        <dsp:cNvPr id="0" name=""/>
        <dsp:cNvSpPr/>
      </dsp:nvSpPr>
      <dsp:spPr>
        <a:xfrm rot="5183708">
          <a:off x="1006236" y="1896918"/>
          <a:ext cx="120440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solidFill>
              <a:schemeClr val="tx1"/>
            </a:solidFill>
          </a:endParaRPr>
        </a:p>
      </dsp:txBody>
      <dsp:txXfrm rot="-5400000">
        <a:off x="1019739" y="1912702"/>
        <a:ext cx="91162" cy="84308"/>
      </dsp:txXfrm>
    </dsp:sp>
    <dsp:sp modelId="{DD11E621-7C7A-43D5-9DFF-52F3B0FE5A07}">
      <dsp:nvSpPr>
        <dsp:cNvPr id="0" name=""/>
        <dsp:cNvSpPr/>
      </dsp:nvSpPr>
      <dsp:spPr>
        <a:xfrm>
          <a:off x="390064" y="2053021"/>
          <a:ext cx="1389808" cy="427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4545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4545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4545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Selection of  </a:t>
          </a:r>
          <a:r>
            <a:rPr lang="en-IN" sz="1200" kern="1200" dirty="0" err="1"/>
            <a:t>Differntial</a:t>
          </a:r>
          <a:endParaRPr lang="en-IN" sz="1200" kern="1200" dirty="0"/>
        </a:p>
      </dsp:txBody>
      <dsp:txXfrm>
        <a:off x="402582" y="2065539"/>
        <a:ext cx="1364772" cy="402371"/>
      </dsp:txXfrm>
    </dsp:sp>
    <dsp:sp modelId="{D8EBDFA5-A20A-4167-8BE2-81B85A6AFE25}">
      <dsp:nvSpPr>
        <dsp:cNvPr id="0" name=""/>
        <dsp:cNvSpPr/>
      </dsp:nvSpPr>
      <dsp:spPr>
        <a:xfrm rot="5609947">
          <a:off x="1008333" y="2482692"/>
          <a:ext cx="117567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92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92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92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 rot="-5400000">
        <a:off x="1022612" y="2499909"/>
        <a:ext cx="91162" cy="82297"/>
      </dsp:txXfrm>
    </dsp:sp>
    <dsp:sp modelId="{CF3CBDE1-F1B2-4990-804D-AACD09C47BDE}">
      <dsp:nvSpPr>
        <dsp:cNvPr id="0" name=""/>
        <dsp:cNvSpPr/>
      </dsp:nvSpPr>
      <dsp:spPr>
        <a:xfrm>
          <a:off x="318937" y="2636893"/>
          <a:ext cx="1457187" cy="4841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8182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8182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8182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Design Of  Spool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Material Selection </a:t>
          </a:r>
        </a:p>
      </dsp:txBody>
      <dsp:txXfrm>
        <a:off x="333118" y="2651074"/>
        <a:ext cx="1428825" cy="455799"/>
      </dsp:txXfrm>
    </dsp:sp>
    <dsp:sp modelId="{3EF4E9AB-60EB-40CB-9A9E-4804FB144DA9}">
      <dsp:nvSpPr>
        <dsp:cNvPr id="0" name=""/>
        <dsp:cNvSpPr/>
      </dsp:nvSpPr>
      <dsp:spPr>
        <a:xfrm rot="5259563">
          <a:off x="993132" y="3135672"/>
          <a:ext cx="135992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solidFill>
              <a:schemeClr val="tx1"/>
            </a:solidFill>
          </a:endParaRPr>
        </a:p>
      </dsp:txBody>
      <dsp:txXfrm rot="-5400000">
        <a:off x="1014714" y="3143661"/>
        <a:ext cx="91162" cy="95194"/>
      </dsp:txXfrm>
    </dsp:sp>
    <dsp:sp modelId="{1DF523C1-35B3-459A-884A-07A17FA53ED3}">
      <dsp:nvSpPr>
        <dsp:cNvPr id="0" name=""/>
        <dsp:cNvSpPr/>
      </dsp:nvSpPr>
      <dsp:spPr>
        <a:xfrm>
          <a:off x="267346" y="3302227"/>
          <a:ext cx="1608151" cy="322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1818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1818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1818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of Teeth Calculations</a:t>
          </a:r>
        </a:p>
      </dsp:txBody>
      <dsp:txXfrm>
        <a:off x="276792" y="3311673"/>
        <a:ext cx="1589259" cy="303608"/>
      </dsp:txXfrm>
    </dsp:sp>
    <dsp:sp modelId="{5FE0EE51-584C-4774-B48C-6F38CF6AF285}">
      <dsp:nvSpPr>
        <dsp:cNvPr id="0" name=""/>
        <dsp:cNvSpPr/>
      </dsp:nvSpPr>
      <dsp:spPr>
        <a:xfrm rot="5372151">
          <a:off x="1011408" y="3650201"/>
          <a:ext cx="139924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38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38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38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>
            <a:solidFill>
              <a:schemeClr val="tx1"/>
            </a:solidFill>
          </a:endParaRPr>
        </a:p>
      </dsp:txBody>
      <dsp:txXfrm rot="-5400000">
        <a:off x="1035618" y="3656208"/>
        <a:ext cx="91162" cy="97947"/>
      </dsp:txXfrm>
    </dsp:sp>
    <dsp:sp modelId="{5EE9F4A1-A0D2-4E02-91F9-5348E7AB56F5}">
      <dsp:nvSpPr>
        <dsp:cNvPr id="0" name=""/>
        <dsp:cNvSpPr/>
      </dsp:nvSpPr>
      <dsp:spPr>
        <a:xfrm>
          <a:off x="317850" y="3811287"/>
          <a:ext cx="1516489" cy="458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5455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5455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5455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Design of Sprocket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Material </a:t>
          </a:r>
          <a:r>
            <a:rPr lang="en-IN" sz="1200" kern="1200" dirty="0" err="1"/>
            <a:t>Selectiom</a:t>
          </a:r>
          <a:endParaRPr lang="en-IN" sz="1200" kern="1200" dirty="0"/>
        </a:p>
      </dsp:txBody>
      <dsp:txXfrm>
        <a:off x="331265" y="3824702"/>
        <a:ext cx="1489659" cy="431181"/>
      </dsp:txXfrm>
    </dsp:sp>
    <dsp:sp modelId="{34385C1F-B0CD-411E-BDE1-AA6D9B231318}">
      <dsp:nvSpPr>
        <dsp:cNvPr id="0" name=""/>
        <dsp:cNvSpPr/>
      </dsp:nvSpPr>
      <dsp:spPr>
        <a:xfrm rot="5344433">
          <a:off x="1024357" y="4268869"/>
          <a:ext cx="113322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61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61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61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 rot="-5400000">
        <a:off x="1035163" y="4288178"/>
        <a:ext cx="91162" cy="79325"/>
      </dsp:txXfrm>
    </dsp:sp>
    <dsp:sp modelId="{56B680ED-DB54-45BA-BA8E-9A0CED0103C6}">
      <dsp:nvSpPr>
        <dsp:cNvPr id="0" name=""/>
        <dsp:cNvSpPr/>
      </dsp:nvSpPr>
      <dsp:spPr>
        <a:xfrm>
          <a:off x="409694" y="4420376"/>
          <a:ext cx="1350547" cy="337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9091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9091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9091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Design of </a:t>
          </a:r>
          <a:r>
            <a:rPr lang="en-IN" sz="1200" kern="1200" dirty="0" err="1"/>
            <a:t>spoolmount</a:t>
          </a:r>
          <a:endParaRPr lang="en-IN" sz="1200" kern="1200" dirty="0"/>
        </a:p>
      </dsp:txBody>
      <dsp:txXfrm>
        <a:off x="419583" y="4430265"/>
        <a:ext cx="1330769" cy="317858"/>
      </dsp:txXfrm>
    </dsp:sp>
    <dsp:sp modelId="{8DDE1B12-C258-4E61-B30E-CAA41065AF1F}">
      <dsp:nvSpPr>
        <dsp:cNvPr id="0" name=""/>
        <dsp:cNvSpPr/>
      </dsp:nvSpPr>
      <dsp:spPr>
        <a:xfrm rot="5400000">
          <a:off x="1021661" y="4766454"/>
          <a:ext cx="126613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84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84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84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solidFill>
              <a:schemeClr val="tx1"/>
            </a:solidFill>
          </a:endParaRPr>
        </a:p>
      </dsp:txBody>
      <dsp:txXfrm rot="-5400000">
        <a:off x="1039387" y="4779115"/>
        <a:ext cx="91162" cy="88629"/>
      </dsp:txXfrm>
    </dsp:sp>
    <dsp:sp modelId="{A5834A7B-8426-44D9-9AE7-860985E177DD}">
      <dsp:nvSpPr>
        <dsp:cNvPr id="0" name=""/>
        <dsp:cNvSpPr/>
      </dsp:nvSpPr>
      <dsp:spPr>
        <a:xfrm>
          <a:off x="254422" y="4926831"/>
          <a:ext cx="1661092" cy="419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727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727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72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Shaft Calculations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And Design</a:t>
          </a:r>
        </a:p>
      </dsp:txBody>
      <dsp:txXfrm>
        <a:off x="266701" y="4939110"/>
        <a:ext cx="1636534" cy="394682"/>
      </dsp:txXfrm>
    </dsp:sp>
    <dsp:sp modelId="{22D59BCF-10C2-4212-9FCB-6B334E3EDAB6}">
      <dsp:nvSpPr>
        <dsp:cNvPr id="0" name=""/>
        <dsp:cNvSpPr/>
      </dsp:nvSpPr>
      <dsp:spPr>
        <a:xfrm rot="5400000">
          <a:off x="1011551" y="5367993"/>
          <a:ext cx="146834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07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07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07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>
            <a:solidFill>
              <a:schemeClr val="tx1"/>
            </a:solidFill>
          </a:endParaRPr>
        </a:p>
      </dsp:txBody>
      <dsp:txXfrm rot="-5400000">
        <a:off x="1039387" y="5370544"/>
        <a:ext cx="91162" cy="102784"/>
      </dsp:txXfrm>
    </dsp:sp>
    <dsp:sp modelId="{26526B75-7239-43A0-8F89-AAD73F3DD547}">
      <dsp:nvSpPr>
        <dsp:cNvPr id="0" name=""/>
        <dsp:cNvSpPr/>
      </dsp:nvSpPr>
      <dsp:spPr>
        <a:xfrm>
          <a:off x="96056" y="5541851"/>
          <a:ext cx="1977823" cy="4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6364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6364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6364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Manufacturing of </a:t>
          </a:r>
          <a:r>
            <a:rPr lang="en-IN" sz="1200" kern="1200" dirty="0" err="1"/>
            <a:t>Scattershield</a:t>
          </a:r>
          <a:endParaRPr lang="en-IN" sz="1200" kern="1200" dirty="0"/>
        </a:p>
      </dsp:txBody>
      <dsp:txXfrm>
        <a:off x="109177" y="5554972"/>
        <a:ext cx="1951581" cy="421758"/>
      </dsp:txXfrm>
    </dsp:sp>
    <dsp:sp modelId="{5C2AC64A-238B-474A-A57A-7B68A45784EE}">
      <dsp:nvSpPr>
        <dsp:cNvPr id="0" name=""/>
        <dsp:cNvSpPr/>
      </dsp:nvSpPr>
      <dsp:spPr>
        <a:xfrm rot="5400000">
          <a:off x="1031771" y="5984812"/>
          <a:ext cx="106393" cy="1519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 rot="-5400000">
        <a:off x="1039387" y="6007583"/>
        <a:ext cx="91162" cy="74475"/>
      </dsp:txXfrm>
    </dsp:sp>
    <dsp:sp modelId="{69A692C3-6C43-4A70-A765-F0DF4CC7C51D}">
      <dsp:nvSpPr>
        <dsp:cNvPr id="0" name=""/>
        <dsp:cNvSpPr/>
      </dsp:nvSpPr>
      <dsp:spPr>
        <a:xfrm>
          <a:off x="258325" y="6131709"/>
          <a:ext cx="1653286" cy="536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Manufacturing of all components and  </a:t>
          </a:r>
          <a:r>
            <a:rPr lang="en-IN" sz="1200" kern="1200" dirty="0" err="1"/>
            <a:t>Assembely</a:t>
          </a:r>
          <a:r>
            <a:rPr lang="en-IN" sz="1200" kern="1200" dirty="0"/>
            <a:t> </a:t>
          </a:r>
        </a:p>
      </dsp:txBody>
      <dsp:txXfrm>
        <a:off x="274031" y="6147415"/>
        <a:ext cx="1621874" cy="50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A839-5B26-4FCD-8628-B6704D0D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7070-27F9-4507-9D8E-D42AA875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57D1-D965-4E1D-A099-C765A114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CDEF-D055-4EDD-8731-FBCEF275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3A65-6E23-4A28-85B9-E73179AC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4669-DD1F-4FA4-96CB-3329F04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FB89-51D1-4638-B4AB-698E39660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4FF2-886D-42A4-BA45-2A847A8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8B3F-C793-4867-8153-99864EC8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1619-4B81-498F-9320-91E93C1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E5985-84FC-461B-A25E-1145BBC4E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7DDE-9D94-4F16-847A-77B650B2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DC2-6C04-46E1-A846-8DD354BA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01A2-34C3-475A-A525-C87E25A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463-1714-4145-8BC2-9FBD335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E9E-1FF8-4F1A-896F-5A827E85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AD86-40F8-483B-9DBF-0827C4CC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C332-CCC1-4B28-B921-AA08C90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2752-AD02-4394-806D-423A6E5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83A8-0EE2-4CB8-808E-43D39BFA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740-4280-41DD-BB32-9190F13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62E8-2E33-423B-9A1D-BFB42BE3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37FC4-BBA9-41BF-8BCD-83CA355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6424-B6DE-4213-84C1-B0EF8688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E29B-EF4E-48CE-8F48-E97A89F2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313C-4EB4-4A49-A36D-2D50149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1E18-AB8F-404A-9317-CEA4BDD0F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F65C-4EF4-453D-B532-06114708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0D0C-1CA6-4E91-86A4-293BE8B2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71CB-0D72-4E0B-BDAB-1C5D1644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ADC7-3C5A-45D0-B33C-6CC91551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5489-5C3D-43F9-8901-4F0C5852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C080-6F35-4D47-81BA-190EB0A2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2105-43CB-4408-B112-FE4BF965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4F535-CAEE-4A1D-BB1E-E93BD92C5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82AC0-1A5D-44F7-BEE4-4DEDD1372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743EB-DA27-49A2-A0D2-3D930FA2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7FC3E-37B5-49DD-B380-1B90A13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4EF6-6EE2-4533-9704-657672F5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60A5-DD27-457F-A933-3B8C3CFE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E769-C99C-4837-9460-D9E17E2D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FC01B-850F-4345-A9CE-508F303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ED1BE-4C84-4C4C-9E96-5E8849F7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B90EC-B3A2-4CDD-9676-3AAA1DC2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ADB4-9B11-4D34-8EB0-E79A5C06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9C843-5188-4CC1-9D01-6136532E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6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1F54-2FFA-4C31-941C-4230288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E62D-8E3F-4DA7-8749-0A7CCEA7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DD4A3-52CB-4774-A072-D90068A0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7E52-7366-4739-872F-60076DEE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7A01-679C-4A6E-82B3-9FA86652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0A6C8-F170-4A9C-893F-70320378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01CD-4093-4745-A88F-F7FE32E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FBED-0E2D-450F-98F1-DC5D9A7B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FFE4-4E4A-4029-8B2B-3EB1905D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5CAFD-5D54-473F-8443-517623C6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6C7F-E1CB-4FA7-91D3-E0815C6A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D32C-8D3F-4E0A-A993-F2C191D4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  <a:lumOff val="50000"/>
              </a:schemeClr>
            </a:gs>
            <a:gs pos="59000">
              <a:schemeClr val="bg1">
                <a:tint val="98000"/>
                <a:satMod val="130000"/>
                <a:shade val="90000"/>
                <a:lumMod val="103000"/>
              </a:schemeClr>
            </a:gs>
            <a:gs pos="99000">
              <a:schemeClr val="tx1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9EBB5-6199-4746-9F23-701314F0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7FB9-2E53-458F-BB93-6759BE1E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2961-64D8-4296-A32A-81558DA5E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1397-B9FA-4B07-84FC-82E9EE537D1B}" type="datetimeFigureOut">
              <a:rPr lang="en-IN" smtClean="0"/>
              <a:t>24/07/2020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6946-D097-40B5-8438-D359DD2AD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F717-8C61-4755-8DAA-3EC4725FD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E3E7-7453-4CB2-AEB6-DDD3A7CA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10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3000">
              <a:schemeClr val="bg1">
                <a:lumMod val="50000"/>
                <a:lumOff val="50000"/>
              </a:schemeClr>
            </a:gs>
            <a:gs pos="0">
              <a:schemeClr val="bg1">
                <a:tint val="98000"/>
                <a:satMod val="130000"/>
                <a:shade val="90000"/>
                <a:lumMod val="103000"/>
              </a:schemeClr>
            </a:gs>
            <a:gs pos="52000">
              <a:schemeClr val="tx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05AC97-EE74-45CC-8761-76857EA409A9}"/>
              </a:ext>
            </a:extLst>
          </p:cNvPr>
          <p:cNvGraphicFramePr/>
          <p:nvPr/>
        </p:nvGraphicFramePr>
        <p:xfrm>
          <a:off x="9832671" y="64449"/>
          <a:ext cx="2169937" cy="667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57BE191-2854-4070-878E-D075FCA8553D}"/>
              </a:ext>
            </a:extLst>
          </p:cNvPr>
          <p:cNvSpPr/>
          <p:nvPr/>
        </p:nvSpPr>
        <p:spPr>
          <a:xfrm>
            <a:off x="504195" y="860929"/>
            <a:ext cx="4338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33CC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USP: 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Lightest Integrated Spool in Industry.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Aluminium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Sprocket.</a:t>
            </a:r>
            <a:endParaRPr lang="en-IN" dirty="0">
              <a:latin typeface="Tw Cen MT" panose="020B06020201040206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B8C9F-D8AF-498D-87CD-F9F38C2DD37C}"/>
              </a:ext>
            </a:extLst>
          </p:cNvPr>
          <p:cNvSpPr/>
          <p:nvPr/>
        </p:nvSpPr>
        <p:spPr>
          <a:xfrm>
            <a:off x="9945405" y="8961"/>
            <a:ext cx="1944468" cy="678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0D8CB7-F476-4E42-9664-27B77A2D0A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8961"/>
            <a:ext cx="1399412" cy="9276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7DBC48-9445-4F97-8DA7-8B61DB9577EE}"/>
              </a:ext>
            </a:extLst>
          </p:cNvPr>
          <p:cNvSpPr/>
          <p:nvPr/>
        </p:nvSpPr>
        <p:spPr>
          <a:xfrm>
            <a:off x="413918" y="887362"/>
            <a:ext cx="407998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4E274-3D34-44FD-8FD4-2C07FFD4FFBF}"/>
              </a:ext>
            </a:extLst>
          </p:cNvPr>
          <p:cNvSpPr/>
          <p:nvPr/>
        </p:nvSpPr>
        <p:spPr>
          <a:xfrm>
            <a:off x="5332423" y="974539"/>
            <a:ext cx="40799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33CC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DESIGN CONSIDERATIONS 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Maximum Torque =1500Nm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Max RPM of 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Tyre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=1450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design a system with optimum wt.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D334F9-47C3-4C4D-9245-E3ECF469BEA2}"/>
              </a:ext>
            </a:extLst>
          </p:cNvPr>
          <p:cNvSpPr/>
          <p:nvPr/>
        </p:nvSpPr>
        <p:spPr>
          <a:xfrm>
            <a:off x="4088055" y="203611"/>
            <a:ext cx="2488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solidFill>
                  <a:srgbClr val="33CC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DRIVETRAIN</a:t>
            </a:r>
            <a:endParaRPr lang="en-IN" sz="2800" dirty="0">
              <a:solidFill>
                <a:srgbClr val="33CCFF"/>
              </a:solidFill>
              <a:latin typeface="Tw Cen MT" panose="020B06020201040206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4A701-BF35-4DE9-BF63-993F6328D5CF}"/>
              </a:ext>
            </a:extLst>
          </p:cNvPr>
          <p:cNvSpPr/>
          <p:nvPr/>
        </p:nvSpPr>
        <p:spPr>
          <a:xfrm>
            <a:off x="4092248" y="173336"/>
            <a:ext cx="2305879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825882-9992-4E2A-8CE2-1C5635A4EC40}"/>
              </a:ext>
            </a:extLst>
          </p:cNvPr>
          <p:cNvSpPr/>
          <p:nvPr/>
        </p:nvSpPr>
        <p:spPr>
          <a:xfrm>
            <a:off x="5191860" y="974539"/>
            <a:ext cx="43386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6B1853DB-7BDE-4B4A-8F1C-39DF5436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19101"/>
              </p:ext>
            </p:extLst>
          </p:nvPr>
        </p:nvGraphicFramePr>
        <p:xfrm>
          <a:off x="5230572" y="2271339"/>
          <a:ext cx="4312402" cy="2653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458">
                  <a:extLst>
                    <a:ext uri="{9D8B030D-6E8A-4147-A177-3AD203B41FA5}">
                      <a16:colId xmlns:a16="http://schemas.microsoft.com/office/drawing/2014/main" val="3290315849"/>
                    </a:ext>
                  </a:extLst>
                </a:gridCol>
                <a:gridCol w="788056">
                  <a:extLst>
                    <a:ext uri="{9D8B030D-6E8A-4147-A177-3AD203B41FA5}">
                      <a16:colId xmlns:a16="http://schemas.microsoft.com/office/drawing/2014/main" val="3912973520"/>
                    </a:ext>
                  </a:extLst>
                </a:gridCol>
                <a:gridCol w="1029119">
                  <a:extLst>
                    <a:ext uri="{9D8B030D-6E8A-4147-A177-3AD203B41FA5}">
                      <a16:colId xmlns:a16="http://schemas.microsoft.com/office/drawing/2014/main" val="757596272"/>
                    </a:ext>
                  </a:extLst>
                </a:gridCol>
                <a:gridCol w="1085769">
                  <a:extLst>
                    <a:ext uri="{9D8B030D-6E8A-4147-A177-3AD203B41FA5}">
                      <a16:colId xmlns:a16="http://schemas.microsoft.com/office/drawing/2014/main" val="747105326"/>
                    </a:ext>
                  </a:extLst>
                </a:gridCol>
              </a:tblGrid>
              <a:tr h="763985">
                <a:tc>
                  <a:txBody>
                    <a:bodyPr/>
                    <a:lstStyle/>
                    <a:p>
                      <a:r>
                        <a:rPr lang="en-IN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Open Differential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Limited Slip Diff.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6528"/>
                  </a:ext>
                </a:extLst>
              </a:tr>
              <a:tr h="311253">
                <a:tc>
                  <a:txBody>
                    <a:bodyPr/>
                    <a:lstStyle/>
                    <a:p>
                      <a:r>
                        <a:rPr lang="en-IN" sz="1600" dirty="0"/>
                        <a:t>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75786"/>
                  </a:ext>
                </a:extLst>
              </a:tr>
              <a:tr h="311253">
                <a:tc>
                  <a:txBody>
                    <a:bodyPr/>
                    <a:lstStyle/>
                    <a:p>
                      <a:r>
                        <a:rPr lang="en-IN" sz="1600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87135"/>
                  </a:ext>
                </a:extLst>
              </a:tr>
              <a:tr h="311253">
                <a:tc>
                  <a:txBody>
                    <a:bodyPr/>
                    <a:lstStyle/>
                    <a:p>
                      <a:r>
                        <a:rPr lang="en-IN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78380"/>
                  </a:ext>
                </a:extLst>
              </a:tr>
              <a:tr h="311253">
                <a:tc>
                  <a:txBody>
                    <a:bodyPr/>
                    <a:lstStyle/>
                    <a:p>
                      <a:r>
                        <a:rPr lang="en-IN" sz="16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09661"/>
                  </a:ext>
                </a:extLst>
              </a:tr>
              <a:tr h="489472">
                <a:tc>
                  <a:txBody>
                    <a:bodyPr/>
                    <a:lstStyle/>
                    <a:p>
                      <a:r>
                        <a:rPr lang="en-IN" sz="1600" dirty="0" err="1"/>
                        <a:t>Maintanance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4534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AC0E97-64FD-46A9-A794-B33BF7A65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2878"/>
              </p:ext>
            </p:extLst>
          </p:nvPr>
        </p:nvGraphicFramePr>
        <p:xfrm>
          <a:off x="5230572" y="5070079"/>
          <a:ext cx="4299972" cy="152057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95025">
                  <a:extLst>
                    <a:ext uri="{9D8B030D-6E8A-4147-A177-3AD203B41FA5}">
                      <a16:colId xmlns:a16="http://schemas.microsoft.com/office/drawing/2014/main" val="4251897868"/>
                    </a:ext>
                  </a:extLst>
                </a:gridCol>
                <a:gridCol w="1504947">
                  <a:extLst>
                    <a:ext uri="{9D8B030D-6E8A-4147-A177-3AD203B41FA5}">
                      <a16:colId xmlns:a16="http://schemas.microsoft.com/office/drawing/2014/main" val="1443701363"/>
                    </a:ext>
                  </a:extLst>
                </a:gridCol>
              </a:tblGrid>
              <a:tr h="417189">
                <a:tc>
                  <a:txBody>
                    <a:bodyPr/>
                    <a:lstStyle/>
                    <a:p>
                      <a:r>
                        <a:rPr lang="en-IN" dirty="0"/>
                        <a:t>No. of teeth On 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20961"/>
                  </a:ext>
                </a:extLst>
              </a:tr>
              <a:tr h="371861">
                <a:tc>
                  <a:txBody>
                    <a:bodyPr/>
                    <a:lstStyle/>
                    <a:p>
                      <a:r>
                        <a:rPr lang="en-IN" dirty="0"/>
                        <a:t>No. of Teeth on Sprocket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75565"/>
                  </a:ext>
                </a:extLst>
              </a:tr>
              <a:tr h="320560">
                <a:tc>
                  <a:txBody>
                    <a:bodyPr/>
                    <a:lstStyle/>
                    <a:p>
                      <a:r>
                        <a:rPr lang="en-IN" dirty="0"/>
                        <a:t>Max. Torque Transmitted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1420Nm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89742"/>
                  </a:ext>
                </a:extLst>
              </a:tr>
              <a:tr h="320560">
                <a:tc>
                  <a:txBody>
                    <a:bodyPr/>
                    <a:lstStyle/>
                    <a:p>
                      <a:r>
                        <a:rPr lang="en-IN" dirty="0"/>
                        <a:t>Max. Velocity of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110Kmph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319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6E5B84D-F351-4D10-A950-3342C86ECA36}"/>
              </a:ext>
            </a:extLst>
          </p:cNvPr>
          <p:cNvSpPr/>
          <p:nvPr/>
        </p:nvSpPr>
        <p:spPr>
          <a:xfrm>
            <a:off x="-1" y="6735837"/>
            <a:ext cx="12192001" cy="1221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FDC51-2189-41BC-9467-2BEE1484EEA7}"/>
              </a:ext>
            </a:extLst>
          </p:cNvPr>
          <p:cNvSpPr txBox="1"/>
          <p:nvPr/>
        </p:nvSpPr>
        <p:spPr>
          <a:xfrm>
            <a:off x="5146703" y="6670440"/>
            <a:ext cx="274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    R E D L I N E      R A C I N G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4B9832-793F-477C-8E97-256350F47A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9" y="3669371"/>
            <a:ext cx="3871430" cy="12736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29882B-DA10-4C0C-84EB-7C72F9259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9" y="5044642"/>
            <a:ext cx="3871430" cy="1589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7B44D-2B95-4425-B2A1-7B733C779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-3510" r="26096" b="-7518"/>
          <a:stretch/>
        </p:blipFill>
        <p:spPr>
          <a:xfrm>
            <a:off x="497382" y="1915045"/>
            <a:ext cx="387143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170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 </cp:lastModifiedBy>
  <cp:revision>58</cp:revision>
  <dcterms:created xsi:type="dcterms:W3CDTF">2020-07-21T18:05:13Z</dcterms:created>
  <dcterms:modified xsi:type="dcterms:W3CDTF">2020-07-24T11:59:55Z</dcterms:modified>
</cp:coreProperties>
</file>