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4" r:id="rId1"/>
  </p:sldMasterIdLst>
  <p:notesMasterIdLst>
    <p:notesMasterId r:id="rId19"/>
  </p:notesMasterIdLst>
  <p:sldIdLst>
    <p:sldId id="256" r:id="rId2"/>
    <p:sldId id="257" r:id="rId3"/>
    <p:sldId id="258" r:id="rId4"/>
    <p:sldId id="259" r:id="rId5"/>
    <p:sldId id="260" r:id="rId6"/>
    <p:sldId id="261" r:id="rId7"/>
    <p:sldId id="262" r:id="rId8"/>
    <p:sldId id="263" r:id="rId9"/>
    <p:sldId id="266" r:id="rId10"/>
    <p:sldId id="265" r:id="rId11"/>
    <p:sldId id="264" r:id="rId12"/>
    <p:sldId id="267" r:id="rId13"/>
    <p:sldId id="268" r:id="rId14"/>
    <p:sldId id="269" r:id="rId15"/>
    <p:sldId id="272" r:id="rId16"/>
    <p:sldId id="270" r:id="rId17"/>
    <p:sldId id="271" r:id="rId18"/>
  </p:sldIdLst>
  <p:sldSz cx="12192000" cy="6858000"/>
  <p:notesSz cx="6858000" cy="9144000"/>
  <p:embeddedFontLst>
    <p:embeddedFont>
      <p:font typeface="Cabin"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Quattrocento Sans"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31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guide orient="horz" pos="2160"/>
        <p:guide pos="3840"/>
        <p:guide orient="horz" pos="311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4" name="Google Shape;72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31" name="Google Shape;7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Logo">
  <p:cSld name="Title Slide with Logo">
    <p:spTree>
      <p:nvGrpSpPr>
        <p:cNvPr id="1" name="Shape 19"/>
        <p:cNvGrpSpPr/>
        <p:nvPr/>
      </p:nvGrpSpPr>
      <p:grpSpPr>
        <a:xfrm>
          <a:off x="0" y="0"/>
          <a:ext cx="0" cy="0"/>
          <a:chOff x="0" y="0"/>
          <a:chExt cx="0" cy="0"/>
        </a:xfrm>
      </p:grpSpPr>
      <p:sp>
        <p:nvSpPr>
          <p:cNvPr id="20" name="Google Shape;20;p2"/>
          <p:cNvSpPr/>
          <p:nvPr/>
        </p:nvSpPr>
        <p:spPr>
          <a:xfrm>
            <a:off x="0" y="0"/>
            <a:ext cx="12192000" cy="4416552"/>
          </a:xfrm>
          <a:prstGeom prst="rect">
            <a:avLst/>
          </a:prstGeom>
          <a:blipFill rotWithShape="1">
            <a:blip r:embed="rId2">
              <a:alphaModFix/>
            </a:blip>
            <a:stretch>
              <a:fillRect l="-840" r="-840"/>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1" name="Google Shape;21;p2"/>
          <p:cNvSpPr txBox="1">
            <a:spLocks noGrp="1"/>
          </p:cNvSpPr>
          <p:nvPr>
            <p:ph type="ctrTitle"/>
          </p:nvPr>
        </p:nvSpPr>
        <p:spPr>
          <a:xfrm>
            <a:off x="1524000" y="2462986"/>
            <a:ext cx="9144000" cy="1786094"/>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lt2"/>
              </a:buClr>
              <a:buSzPts val="6000"/>
              <a:buFont typeface="Cabi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24" name="Google Shape;24;p2"/>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5" name="Google Shape;25;p2"/>
          <p:cNvSpPr/>
          <p:nvPr/>
        </p:nvSpPr>
        <p:spPr>
          <a:xfrm>
            <a:off x="0" y="4416552"/>
            <a:ext cx="12192000" cy="2441448"/>
          </a:xfrm>
          <a:prstGeom prst="rect">
            <a:avLst/>
          </a:prstGeom>
          <a:gradFill>
            <a:gsLst>
              <a:gs pos="0">
                <a:schemeClr val="accent2"/>
              </a:gs>
              <a:gs pos="34000">
                <a:srgbClr val="0F1722"/>
              </a:gs>
              <a:gs pos="69000">
                <a:srgbClr val="0F1722"/>
              </a:gs>
              <a:gs pos="100000">
                <a:schemeClr val="accent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6" name="Google Shape;26;p2"/>
          <p:cNvSpPr txBox="1">
            <a:spLocks noGrp="1"/>
          </p:cNvSpPr>
          <p:nvPr>
            <p:ph type="subTitle" idx="1"/>
          </p:nvPr>
        </p:nvSpPr>
        <p:spPr>
          <a:xfrm>
            <a:off x="1524000" y="4734696"/>
            <a:ext cx="9144000" cy="459798"/>
          </a:xfrm>
          <a:prstGeom prst="rect">
            <a:avLst/>
          </a:prstGeom>
          <a:noFill/>
          <a:ln>
            <a:noFill/>
          </a:ln>
        </p:spPr>
        <p:txBody>
          <a:bodyPr spcFirstLastPara="1" wrap="square" lIns="0" tIns="0" rIns="0" bIns="0" anchor="t" anchorCtr="0"/>
          <a:lstStyle>
            <a:lvl1pPr lvl="0" algn="ctr">
              <a:lnSpc>
                <a:spcPct val="100000"/>
              </a:lnSpc>
              <a:spcBef>
                <a:spcPts val="0"/>
              </a:spcBef>
              <a:spcAft>
                <a:spcPts val="0"/>
              </a:spcAft>
              <a:buClr>
                <a:schemeClr val="dk1"/>
              </a:buClr>
              <a:buSzPts val="2800"/>
              <a:buNone/>
              <a:defRPr sz="2800" b="1">
                <a:latin typeface="Quattrocento Sans"/>
                <a:ea typeface="Quattrocento Sans"/>
                <a:cs typeface="Quattrocento Sans"/>
                <a:sym typeface="Quattrocento Sans"/>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2"/>
          <p:cNvSpPr>
            <a:spLocks noGrp="1"/>
          </p:cNvSpPr>
          <p:nvPr>
            <p:ph type="pic" idx="2"/>
          </p:nvPr>
        </p:nvSpPr>
        <p:spPr>
          <a:xfrm>
            <a:off x="5355336" y="1172982"/>
            <a:ext cx="1481328" cy="758952"/>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28" name="Google Shape;28;p2"/>
          <p:cNvGrpSpPr/>
          <p:nvPr/>
        </p:nvGrpSpPr>
        <p:grpSpPr>
          <a:xfrm>
            <a:off x="3619265" y="2253996"/>
            <a:ext cx="4953471" cy="100584"/>
            <a:chOff x="3631692" y="2253996"/>
            <a:chExt cx="4953471" cy="100584"/>
          </a:xfrm>
        </p:grpSpPr>
        <p:sp>
          <p:nvSpPr>
            <p:cNvPr id="29" name="Google Shape;29;p2"/>
            <p:cNvSpPr/>
            <p:nvPr/>
          </p:nvSpPr>
          <p:spPr>
            <a:xfrm>
              <a:off x="3631692" y="2253996"/>
              <a:ext cx="100584" cy="100584"/>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cxnSp>
          <p:nvCxnSpPr>
            <p:cNvPr id="30" name="Google Shape;30;p2"/>
            <p:cNvCxnSpPr/>
            <p:nvPr/>
          </p:nvCxnSpPr>
          <p:spPr>
            <a:xfrm>
              <a:off x="3681984" y="2307679"/>
              <a:ext cx="4828032" cy="0"/>
            </a:xfrm>
            <a:prstGeom prst="straightConnector1">
              <a:avLst/>
            </a:prstGeom>
            <a:noFill/>
            <a:ln w="12700" cap="flat" cmpd="sng">
              <a:solidFill>
                <a:srgbClr val="7F7F7F"/>
              </a:solidFill>
              <a:prstDash val="solid"/>
              <a:miter lim="800000"/>
              <a:headEnd type="none" w="sm" len="sm"/>
              <a:tailEnd type="none" w="sm" len="sm"/>
            </a:ln>
          </p:spPr>
        </p:cxnSp>
        <p:sp>
          <p:nvSpPr>
            <p:cNvPr id="31" name="Google Shape;31;p2"/>
            <p:cNvSpPr/>
            <p:nvPr/>
          </p:nvSpPr>
          <p:spPr>
            <a:xfrm>
              <a:off x="8484579" y="2253996"/>
              <a:ext cx="100584" cy="100584"/>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grpSp>
      <p:grpSp>
        <p:nvGrpSpPr>
          <p:cNvPr id="32" name="Google Shape;32;p2"/>
          <p:cNvGrpSpPr/>
          <p:nvPr/>
        </p:nvGrpSpPr>
        <p:grpSpPr>
          <a:xfrm>
            <a:off x="4652581" y="5305363"/>
            <a:ext cx="2886839" cy="100584"/>
            <a:chOff x="3631690" y="2253996"/>
            <a:chExt cx="5028467" cy="100584"/>
          </a:xfrm>
        </p:grpSpPr>
        <p:sp>
          <p:nvSpPr>
            <p:cNvPr id="33" name="Google Shape;33;p2"/>
            <p:cNvSpPr/>
            <p:nvPr/>
          </p:nvSpPr>
          <p:spPr>
            <a:xfrm>
              <a:off x="3631690" y="2253996"/>
              <a:ext cx="175203" cy="100584"/>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cxnSp>
          <p:nvCxnSpPr>
            <p:cNvPr id="34" name="Google Shape;34;p2"/>
            <p:cNvCxnSpPr/>
            <p:nvPr/>
          </p:nvCxnSpPr>
          <p:spPr>
            <a:xfrm>
              <a:off x="3681984" y="2307679"/>
              <a:ext cx="4828032" cy="0"/>
            </a:xfrm>
            <a:prstGeom prst="straightConnector1">
              <a:avLst/>
            </a:prstGeom>
            <a:noFill/>
            <a:ln w="12700" cap="flat" cmpd="sng">
              <a:solidFill>
                <a:srgbClr val="7F7F7F"/>
              </a:solidFill>
              <a:prstDash val="solid"/>
              <a:miter lim="800000"/>
              <a:headEnd type="none" w="sm" len="sm"/>
              <a:tailEnd type="none" w="sm" len="sm"/>
            </a:ln>
          </p:spPr>
        </p:cxnSp>
        <p:sp>
          <p:nvSpPr>
            <p:cNvPr id="35" name="Google Shape;35;p2"/>
            <p:cNvSpPr/>
            <p:nvPr/>
          </p:nvSpPr>
          <p:spPr>
            <a:xfrm>
              <a:off x="8484578" y="2253996"/>
              <a:ext cx="175579" cy="100584"/>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ntent Layout">
  <p:cSld name="Three Content Layout">
    <p:spTree>
      <p:nvGrpSpPr>
        <p:cNvPr id="1" name="Shape 172"/>
        <p:cNvGrpSpPr/>
        <p:nvPr/>
      </p:nvGrpSpPr>
      <p:grpSpPr>
        <a:xfrm>
          <a:off x="0" y="0"/>
          <a:ext cx="0" cy="0"/>
          <a:chOff x="0" y="0"/>
          <a:chExt cx="0" cy="0"/>
        </a:xfrm>
      </p:grpSpPr>
      <p:sp>
        <p:nvSpPr>
          <p:cNvPr id="173" name="Google Shape;173;p11"/>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74" name="Google Shape;174;p11"/>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11"/>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176" name="Google Shape;176;p11"/>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77" name="Google Shape;177;p11"/>
          <p:cNvSpPr txBox="1">
            <a:spLocks noGrp="1"/>
          </p:cNvSpPr>
          <p:nvPr>
            <p:ph type="title"/>
          </p:nvPr>
        </p:nvSpPr>
        <p:spPr>
          <a:xfrm>
            <a:off x="5104263" y="707529"/>
            <a:ext cx="6310887" cy="569086"/>
          </a:xfrm>
          <a:prstGeom prst="rect">
            <a:avLst/>
          </a:prstGeom>
          <a:noFill/>
          <a:ln>
            <a:noFill/>
          </a:ln>
        </p:spPr>
        <p:txBody>
          <a:bodyPr spcFirstLastPara="1" wrap="square" lIns="0" tIns="0" rIns="0" bIns="0" anchor="b" anchorCtr="0"/>
          <a:lstStyle>
            <a:lvl1pPr lvl="0" algn="r">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11"/>
          <p:cNvSpPr txBox="1">
            <a:spLocks noGrp="1"/>
          </p:cNvSpPr>
          <p:nvPr>
            <p:ph type="body" idx="1"/>
          </p:nvPr>
        </p:nvSpPr>
        <p:spPr>
          <a:xfrm>
            <a:off x="5104263" y="1625821"/>
            <a:ext cx="6289862" cy="569085"/>
          </a:xfrm>
          <a:prstGeom prst="rect">
            <a:avLst/>
          </a:prstGeom>
          <a:noFill/>
          <a:ln>
            <a:noFill/>
          </a:ln>
        </p:spPr>
        <p:txBody>
          <a:bodyPr spcFirstLastPara="1" wrap="square" lIns="0" tIns="0" rIns="0" bIns="0" anchor="t" anchorCtr="0"/>
          <a:lstStyle>
            <a:lvl1pPr marL="457200" lvl="0" indent="-228600" algn="r">
              <a:lnSpc>
                <a:spcPct val="100000"/>
              </a:lnSpc>
              <a:spcBef>
                <a:spcPts val="1000"/>
              </a:spcBef>
              <a:spcAft>
                <a:spcPts val="0"/>
              </a:spcAft>
              <a:buClr>
                <a:schemeClr val="dk1"/>
              </a:buClr>
              <a:buSzPts val="1800"/>
              <a:buNone/>
              <a:defRPr sz="1800" b="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179" name="Google Shape;179;p11"/>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180" name="Google Shape;180;p11"/>
          <p:cNvGrpSpPr/>
          <p:nvPr/>
        </p:nvGrpSpPr>
        <p:grpSpPr>
          <a:xfrm flipH="1">
            <a:off x="7179281" y="1375202"/>
            <a:ext cx="5012719" cy="100800"/>
            <a:chOff x="304632" y="3240138"/>
            <a:chExt cx="3129768" cy="100800"/>
          </a:xfrm>
        </p:grpSpPr>
        <p:cxnSp>
          <p:nvCxnSpPr>
            <p:cNvPr id="181" name="Google Shape;181;p11"/>
            <p:cNvCxnSpPr/>
            <p:nvPr/>
          </p:nvCxnSpPr>
          <p:spPr>
            <a:xfrm>
              <a:off x="304632" y="3290538"/>
              <a:ext cx="3079370" cy="0"/>
            </a:xfrm>
            <a:prstGeom prst="straightConnector1">
              <a:avLst/>
            </a:prstGeom>
            <a:noFill/>
            <a:ln w="9525" cap="flat" cmpd="sng">
              <a:solidFill>
                <a:srgbClr val="7F7F7F"/>
              </a:solidFill>
              <a:prstDash val="solid"/>
              <a:miter lim="800000"/>
              <a:headEnd type="none" w="sm" len="sm"/>
              <a:tailEnd type="none" w="sm" len="sm"/>
            </a:ln>
          </p:spPr>
        </p:cxnSp>
        <p:sp>
          <p:nvSpPr>
            <p:cNvPr id="182" name="Google Shape;182;p11"/>
            <p:cNvSpPr/>
            <p:nvPr/>
          </p:nvSpPr>
          <p:spPr>
            <a:xfrm>
              <a:off x="3368676" y="3240138"/>
              <a:ext cx="65724"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183" name="Google Shape;183;p11"/>
          <p:cNvSpPr txBox="1">
            <a:spLocks noGrp="1"/>
          </p:cNvSpPr>
          <p:nvPr>
            <p:ph type="body" idx="3"/>
          </p:nvPr>
        </p:nvSpPr>
        <p:spPr>
          <a:xfrm>
            <a:off x="1226927" y="4271296"/>
            <a:ext cx="2944368" cy="1419822"/>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400"/>
              <a:buFont typeface="Courier New"/>
              <a:buNone/>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cxnSp>
        <p:nvCxnSpPr>
          <p:cNvPr id="184" name="Google Shape;184;p11"/>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185" name="Google Shape;185;p11"/>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86" name="Google Shape;186;p11"/>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187" name="Google Shape;187;p11"/>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88" name="Google Shape;188;p11"/>
          <p:cNvSpPr txBox="1">
            <a:spLocks noGrp="1"/>
          </p:cNvSpPr>
          <p:nvPr>
            <p:ph type="body" idx="4"/>
          </p:nvPr>
        </p:nvSpPr>
        <p:spPr>
          <a:xfrm>
            <a:off x="1226927" y="3858610"/>
            <a:ext cx="2944368" cy="328343"/>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189" name="Google Shape;189;p11"/>
          <p:cNvSpPr>
            <a:spLocks noGrp="1"/>
          </p:cNvSpPr>
          <p:nvPr>
            <p:ph type="body" idx="5"/>
          </p:nvPr>
        </p:nvSpPr>
        <p:spPr>
          <a:xfrm>
            <a:off x="1226927" y="2760518"/>
            <a:ext cx="978408" cy="978408"/>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lstStyle>
            <a:lvl1pPr marL="457200" lvl="0" indent="-228600" algn="ctr">
              <a:lnSpc>
                <a:spcPct val="90000"/>
              </a:lnSpc>
              <a:spcBef>
                <a:spcPts val="1000"/>
              </a:spcBef>
              <a:spcAft>
                <a:spcPts val="0"/>
              </a:spcAft>
              <a:buSzPts val="7000"/>
              <a:buNone/>
              <a:defRPr sz="7000" b="1">
                <a:latin typeface="Cabin"/>
                <a:ea typeface="Cabin"/>
                <a:cs typeface="Cabin"/>
                <a:sym typeface="Cab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11"/>
          <p:cNvSpPr txBox="1">
            <a:spLocks noGrp="1"/>
          </p:cNvSpPr>
          <p:nvPr>
            <p:ph type="body" idx="6"/>
          </p:nvPr>
        </p:nvSpPr>
        <p:spPr>
          <a:xfrm>
            <a:off x="4871314" y="4271296"/>
            <a:ext cx="2944368" cy="1419822"/>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400"/>
              <a:buFont typeface="Courier New"/>
              <a:buNone/>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191" name="Google Shape;191;p11"/>
          <p:cNvSpPr>
            <a:spLocks noGrp="1"/>
          </p:cNvSpPr>
          <p:nvPr>
            <p:ph type="body" idx="7"/>
          </p:nvPr>
        </p:nvSpPr>
        <p:spPr>
          <a:xfrm>
            <a:off x="4871314" y="2760518"/>
            <a:ext cx="978408" cy="978408"/>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lstStyle>
            <a:lvl1pPr marL="457200" lvl="0" indent="-228600" algn="ctr">
              <a:lnSpc>
                <a:spcPct val="90000"/>
              </a:lnSpc>
              <a:spcBef>
                <a:spcPts val="1000"/>
              </a:spcBef>
              <a:spcAft>
                <a:spcPts val="0"/>
              </a:spcAft>
              <a:buSzPts val="7000"/>
              <a:buNone/>
              <a:defRPr sz="7000" b="1">
                <a:latin typeface="Cabin"/>
                <a:ea typeface="Cabin"/>
                <a:cs typeface="Cabin"/>
                <a:sym typeface="Cab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2" name="Google Shape;192;p11"/>
          <p:cNvSpPr txBox="1">
            <a:spLocks noGrp="1"/>
          </p:cNvSpPr>
          <p:nvPr>
            <p:ph type="body" idx="8"/>
          </p:nvPr>
        </p:nvSpPr>
        <p:spPr>
          <a:xfrm>
            <a:off x="4871314" y="3858610"/>
            <a:ext cx="2944368" cy="328343"/>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193" name="Google Shape;193;p11"/>
          <p:cNvSpPr txBox="1">
            <a:spLocks noGrp="1"/>
          </p:cNvSpPr>
          <p:nvPr>
            <p:ph type="body" idx="9"/>
          </p:nvPr>
        </p:nvSpPr>
        <p:spPr>
          <a:xfrm>
            <a:off x="8515702" y="4271296"/>
            <a:ext cx="2944368" cy="1419822"/>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400"/>
              <a:buFont typeface="Courier New"/>
              <a:buNone/>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194" name="Google Shape;194;p11"/>
          <p:cNvSpPr>
            <a:spLocks noGrp="1"/>
          </p:cNvSpPr>
          <p:nvPr>
            <p:ph type="body" idx="13"/>
          </p:nvPr>
        </p:nvSpPr>
        <p:spPr>
          <a:xfrm>
            <a:off x="8515702" y="2760518"/>
            <a:ext cx="978408" cy="978408"/>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lstStyle>
            <a:lvl1pPr marL="457200" lvl="0" indent="-228600" algn="ctr">
              <a:lnSpc>
                <a:spcPct val="90000"/>
              </a:lnSpc>
              <a:spcBef>
                <a:spcPts val="1000"/>
              </a:spcBef>
              <a:spcAft>
                <a:spcPts val="0"/>
              </a:spcAft>
              <a:buSzPts val="7000"/>
              <a:buNone/>
              <a:defRPr sz="7000" b="1">
                <a:latin typeface="Cabin"/>
                <a:ea typeface="Cabin"/>
                <a:cs typeface="Cabin"/>
                <a:sym typeface="Cab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11"/>
          <p:cNvSpPr txBox="1">
            <a:spLocks noGrp="1"/>
          </p:cNvSpPr>
          <p:nvPr>
            <p:ph type="body" idx="14"/>
          </p:nvPr>
        </p:nvSpPr>
        <p:spPr>
          <a:xfrm>
            <a:off x="8515702" y="3858610"/>
            <a:ext cx="2944368" cy="328343"/>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cxnSp>
        <p:nvCxnSpPr>
          <p:cNvPr id="196" name="Google Shape;196;p11"/>
          <p:cNvCxnSpPr/>
          <p:nvPr/>
        </p:nvCxnSpPr>
        <p:spPr>
          <a:xfrm>
            <a:off x="2205335" y="3256107"/>
            <a:ext cx="2664000" cy="0"/>
          </a:xfrm>
          <a:prstGeom prst="straightConnector1">
            <a:avLst/>
          </a:prstGeom>
          <a:noFill/>
          <a:ln w="9525" cap="flat" cmpd="sng">
            <a:solidFill>
              <a:schemeClr val="dk1"/>
            </a:solidFill>
            <a:prstDash val="solid"/>
            <a:miter lim="800000"/>
            <a:headEnd type="none" w="sm" len="sm"/>
            <a:tailEnd type="none" w="sm" len="sm"/>
          </a:ln>
        </p:spPr>
      </p:cxnSp>
      <p:cxnSp>
        <p:nvCxnSpPr>
          <p:cNvPr id="197" name="Google Shape;197;p11"/>
          <p:cNvCxnSpPr/>
          <p:nvPr/>
        </p:nvCxnSpPr>
        <p:spPr>
          <a:xfrm>
            <a:off x="5849839" y="3255785"/>
            <a:ext cx="2664000" cy="0"/>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Comparison">
  <p:cSld name="Numbers Comparison">
    <p:spTree>
      <p:nvGrpSpPr>
        <p:cNvPr id="1" name="Shape 198"/>
        <p:cNvGrpSpPr/>
        <p:nvPr/>
      </p:nvGrpSpPr>
      <p:grpSpPr>
        <a:xfrm>
          <a:off x="0" y="0"/>
          <a:ext cx="0" cy="0"/>
          <a:chOff x="0" y="0"/>
          <a:chExt cx="0" cy="0"/>
        </a:xfrm>
      </p:grpSpPr>
      <p:sp>
        <p:nvSpPr>
          <p:cNvPr id="199" name="Google Shape;199;p12"/>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00" name="Google Shape;200;p12"/>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12"/>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202" name="Google Shape;202;p12"/>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03" name="Google Shape;203;p12"/>
          <p:cNvSpPr txBox="1">
            <a:spLocks noGrp="1"/>
          </p:cNvSpPr>
          <p:nvPr>
            <p:ph type="title"/>
          </p:nvPr>
        </p:nvSpPr>
        <p:spPr>
          <a:xfrm>
            <a:off x="4292016" y="707529"/>
            <a:ext cx="7118056" cy="569086"/>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2"/>
          <p:cNvSpPr txBox="1">
            <a:spLocks noGrp="1"/>
          </p:cNvSpPr>
          <p:nvPr>
            <p:ph type="body" idx="1"/>
          </p:nvPr>
        </p:nvSpPr>
        <p:spPr>
          <a:xfrm>
            <a:off x="4292016" y="1625821"/>
            <a:ext cx="7096709" cy="978407"/>
          </a:xfrm>
          <a:prstGeom prst="rect">
            <a:avLst/>
          </a:prstGeom>
          <a:noFill/>
          <a:ln>
            <a:noFill/>
          </a:ln>
        </p:spPr>
        <p:txBody>
          <a:bodyPr spcFirstLastPara="1" wrap="square" lIns="0" tIns="0" rIns="0" bIns="0" anchor="t" anchorCtr="0"/>
          <a:lstStyle>
            <a:lvl1pPr marL="457200" lvl="0" indent="-228600" algn="l">
              <a:lnSpc>
                <a:spcPct val="100000"/>
              </a:lnSpc>
              <a:spcBef>
                <a:spcPts val="1000"/>
              </a:spcBef>
              <a:spcAft>
                <a:spcPts val="0"/>
              </a:spcAft>
              <a:buClr>
                <a:schemeClr val="dk1"/>
              </a:buClr>
              <a:buSzPts val="1800"/>
              <a:buNone/>
              <a:defRPr sz="1800" b="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205" name="Google Shape;205;p12"/>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206" name="Google Shape;206;p12"/>
          <p:cNvGrpSpPr/>
          <p:nvPr/>
        </p:nvGrpSpPr>
        <p:grpSpPr>
          <a:xfrm flipH="1">
            <a:off x="4314482" y="1375202"/>
            <a:ext cx="7877174" cy="100800"/>
            <a:chOff x="245726" y="3240138"/>
            <a:chExt cx="4015800" cy="100800"/>
          </a:xfrm>
        </p:grpSpPr>
        <p:cxnSp>
          <p:nvCxnSpPr>
            <p:cNvPr id="207" name="Google Shape;207;p12"/>
            <p:cNvCxnSpPr>
              <a:endCxn id="208" idx="6"/>
            </p:cNvCxnSpPr>
            <p:nvPr/>
          </p:nvCxnSpPr>
          <p:spPr>
            <a:xfrm>
              <a:off x="245726" y="3290538"/>
              <a:ext cx="4015800" cy="0"/>
            </a:xfrm>
            <a:prstGeom prst="straightConnector1">
              <a:avLst/>
            </a:prstGeom>
            <a:noFill/>
            <a:ln w="9525" cap="flat" cmpd="sng">
              <a:solidFill>
                <a:srgbClr val="7F7F7F"/>
              </a:solidFill>
              <a:prstDash val="solid"/>
              <a:miter lim="800000"/>
              <a:headEnd type="none" w="sm" len="sm"/>
              <a:tailEnd type="none" w="sm" len="sm"/>
            </a:ln>
          </p:spPr>
        </p:cxnSp>
        <p:sp>
          <p:nvSpPr>
            <p:cNvPr id="208" name="Google Shape;208;p12"/>
            <p:cNvSpPr/>
            <p:nvPr/>
          </p:nvSpPr>
          <p:spPr>
            <a:xfrm>
              <a:off x="4210138" y="3240138"/>
              <a:ext cx="51388"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cxnSp>
        <p:nvCxnSpPr>
          <p:cNvPr id="209" name="Google Shape;209;p12"/>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210" name="Google Shape;210;p12"/>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211" name="Google Shape;211;p12"/>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212" name="Google Shape;212;p12"/>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13" name="Google Shape;213;p12"/>
          <p:cNvSpPr txBox="1">
            <a:spLocks noGrp="1"/>
          </p:cNvSpPr>
          <p:nvPr>
            <p:ph type="body" idx="3"/>
          </p:nvPr>
        </p:nvSpPr>
        <p:spPr>
          <a:xfrm>
            <a:off x="783723" y="3301941"/>
            <a:ext cx="3408243" cy="978408"/>
          </a:xfrm>
          <a:prstGeom prst="rect">
            <a:avLst/>
          </a:prstGeom>
          <a:noFill/>
          <a:ln>
            <a:noFill/>
          </a:ln>
        </p:spPr>
        <p:txBody>
          <a:bodyPr spcFirstLastPara="1" wrap="square" lIns="0" tIns="0" rIns="0" bIns="0" anchor="ctr" anchorCtr="0"/>
          <a:lstStyle>
            <a:lvl1pPr marL="457200" lvl="0" indent="-228600" algn="l">
              <a:lnSpc>
                <a:spcPct val="90000"/>
              </a:lnSpc>
              <a:spcBef>
                <a:spcPts val="1000"/>
              </a:spcBef>
              <a:spcAft>
                <a:spcPts val="0"/>
              </a:spcAft>
              <a:buSzPts val="7000"/>
              <a:buNone/>
              <a:defRPr sz="7000" b="1">
                <a:latin typeface="Cabin"/>
                <a:ea typeface="Cabin"/>
                <a:cs typeface="Cabin"/>
                <a:sym typeface="Cab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12"/>
          <p:cNvSpPr txBox="1">
            <a:spLocks noGrp="1"/>
          </p:cNvSpPr>
          <p:nvPr>
            <p:ph type="body" idx="4"/>
          </p:nvPr>
        </p:nvSpPr>
        <p:spPr>
          <a:xfrm>
            <a:off x="5716329" y="3394494"/>
            <a:ext cx="5678300" cy="978407"/>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400"/>
              <a:buFont typeface="Courier New"/>
              <a:buNone/>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215" name="Google Shape;215;p12"/>
          <p:cNvSpPr txBox="1">
            <a:spLocks noGrp="1"/>
          </p:cNvSpPr>
          <p:nvPr>
            <p:ph type="body" idx="5"/>
          </p:nvPr>
        </p:nvSpPr>
        <p:spPr>
          <a:xfrm>
            <a:off x="4292016" y="3394494"/>
            <a:ext cx="1399099" cy="978407"/>
          </a:xfrm>
          <a:prstGeom prst="rect">
            <a:avLst/>
          </a:prstGeom>
          <a:noFill/>
          <a:ln>
            <a:noFill/>
          </a:ln>
        </p:spPr>
        <p:txBody>
          <a:bodyPr spcFirstLastPara="1" wrap="square" lIns="0" tIns="0" rIns="0" bIns="0" anchor="t"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216" name="Google Shape;216;p12"/>
          <p:cNvSpPr txBox="1">
            <a:spLocks noGrp="1"/>
          </p:cNvSpPr>
          <p:nvPr>
            <p:ph type="body" idx="6"/>
          </p:nvPr>
        </p:nvSpPr>
        <p:spPr>
          <a:xfrm>
            <a:off x="783723" y="4594663"/>
            <a:ext cx="3408243" cy="978408"/>
          </a:xfrm>
          <a:prstGeom prst="rect">
            <a:avLst/>
          </a:prstGeom>
          <a:noFill/>
          <a:ln>
            <a:noFill/>
          </a:ln>
        </p:spPr>
        <p:txBody>
          <a:bodyPr spcFirstLastPara="1" wrap="square" lIns="0" tIns="0" rIns="0" bIns="0" anchor="ctr" anchorCtr="0"/>
          <a:lstStyle>
            <a:lvl1pPr marL="457200" lvl="0" indent="-228600" algn="l">
              <a:lnSpc>
                <a:spcPct val="90000"/>
              </a:lnSpc>
              <a:spcBef>
                <a:spcPts val="1000"/>
              </a:spcBef>
              <a:spcAft>
                <a:spcPts val="0"/>
              </a:spcAft>
              <a:buSzPts val="7000"/>
              <a:buNone/>
              <a:defRPr sz="7000" b="1">
                <a:latin typeface="Cabin"/>
                <a:ea typeface="Cabin"/>
                <a:cs typeface="Cabin"/>
                <a:sym typeface="Cab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7" name="Google Shape;217;p12"/>
          <p:cNvSpPr txBox="1">
            <a:spLocks noGrp="1"/>
          </p:cNvSpPr>
          <p:nvPr>
            <p:ph type="body" idx="7"/>
          </p:nvPr>
        </p:nvSpPr>
        <p:spPr>
          <a:xfrm>
            <a:off x="5716329" y="4687216"/>
            <a:ext cx="5678300" cy="978407"/>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400"/>
              <a:buFont typeface="Courier New"/>
              <a:buNone/>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218" name="Google Shape;218;p12"/>
          <p:cNvSpPr txBox="1">
            <a:spLocks noGrp="1"/>
          </p:cNvSpPr>
          <p:nvPr>
            <p:ph type="body" idx="8"/>
          </p:nvPr>
        </p:nvSpPr>
        <p:spPr>
          <a:xfrm>
            <a:off x="4292016" y="4687216"/>
            <a:ext cx="1399099" cy="978407"/>
          </a:xfrm>
          <a:prstGeom prst="rect">
            <a:avLst/>
          </a:prstGeom>
          <a:noFill/>
          <a:ln>
            <a:noFill/>
          </a:ln>
        </p:spPr>
        <p:txBody>
          <a:bodyPr spcFirstLastPara="1" wrap="square" lIns="0" tIns="0" rIns="0" bIns="0" anchor="t"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Layout with circles">
  <p:cSld name="Content Layout with circles">
    <p:spTree>
      <p:nvGrpSpPr>
        <p:cNvPr id="1" name="Shape 219"/>
        <p:cNvGrpSpPr/>
        <p:nvPr/>
      </p:nvGrpSpPr>
      <p:grpSpPr>
        <a:xfrm>
          <a:off x="0" y="0"/>
          <a:ext cx="0" cy="0"/>
          <a:chOff x="0" y="0"/>
          <a:chExt cx="0" cy="0"/>
        </a:xfrm>
      </p:grpSpPr>
      <p:sp>
        <p:nvSpPr>
          <p:cNvPr id="220" name="Google Shape;220;p13"/>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21" name="Google Shape;221;p13"/>
          <p:cNvSpPr txBox="1">
            <a:spLocks noGrp="1"/>
          </p:cNvSpPr>
          <p:nvPr>
            <p:ph type="title"/>
          </p:nvPr>
        </p:nvSpPr>
        <p:spPr>
          <a:xfrm>
            <a:off x="803276" y="3242645"/>
            <a:ext cx="4464049" cy="1177174"/>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2" name="Google Shape;222;p13"/>
          <p:cNvSpPr txBox="1">
            <a:spLocks noGrp="1"/>
          </p:cNvSpPr>
          <p:nvPr>
            <p:ph type="body" idx="1"/>
          </p:nvPr>
        </p:nvSpPr>
        <p:spPr>
          <a:xfrm>
            <a:off x="826770" y="4872948"/>
            <a:ext cx="4443165" cy="882062"/>
          </a:xfrm>
          <a:prstGeom prst="rect">
            <a:avLst/>
          </a:prstGeom>
          <a:noFill/>
          <a:ln>
            <a:noFill/>
          </a:ln>
        </p:spPr>
        <p:txBody>
          <a:bodyPr spcFirstLastPara="1" wrap="square" lIns="0" tIns="0" rIns="0" bIns="0" anchor="t" anchorCtr="0"/>
          <a:lstStyle>
            <a:lvl1pPr marL="457200" lvl="0" indent="-228600" algn="l">
              <a:lnSpc>
                <a:spcPct val="100000"/>
              </a:lnSpc>
              <a:spcBef>
                <a:spcPts val="1000"/>
              </a:spcBef>
              <a:spcAft>
                <a:spcPts val="0"/>
              </a:spcAft>
              <a:buClr>
                <a:schemeClr val="dk1"/>
              </a:buClr>
              <a:buSzPts val="1800"/>
              <a:buNone/>
              <a:defRPr sz="1800" b="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223" name="Google Shape;223;p13"/>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13"/>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225" name="Google Shape;225;p13"/>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26" name="Google Shape;226;p13"/>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227" name="Google Shape;227;p13"/>
          <p:cNvGrpSpPr/>
          <p:nvPr/>
        </p:nvGrpSpPr>
        <p:grpSpPr>
          <a:xfrm>
            <a:off x="0" y="4581382"/>
            <a:ext cx="4370400" cy="100800"/>
            <a:chOff x="-1228304" y="3240138"/>
            <a:chExt cx="4370400" cy="100800"/>
          </a:xfrm>
        </p:grpSpPr>
        <p:cxnSp>
          <p:nvCxnSpPr>
            <p:cNvPr id="228" name="Google Shape;228;p13"/>
            <p:cNvCxnSpPr/>
            <p:nvPr/>
          </p:nvCxnSpPr>
          <p:spPr>
            <a:xfrm>
              <a:off x="-1228304" y="3290538"/>
              <a:ext cx="4320000" cy="0"/>
            </a:xfrm>
            <a:prstGeom prst="straightConnector1">
              <a:avLst/>
            </a:prstGeom>
            <a:noFill/>
            <a:ln w="9525" cap="flat" cmpd="sng">
              <a:solidFill>
                <a:srgbClr val="7F7F7F"/>
              </a:solidFill>
              <a:prstDash val="solid"/>
              <a:miter lim="800000"/>
              <a:headEnd type="none" w="sm" len="sm"/>
              <a:tailEnd type="none" w="sm" len="sm"/>
            </a:ln>
          </p:spPr>
        </p:cxnSp>
        <p:sp>
          <p:nvSpPr>
            <p:cNvPr id="229" name="Google Shape;229;p13"/>
            <p:cNvSpPr/>
            <p:nvPr/>
          </p:nvSpPr>
          <p:spPr>
            <a:xfrm>
              <a:off x="3041296" y="3240138"/>
              <a:ext cx="100800"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230" name="Google Shape;230;p13"/>
          <p:cNvSpPr txBox="1">
            <a:spLocks noGrp="1"/>
          </p:cNvSpPr>
          <p:nvPr>
            <p:ph type="body" idx="3"/>
          </p:nvPr>
        </p:nvSpPr>
        <p:spPr>
          <a:xfrm>
            <a:off x="5533023" y="4551485"/>
            <a:ext cx="5855702" cy="1208079"/>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400"/>
              <a:buFont typeface="Courier New"/>
              <a:buNone/>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231" name="Google Shape;231;p13"/>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232" name="Google Shape;232;p13"/>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233" name="Google Shape;233;p13"/>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234" name="Google Shape;234;p13"/>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235" name="Google Shape;235;p13"/>
          <p:cNvSpPr/>
          <p:nvPr/>
        </p:nvSpPr>
        <p:spPr>
          <a:xfrm>
            <a:off x="3616960" y="859665"/>
            <a:ext cx="2121408" cy="212140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6" name="Google Shape;236;p13"/>
          <p:cNvSpPr/>
          <p:nvPr/>
        </p:nvSpPr>
        <p:spPr>
          <a:xfrm>
            <a:off x="5522965" y="836613"/>
            <a:ext cx="2816352" cy="2816352"/>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7" name="Google Shape;237;p13"/>
          <p:cNvSpPr/>
          <p:nvPr/>
        </p:nvSpPr>
        <p:spPr>
          <a:xfrm>
            <a:off x="8123915" y="859665"/>
            <a:ext cx="3273552" cy="3273552"/>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8" name="Google Shape;238;p13"/>
          <p:cNvSpPr txBox="1">
            <a:spLocks noGrp="1"/>
          </p:cNvSpPr>
          <p:nvPr>
            <p:ph type="body" idx="4"/>
          </p:nvPr>
        </p:nvSpPr>
        <p:spPr>
          <a:xfrm>
            <a:off x="3851931" y="1382322"/>
            <a:ext cx="1681092" cy="978408"/>
          </a:xfrm>
          <a:prstGeom prst="rect">
            <a:avLst/>
          </a:prstGeom>
          <a:noFill/>
          <a:ln>
            <a:noFill/>
          </a:ln>
        </p:spPr>
        <p:txBody>
          <a:bodyPr spcFirstLastPara="1" wrap="square" lIns="0" tIns="0" rIns="0" bIns="0" anchor="ctr" anchorCtr="0"/>
          <a:lstStyle>
            <a:lvl1pPr marL="457200" lvl="0" indent="-228600" algn="ctr">
              <a:lnSpc>
                <a:spcPct val="90000"/>
              </a:lnSpc>
              <a:spcBef>
                <a:spcPts val="1000"/>
              </a:spcBef>
              <a:spcAft>
                <a:spcPts val="0"/>
              </a:spcAft>
              <a:buSzPts val="7000"/>
              <a:buNone/>
              <a:defRPr sz="7000" b="1">
                <a:latin typeface="Cabin"/>
                <a:ea typeface="Cabin"/>
                <a:cs typeface="Cabin"/>
                <a:sym typeface="Cab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9" name="Google Shape;239;p13"/>
          <p:cNvSpPr txBox="1">
            <a:spLocks noGrp="1"/>
          </p:cNvSpPr>
          <p:nvPr>
            <p:ph type="body" idx="5"/>
          </p:nvPr>
        </p:nvSpPr>
        <p:spPr>
          <a:xfrm>
            <a:off x="3927524" y="2363691"/>
            <a:ext cx="1519848" cy="617093"/>
          </a:xfrm>
          <a:prstGeom prst="rect">
            <a:avLst/>
          </a:prstGeom>
          <a:noFill/>
          <a:ln>
            <a:noFill/>
          </a:ln>
        </p:spPr>
        <p:txBody>
          <a:bodyPr spcFirstLastPara="1" wrap="square" lIns="0" tIns="0" rIns="0" bIns="0" anchor="t" anchorCtr="0"/>
          <a:lstStyle>
            <a:lvl1pPr marL="457200" lvl="0" indent="-228600" algn="ctr">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240" name="Google Shape;240;p13"/>
          <p:cNvSpPr txBox="1">
            <a:spLocks noGrp="1"/>
          </p:cNvSpPr>
          <p:nvPr>
            <p:ph type="body" idx="6"/>
          </p:nvPr>
        </p:nvSpPr>
        <p:spPr>
          <a:xfrm>
            <a:off x="3806132" y="1185842"/>
            <a:ext cx="1519848" cy="250619"/>
          </a:xfrm>
          <a:prstGeom prst="rect">
            <a:avLst/>
          </a:prstGeom>
          <a:noFill/>
          <a:ln>
            <a:noFill/>
          </a:ln>
        </p:spPr>
        <p:txBody>
          <a:bodyPr spcFirstLastPara="1" wrap="square" lIns="0" tIns="0" rIns="0" bIns="0" anchor="t" anchorCtr="0"/>
          <a:lstStyle>
            <a:lvl1pPr marL="457200" lvl="0" indent="-228600" algn="r">
              <a:lnSpc>
                <a:spcPct val="90000"/>
              </a:lnSpc>
              <a:spcBef>
                <a:spcPts val="600"/>
              </a:spcBef>
              <a:spcAft>
                <a:spcPts val="0"/>
              </a:spcAft>
              <a:buClr>
                <a:schemeClr val="dk1"/>
              </a:buClr>
              <a:buSzPts val="1800"/>
              <a:buFont typeface="Courier New"/>
              <a:buNone/>
              <a:defRPr sz="1800" b="0">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241" name="Google Shape;241;p13"/>
          <p:cNvSpPr txBox="1">
            <a:spLocks noGrp="1"/>
          </p:cNvSpPr>
          <p:nvPr>
            <p:ph type="body" idx="7"/>
          </p:nvPr>
        </p:nvSpPr>
        <p:spPr>
          <a:xfrm>
            <a:off x="6113495" y="1767897"/>
            <a:ext cx="1681092" cy="978408"/>
          </a:xfrm>
          <a:prstGeom prst="rect">
            <a:avLst/>
          </a:prstGeom>
          <a:noFill/>
          <a:ln>
            <a:noFill/>
          </a:ln>
        </p:spPr>
        <p:txBody>
          <a:bodyPr spcFirstLastPara="1" wrap="square" lIns="0" tIns="0" rIns="0" bIns="0" anchor="ctr" anchorCtr="0"/>
          <a:lstStyle>
            <a:lvl1pPr marL="457200" lvl="0" indent="-228600" algn="ctr">
              <a:lnSpc>
                <a:spcPct val="90000"/>
              </a:lnSpc>
              <a:spcBef>
                <a:spcPts val="1000"/>
              </a:spcBef>
              <a:spcAft>
                <a:spcPts val="0"/>
              </a:spcAft>
              <a:buSzPts val="7000"/>
              <a:buNone/>
              <a:defRPr sz="7000" b="1">
                <a:latin typeface="Cabin"/>
                <a:ea typeface="Cabin"/>
                <a:cs typeface="Cabin"/>
                <a:sym typeface="Cab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2" name="Google Shape;242;p13"/>
          <p:cNvSpPr txBox="1">
            <a:spLocks noGrp="1"/>
          </p:cNvSpPr>
          <p:nvPr>
            <p:ph type="body" idx="8"/>
          </p:nvPr>
        </p:nvSpPr>
        <p:spPr>
          <a:xfrm>
            <a:off x="6189088" y="2753338"/>
            <a:ext cx="1519848" cy="617093"/>
          </a:xfrm>
          <a:prstGeom prst="rect">
            <a:avLst/>
          </a:prstGeom>
          <a:noFill/>
          <a:ln>
            <a:noFill/>
          </a:ln>
        </p:spPr>
        <p:txBody>
          <a:bodyPr spcFirstLastPara="1" wrap="square" lIns="0" tIns="0" rIns="0" bIns="0" anchor="t" anchorCtr="0"/>
          <a:lstStyle>
            <a:lvl1pPr marL="457200" lvl="0" indent="-228600" algn="ctr">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243" name="Google Shape;243;p13"/>
          <p:cNvSpPr txBox="1">
            <a:spLocks noGrp="1"/>
          </p:cNvSpPr>
          <p:nvPr>
            <p:ph type="body" idx="9"/>
          </p:nvPr>
        </p:nvSpPr>
        <p:spPr>
          <a:xfrm>
            <a:off x="6067696" y="1537655"/>
            <a:ext cx="1519848" cy="250619"/>
          </a:xfrm>
          <a:prstGeom prst="rect">
            <a:avLst/>
          </a:prstGeom>
          <a:noFill/>
          <a:ln>
            <a:noFill/>
          </a:ln>
        </p:spPr>
        <p:txBody>
          <a:bodyPr spcFirstLastPara="1" wrap="square" lIns="0" tIns="0" rIns="0" bIns="0" anchor="t" anchorCtr="0"/>
          <a:lstStyle>
            <a:lvl1pPr marL="457200" lvl="0" indent="-228600" algn="r">
              <a:lnSpc>
                <a:spcPct val="90000"/>
              </a:lnSpc>
              <a:spcBef>
                <a:spcPts val="600"/>
              </a:spcBef>
              <a:spcAft>
                <a:spcPts val="0"/>
              </a:spcAft>
              <a:buClr>
                <a:schemeClr val="dk1"/>
              </a:buClr>
              <a:buSzPts val="1800"/>
              <a:buFont typeface="Courier New"/>
              <a:buNone/>
              <a:defRPr sz="1800" b="0">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244" name="Google Shape;244;p13"/>
          <p:cNvSpPr txBox="1">
            <a:spLocks noGrp="1"/>
          </p:cNvSpPr>
          <p:nvPr>
            <p:ph type="body" idx="13"/>
          </p:nvPr>
        </p:nvSpPr>
        <p:spPr>
          <a:xfrm>
            <a:off x="8714444" y="2049128"/>
            <a:ext cx="2010420" cy="978408"/>
          </a:xfrm>
          <a:prstGeom prst="rect">
            <a:avLst/>
          </a:prstGeom>
          <a:noFill/>
          <a:ln>
            <a:noFill/>
          </a:ln>
        </p:spPr>
        <p:txBody>
          <a:bodyPr spcFirstLastPara="1" wrap="square" lIns="0" tIns="0" rIns="0" bIns="0" anchor="ctr" anchorCtr="0"/>
          <a:lstStyle>
            <a:lvl1pPr marL="457200" lvl="0" indent="-228600" algn="ctr">
              <a:lnSpc>
                <a:spcPct val="90000"/>
              </a:lnSpc>
              <a:spcBef>
                <a:spcPts val="1000"/>
              </a:spcBef>
              <a:spcAft>
                <a:spcPts val="0"/>
              </a:spcAft>
              <a:buSzPts val="7000"/>
              <a:buNone/>
              <a:defRPr sz="7000" b="1">
                <a:latin typeface="Cabin"/>
                <a:ea typeface="Cabin"/>
                <a:cs typeface="Cabin"/>
                <a:sym typeface="Cab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13"/>
          <p:cNvSpPr txBox="1">
            <a:spLocks noGrp="1"/>
          </p:cNvSpPr>
          <p:nvPr>
            <p:ph type="body" idx="14"/>
          </p:nvPr>
        </p:nvSpPr>
        <p:spPr>
          <a:xfrm>
            <a:off x="8981735" y="3034569"/>
            <a:ext cx="1519848" cy="617093"/>
          </a:xfrm>
          <a:prstGeom prst="rect">
            <a:avLst/>
          </a:prstGeom>
          <a:noFill/>
          <a:ln>
            <a:noFill/>
          </a:ln>
        </p:spPr>
        <p:txBody>
          <a:bodyPr spcFirstLastPara="1" wrap="square" lIns="0" tIns="0" rIns="0" bIns="0" anchor="t" anchorCtr="0"/>
          <a:lstStyle>
            <a:lvl1pPr marL="457200" lvl="0" indent="-228600" algn="ctr">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246" name="Google Shape;246;p13"/>
          <p:cNvSpPr txBox="1">
            <a:spLocks noGrp="1"/>
          </p:cNvSpPr>
          <p:nvPr>
            <p:ph type="body" idx="15"/>
          </p:nvPr>
        </p:nvSpPr>
        <p:spPr>
          <a:xfrm>
            <a:off x="9089050" y="1818886"/>
            <a:ext cx="1519848" cy="250619"/>
          </a:xfrm>
          <a:prstGeom prst="rect">
            <a:avLst/>
          </a:prstGeom>
          <a:noFill/>
          <a:ln>
            <a:noFill/>
          </a:ln>
        </p:spPr>
        <p:txBody>
          <a:bodyPr spcFirstLastPara="1" wrap="square" lIns="0" tIns="0" rIns="0" bIns="0" anchor="t" anchorCtr="0"/>
          <a:lstStyle>
            <a:lvl1pPr marL="457200" lvl="0" indent="-228600" algn="r">
              <a:lnSpc>
                <a:spcPct val="90000"/>
              </a:lnSpc>
              <a:spcBef>
                <a:spcPts val="600"/>
              </a:spcBef>
              <a:spcAft>
                <a:spcPts val="0"/>
              </a:spcAft>
              <a:buClr>
                <a:schemeClr val="dk1"/>
              </a:buClr>
              <a:buSzPts val="1800"/>
              <a:buFont typeface="Courier New"/>
              <a:buNone/>
              <a:defRPr sz="1800" b="0">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with Subtitle">
  <p:cSld name="Two Content with Subtitle">
    <p:spTree>
      <p:nvGrpSpPr>
        <p:cNvPr id="1" name="Shape 247"/>
        <p:cNvGrpSpPr/>
        <p:nvPr/>
      </p:nvGrpSpPr>
      <p:grpSpPr>
        <a:xfrm>
          <a:off x="0" y="0"/>
          <a:ext cx="0" cy="0"/>
          <a:chOff x="0" y="0"/>
          <a:chExt cx="0" cy="0"/>
        </a:xfrm>
      </p:grpSpPr>
      <p:sp>
        <p:nvSpPr>
          <p:cNvPr id="248" name="Google Shape;248;p14"/>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49" name="Google Shape;249;p14"/>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0" name="Google Shape;250;p14"/>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251" name="Google Shape;251;p14"/>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52" name="Google Shape;252;p14"/>
          <p:cNvSpPr txBox="1">
            <a:spLocks noGrp="1"/>
          </p:cNvSpPr>
          <p:nvPr>
            <p:ph type="title"/>
          </p:nvPr>
        </p:nvSpPr>
        <p:spPr>
          <a:xfrm>
            <a:off x="6096000" y="707529"/>
            <a:ext cx="5314072" cy="569086"/>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3" name="Google Shape;253;p14"/>
          <p:cNvSpPr txBox="1">
            <a:spLocks noGrp="1"/>
          </p:cNvSpPr>
          <p:nvPr>
            <p:ph type="body" idx="1"/>
          </p:nvPr>
        </p:nvSpPr>
        <p:spPr>
          <a:xfrm>
            <a:off x="6096000" y="1625821"/>
            <a:ext cx="5292725" cy="978407"/>
          </a:xfrm>
          <a:prstGeom prst="rect">
            <a:avLst/>
          </a:prstGeom>
          <a:noFill/>
          <a:ln>
            <a:noFill/>
          </a:ln>
        </p:spPr>
        <p:txBody>
          <a:bodyPr spcFirstLastPara="1" wrap="square" lIns="0" tIns="0" rIns="0" bIns="0" anchor="t" anchorCtr="0"/>
          <a:lstStyle>
            <a:lvl1pPr marL="457200" lvl="0" indent="-228600" algn="l">
              <a:lnSpc>
                <a:spcPct val="100000"/>
              </a:lnSpc>
              <a:spcBef>
                <a:spcPts val="1000"/>
              </a:spcBef>
              <a:spcAft>
                <a:spcPts val="0"/>
              </a:spcAft>
              <a:buClr>
                <a:schemeClr val="dk1"/>
              </a:buClr>
              <a:buSzPts val="1800"/>
              <a:buNone/>
              <a:defRPr sz="1800" b="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254" name="Google Shape;254;p14"/>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255" name="Google Shape;255;p14"/>
          <p:cNvGrpSpPr/>
          <p:nvPr/>
        </p:nvGrpSpPr>
        <p:grpSpPr>
          <a:xfrm flipH="1">
            <a:off x="6095999" y="1383372"/>
            <a:ext cx="6096000" cy="100800"/>
            <a:chOff x="646015" y="3248308"/>
            <a:chExt cx="3107749" cy="100800"/>
          </a:xfrm>
        </p:grpSpPr>
        <p:cxnSp>
          <p:nvCxnSpPr>
            <p:cNvPr id="256" name="Google Shape;256;p14"/>
            <p:cNvCxnSpPr/>
            <p:nvPr/>
          </p:nvCxnSpPr>
          <p:spPr>
            <a:xfrm>
              <a:off x="646015" y="3290538"/>
              <a:ext cx="3107749" cy="0"/>
            </a:xfrm>
            <a:prstGeom prst="straightConnector1">
              <a:avLst/>
            </a:prstGeom>
            <a:noFill/>
            <a:ln w="9525" cap="flat" cmpd="sng">
              <a:solidFill>
                <a:srgbClr val="7F7F7F"/>
              </a:solidFill>
              <a:prstDash val="solid"/>
              <a:miter lim="800000"/>
              <a:headEnd type="none" w="sm" len="sm"/>
              <a:tailEnd type="none" w="sm" len="sm"/>
            </a:ln>
          </p:spPr>
        </p:cxnSp>
        <p:sp>
          <p:nvSpPr>
            <p:cNvPr id="257" name="Google Shape;257;p14"/>
            <p:cNvSpPr/>
            <p:nvPr/>
          </p:nvSpPr>
          <p:spPr>
            <a:xfrm>
              <a:off x="3702376" y="3248308"/>
              <a:ext cx="51388"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cxnSp>
        <p:nvCxnSpPr>
          <p:cNvPr id="258" name="Google Shape;258;p14"/>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259" name="Google Shape;259;p14"/>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260" name="Google Shape;260;p14"/>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261" name="Google Shape;261;p14"/>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62" name="Google Shape;262;p14"/>
          <p:cNvSpPr txBox="1">
            <a:spLocks noGrp="1"/>
          </p:cNvSpPr>
          <p:nvPr>
            <p:ph type="body" idx="3"/>
          </p:nvPr>
        </p:nvSpPr>
        <p:spPr>
          <a:xfrm>
            <a:off x="831851" y="3335524"/>
            <a:ext cx="4817836" cy="2248846"/>
          </a:xfrm>
          <a:prstGeom prst="rect">
            <a:avLst/>
          </a:prstGeom>
          <a:noFill/>
          <a:ln>
            <a:noFill/>
          </a:ln>
        </p:spPr>
        <p:txBody>
          <a:bodyPr spcFirstLastPara="1" wrap="square" lIns="0" tIns="0" rIns="0" bIns="0" anchor="t" anchorCtr="0"/>
          <a:lstStyle>
            <a:lvl1pPr marL="457200" lvl="0" indent="-317500" algn="l">
              <a:lnSpc>
                <a:spcPct val="100000"/>
              </a:lnSpc>
              <a:spcBef>
                <a:spcPts val="600"/>
              </a:spcBef>
              <a:spcAft>
                <a:spcPts val="0"/>
              </a:spcAft>
              <a:buClr>
                <a:schemeClr val="dk1"/>
              </a:buClr>
              <a:buSzPts val="1400"/>
              <a:buFont typeface="Courier New"/>
              <a:buChar char="o"/>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263" name="Google Shape;263;p14"/>
          <p:cNvSpPr txBox="1">
            <a:spLocks noGrp="1"/>
          </p:cNvSpPr>
          <p:nvPr>
            <p:ph type="body" idx="4"/>
          </p:nvPr>
        </p:nvSpPr>
        <p:spPr>
          <a:xfrm>
            <a:off x="831850" y="2905291"/>
            <a:ext cx="2915732" cy="360000"/>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264" name="Google Shape;264;p14"/>
          <p:cNvSpPr txBox="1">
            <a:spLocks noGrp="1"/>
          </p:cNvSpPr>
          <p:nvPr>
            <p:ph type="body" idx="5"/>
          </p:nvPr>
        </p:nvSpPr>
        <p:spPr>
          <a:xfrm>
            <a:off x="6098826" y="3335524"/>
            <a:ext cx="5311245" cy="2248846"/>
          </a:xfrm>
          <a:prstGeom prst="rect">
            <a:avLst/>
          </a:prstGeom>
          <a:noFill/>
          <a:ln>
            <a:noFill/>
          </a:ln>
        </p:spPr>
        <p:txBody>
          <a:bodyPr spcFirstLastPara="1" wrap="square" lIns="0" tIns="0" rIns="0" bIns="0" anchor="t" anchorCtr="0"/>
          <a:lstStyle>
            <a:lvl1pPr marL="457200" lvl="0" indent="-317500" algn="l">
              <a:lnSpc>
                <a:spcPct val="100000"/>
              </a:lnSpc>
              <a:spcBef>
                <a:spcPts val="600"/>
              </a:spcBef>
              <a:spcAft>
                <a:spcPts val="0"/>
              </a:spcAft>
              <a:buClr>
                <a:schemeClr val="dk1"/>
              </a:buClr>
              <a:buSzPts val="1400"/>
              <a:buFont typeface="Courier New"/>
              <a:buChar char="o"/>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265" name="Google Shape;265;p14"/>
          <p:cNvSpPr txBox="1">
            <a:spLocks noGrp="1"/>
          </p:cNvSpPr>
          <p:nvPr>
            <p:ph type="body" idx="6"/>
          </p:nvPr>
        </p:nvSpPr>
        <p:spPr>
          <a:xfrm>
            <a:off x="6098826" y="2905291"/>
            <a:ext cx="2915732" cy="360000"/>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rt Layout">
  <p:cSld name="Chart Layout">
    <p:spTree>
      <p:nvGrpSpPr>
        <p:cNvPr id="1" name="Shape 266"/>
        <p:cNvGrpSpPr/>
        <p:nvPr/>
      </p:nvGrpSpPr>
      <p:grpSpPr>
        <a:xfrm>
          <a:off x="0" y="0"/>
          <a:ext cx="0" cy="0"/>
          <a:chOff x="0" y="0"/>
          <a:chExt cx="0" cy="0"/>
        </a:xfrm>
      </p:grpSpPr>
      <p:sp>
        <p:nvSpPr>
          <p:cNvPr id="267" name="Google Shape;267;p15"/>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68" name="Google Shape;268;p15"/>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9" name="Google Shape;269;p15"/>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270" name="Google Shape;270;p15"/>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71" name="Google Shape;271;p15"/>
          <p:cNvSpPr txBox="1">
            <a:spLocks noGrp="1"/>
          </p:cNvSpPr>
          <p:nvPr>
            <p:ph type="title"/>
          </p:nvPr>
        </p:nvSpPr>
        <p:spPr>
          <a:xfrm>
            <a:off x="806105" y="707529"/>
            <a:ext cx="3704150" cy="569086"/>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72" name="Google Shape;272;p15"/>
          <p:cNvGrpSpPr/>
          <p:nvPr/>
        </p:nvGrpSpPr>
        <p:grpSpPr>
          <a:xfrm>
            <a:off x="-6" y="1374243"/>
            <a:ext cx="4319045" cy="100800"/>
            <a:chOff x="646012" y="3239179"/>
            <a:chExt cx="2201856" cy="100800"/>
          </a:xfrm>
        </p:grpSpPr>
        <p:cxnSp>
          <p:nvCxnSpPr>
            <p:cNvPr id="273" name="Google Shape;273;p15"/>
            <p:cNvCxnSpPr/>
            <p:nvPr/>
          </p:nvCxnSpPr>
          <p:spPr>
            <a:xfrm>
              <a:off x="646012" y="3290538"/>
              <a:ext cx="2165636" cy="0"/>
            </a:xfrm>
            <a:prstGeom prst="straightConnector1">
              <a:avLst/>
            </a:prstGeom>
            <a:noFill/>
            <a:ln w="9525" cap="flat" cmpd="sng">
              <a:solidFill>
                <a:srgbClr val="7F7F7F"/>
              </a:solidFill>
              <a:prstDash val="solid"/>
              <a:miter lim="800000"/>
              <a:headEnd type="none" w="sm" len="sm"/>
              <a:tailEnd type="none" w="sm" len="sm"/>
            </a:ln>
          </p:spPr>
        </p:cxnSp>
        <p:sp>
          <p:nvSpPr>
            <p:cNvPr id="274" name="Google Shape;274;p15"/>
            <p:cNvSpPr/>
            <p:nvPr/>
          </p:nvSpPr>
          <p:spPr>
            <a:xfrm>
              <a:off x="2796480" y="3239179"/>
              <a:ext cx="51388"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cxnSp>
        <p:nvCxnSpPr>
          <p:cNvPr id="275" name="Google Shape;275;p15"/>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276" name="Google Shape;276;p15"/>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277" name="Google Shape;277;p15"/>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278" name="Google Shape;278;p15"/>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79" name="Google Shape;279;p15" descr="Competitors logos quadrant"/>
          <p:cNvSpPr>
            <a:spLocks noGrp="1"/>
          </p:cNvSpPr>
          <p:nvPr>
            <p:ph type="pic" idx="2"/>
          </p:nvPr>
        </p:nvSpPr>
        <p:spPr>
          <a:xfrm>
            <a:off x="3928670" y="2872719"/>
            <a:ext cx="1772153" cy="7772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2000"/>
              <a:buFont typeface="Arial"/>
              <a:buNone/>
              <a:defRPr sz="2000" b="0" i="1"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0" name="Google Shape;280;p15" descr="Competitors logos quadrant"/>
          <p:cNvSpPr>
            <a:spLocks noGrp="1"/>
          </p:cNvSpPr>
          <p:nvPr>
            <p:ph type="pic" idx="3"/>
          </p:nvPr>
        </p:nvSpPr>
        <p:spPr>
          <a:xfrm>
            <a:off x="806105" y="2171148"/>
            <a:ext cx="1655064" cy="7772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2000"/>
              <a:buFont typeface="Arial"/>
              <a:buNone/>
              <a:defRPr sz="2000" b="0" i="1"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1" name="Google Shape;281;p15" descr="Competitors logos quadrant"/>
          <p:cNvSpPr>
            <a:spLocks noGrp="1"/>
          </p:cNvSpPr>
          <p:nvPr>
            <p:ph type="pic" idx="4"/>
          </p:nvPr>
        </p:nvSpPr>
        <p:spPr>
          <a:xfrm>
            <a:off x="2729582" y="4456262"/>
            <a:ext cx="1772153" cy="7772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2000"/>
              <a:buFont typeface="Arial"/>
              <a:buNone/>
              <a:defRPr sz="2000" b="0" i="1"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15" descr="Competitors logos quadrant"/>
          <p:cNvSpPr>
            <a:spLocks noGrp="1"/>
          </p:cNvSpPr>
          <p:nvPr>
            <p:ph type="pic" idx="5"/>
          </p:nvPr>
        </p:nvSpPr>
        <p:spPr>
          <a:xfrm>
            <a:off x="6829546" y="2770168"/>
            <a:ext cx="1772153" cy="7772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2000"/>
              <a:buFont typeface="Arial"/>
              <a:buNone/>
              <a:defRPr sz="2000" b="0" i="1"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3" name="Google Shape;283;p15" descr="Competitors logos quadrant"/>
          <p:cNvSpPr>
            <a:spLocks noGrp="1"/>
          </p:cNvSpPr>
          <p:nvPr>
            <p:ph type="pic" idx="6"/>
          </p:nvPr>
        </p:nvSpPr>
        <p:spPr>
          <a:xfrm>
            <a:off x="6610067" y="4588832"/>
            <a:ext cx="1772153" cy="7772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2000"/>
              <a:buFont typeface="Arial"/>
              <a:buNone/>
              <a:defRPr sz="2000" b="0" i="1"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15" descr="Competitors logos quadrant"/>
          <p:cNvSpPr>
            <a:spLocks noGrp="1"/>
          </p:cNvSpPr>
          <p:nvPr>
            <p:ph type="pic" idx="7"/>
          </p:nvPr>
        </p:nvSpPr>
        <p:spPr>
          <a:xfrm>
            <a:off x="9571158" y="4977452"/>
            <a:ext cx="1772153" cy="7772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2000"/>
              <a:buFont typeface="Arial"/>
              <a:buNone/>
              <a:defRPr sz="2000" b="0" i="1"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5" name="Google Shape;285;p15"/>
          <p:cNvSpPr txBox="1">
            <a:spLocks noGrp="1"/>
          </p:cNvSpPr>
          <p:nvPr>
            <p:ph type="body" idx="1"/>
          </p:nvPr>
        </p:nvSpPr>
        <p:spPr>
          <a:xfrm>
            <a:off x="789869" y="3642757"/>
            <a:ext cx="2741612" cy="248888"/>
          </a:xfrm>
          <a:prstGeom prst="rect">
            <a:avLst/>
          </a:prstGeom>
          <a:noFill/>
          <a:ln>
            <a:noFill/>
          </a:ln>
        </p:spPr>
        <p:txBody>
          <a:bodyPr spcFirstLastPara="1" wrap="square" lIns="0" tIns="0" rIns="0" bIns="0" anchor="t" anchorCtr="0"/>
          <a:lstStyle>
            <a:lvl1pPr marL="457200" lvl="0" indent="-228600" algn="l">
              <a:lnSpc>
                <a:spcPct val="90000"/>
              </a:lnSpc>
              <a:spcBef>
                <a:spcPts val="1000"/>
              </a:spcBef>
              <a:spcAft>
                <a:spcPts val="0"/>
              </a:spcAft>
              <a:buClr>
                <a:schemeClr val="dk2"/>
              </a:buClr>
              <a:buSzPts val="2000"/>
              <a:buNone/>
              <a:defRPr sz="2000" b="0">
                <a:solidFill>
                  <a:schemeClr val="dk2"/>
                </a:solidFill>
                <a:latin typeface="Cabin"/>
                <a:ea typeface="Cabin"/>
                <a:cs typeface="Cabin"/>
                <a:sym typeface="Cabin"/>
              </a:defRPr>
            </a:lvl1pPr>
            <a:lvl2pPr marL="914400" lvl="1" indent="-228600" algn="l">
              <a:lnSpc>
                <a:spcPct val="90000"/>
              </a:lnSpc>
              <a:spcBef>
                <a:spcPts val="500"/>
              </a:spcBef>
              <a:spcAft>
                <a:spcPts val="0"/>
              </a:spcAft>
              <a:buClr>
                <a:schemeClr val="dk1"/>
              </a:buClr>
              <a:buSzPts val="1200"/>
              <a:buNone/>
              <a:defRPr sz="1200" b="1"/>
            </a:lvl2pPr>
            <a:lvl3pPr marL="1371600" lvl="2" indent="-304800" algn="l">
              <a:lnSpc>
                <a:spcPct val="90000"/>
              </a:lnSpc>
              <a:spcBef>
                <a:spcPts val="500"/>
              </a:spcBef>
              <a:spcAft>
                <a:spcPts val="0"/>
              </a:spcAft>
              <a:buClr>
                <a:schemeClr val="dk1"/>
              </a:buClr>
              <a:buSzPts val="1200"/>
              <a:buChar char="•"/>
              <a:defRPr sz="1200" b="1"/>
            </a:lvl3pPr>
            <a:lvl4pPr marL="1828800" lvl="3" indent="-304800" algn="l">
              <a:lnSpc>
                <a:spcPct val="90000"/>
              </a:lnSpc>
              <a:spcBef>
                <a:spcPts val="500"/>
              </a:spcBef>
              <a:spcAft>
                <a:spcPts val="0"/>
              </a:spcAft>
              <a:buClr>
                <a:schemeClr val="dk1"/>
              </a:buClr>
              <a:buSzPts val="1200"/>
              <a:buChar char="•"/>
              <a:defRPr sz="1200" b="1"/>
            </a:lvl4pPr>
            <a:lvl5pPr marL="2286000" lvl="4" indent="-304800" algn="l">
              <a:lnSpc>
                <a:spcPct val="90000"/>
              </a:lnSpc>
              <a:spcBef>
                <a:spcPts val="500"/>
              </a:spcBef>
              <a:spcAft>
                <a:spcPts val="0"/>
              </a:spcAft>
              <a:buClr>
                <a:schemeClr val="dk1"/>
              </a:buClr>
              <a:buSzPts val="1200"/>
              <a:buChar char="•"/>
              <a:defRPr sz="1200" b="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6" name="Google Shape;286;p15"/>
          <p:cNvSpPr txBox="1">
            <a:spLocks noGrp="1"/>
          </p:cNvSpPr>
          <p:nvPr>
            <p:ph type="body" idx="8"/>
          </p:nvPr>
        </p:nvSpPr>
        <p:spPr>
          <a:xfrm>
            <a:off x="6315481" y="5884080"/>
            <a:ext cx="2741612" cy="248888"/>
          </a:xfrm>
          <a:prstGeom prst="rect">
            <a:avLst/>
          </a:prstGeom>
          <a:noFill/>
          <a:ln>
            <a:noFill/>
          </a:ln>
        </p:spPr>
        <p:txBody>
          <a:bodyPr spcFirstLastPara="1" wrap="square" lIns="0" tIns="0" rIns="0" bIns="0" anchor="t" anchorCtr="0"/>
          <a:lstStyle>
            <a:lvl1pPr marL="457200" lvl="0" indent="-228600" algn="l">
              <a:lnSpc>
                <a:spcPct val="90000"/>
              </a:lnSpc>
              <a:spcBef>
                <a:spcPts val="1000"/>
              </a:spcBef>
              <a:spcAft>
                <a:spcPts val="0"/>
              </a:spcAft>
              <a:buClr>
                <a:schemeClr val="dk2"/>
              </a:buClr>
              <a:buSzPts val="2000"/>
              <a:buNone/>
              <a:defRPr sz="2000" b="0">
                <a:solidFill>
                  <a:schemeClr val="dk2"/>
                </a:solidFill>
                <a:latin typeface="Cabin"/>
                <a:ea typeface="Cabin"/>
                <a:cs typeface="Cabin"/>
                <a:sym typeface="Cabin"/>
              </a:defRPr>
            </a:lvl1pPr>
            <a:lvl2pPr marL="914400" lvl="1" indent="-228600" algn="l">
              <a:lnSpc>
                <a:spcPct val="90000"/>
              </a:lnSpc>
              <a:spcBef>
                <a:spcPts val="500"/>
              </a:spcBef>
              <a:spcAft>
                <a:spcPts val="0"/>
              </a:spcAft>
              <a:buClr>
                <a:schemeClr val="dk1"/>
              </a:buClr>
              <a:buSzPts val="1200"/>
              <a:buNone/>
              <a:defRPr sz="1200" b="1"/>
            </a:lvl2pPr>
            <a:lvl3pPr marL="1371600" lvl="2" indent="-304800" algn="l">
              <a:lnSpc>
                <a:spcPct val="90000"/>
              </a:lnSpc>
              <a:spcBef>
                <a:spcPts val="500"/>
              </a:spcBef>
              <a:spcAft>
                <a:spcPts val="0"/>
              </a:spcAft>
              <a:buClr>
                <a:schemeClr val="dk1"/>
              </a:buClr>
              <a:buSzPts val="1200"/>
              <a:buChar char="•"/>
              <a:defRPr sz="1200" b="1"/>
            </a:lvl3pPr>
            <a:lvl4pPr marL="1828800" lvl="3" indent="-304800" algn="l">
              <a:lnSpc>
                <a:spcPct val="90000"/>
              </a:lnSpc>
              <a:spcBef>
                <a:spcPts val="500"/>
              </a:spcBef>
              <a:spcAft>
                <a:spcPts val="0"/>
              </a:spcAft>
              <a:buClr>
                <a:schemeClr val="dk1"/>
              </a:buClr>
              <a:buSzPts val="1200"/>
              <a:buChar char="•"/>
              <a:defRPr sz="1200" b="1"/>
            </a:lvl4pPr>
            <a:lvl5pPr marL="2286000" lvl="4" indent="-304800" algn="l">
              <a:lnSpc>
                <a:spcPct val="90000"/>
              </a:lnSpc>
              <a:spcBef>
                <a:spcPts val="500"/>
              </a:spcBef>
              <a:spcAft>
                <a:spcPts val="0"/>
              </a:spcAft>
              <a:buClr>
                <a:schemeClr val="dk1"/>
              </a:buClr>
              <a:buSzPts val="1200"/>
              <a:buChar char="•"/>
              <a:defRPr sz="1200" b="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7" name="Google Shape;287;p15"/>
          <p:cNvSpPr txBox="1">
            <a:spLocks noGrp="1"/>
          </p:cNvSpPr>
          <p:nvPr>
            <p:ph type="body" idx="9"/>
          </p:nvPr>
        </p:nvSpPr>
        <p:spPr>
          <a:xfrm>
            <a:off x="6315481" y="1343118"/>
            <a:ext cx="2741612" cy="248888"/>
          </a:xfrm>
          <a:prstGeom prst="rect">
            <a:avLst/>
          </a:prstGeom>
          <a:noFill/>
          <a:ln>
            <a:noFill/>
          </a:ln>
        </p:spPr>
        <p:txBody>
          <a:bodyPr spcFirstLastPara="1" wrap="square" lIns="0" tIns="0" rIns="0" bIns="0" anchor="t" anchorCtr="0"/>
          <a:lstStyle>
            <a:lvl1pPr marL="457200" lvl="0" indent="-228600" algn="l">
              <a:lnSpc>
                <a:spcPct val="90000"/>
              </a:lnSpc>
              <a:spcBef>
                <a:spcPts val="1000"/>
              </a:spcBef>
              <a:spcAft>
                <a:spcPts val="0"/>
              </a:spcAft>
              <a:buClr>
                <a:schemeClr val="dk2"/>
              </a:buClr>
              <a:buSzPts val="2000"/>
              <a:buNone/>
              <a:defRPr sz="2000" b="0">
                <a:solidFill>
                  <a:schemeClr val="dk2"/>
                </a:solidFill>
                <a:latin typeface="Cabin"/>
                <a:ea typeface="Cabin"/>
                <a:cs typeface="Cabin"/>
                <a:sym typeface="Cabin"/>
              </a:defRPr>
            </a:lvl1pPr>
            <a:lvl2pPr marL="914400" lvl="1" indent="-228600" algn="l">
              <a:lnSpc>
                <a:spcPct val="90000"/>
              </a:lnSpc>
              <a:spcBef>
                <a:spcPts val="500"/>
              </a:spcBef>
              <a:spcAft>
                <a:spcPts val="0"/>
              </a:spcAft>
              <a:buClr>
                <a:schemeClr val="dk1"/>
              </a:buClr>
              <a:buSzPts val="1200"/>
              <a:buNone/>
              <a:defRPr sz="1200" b="1"/>
            </a:lvl2pPr>
            <a:lvl3pPr marL="1371600" lvl="2" indent="-304800" algn="l">
              <a:lnSpc>
                <a:spcPct val="90000"/>
              </a:lnSpc>
              <a:spcBef>
                <a:spcPts val="500"/>
              </a:spcBef>
              <a:spcAft>
                <a:spcPts val="0"/>
              </a:spcAft>
              <a:buClr>
                <a:schemeClr val="dk1"/>
              </a:buClr>
              <a:buSzPts val="1200"/>
              <a:buChar char="•"/>
              <a:defRPr sz="1200" b="1"/>
            </a:lvl3pPr>
            <a:lvl4pPr marL="1828800" lvl="3" indent="-304800" algn="l">
              <a:lnSpc>
                <a:spcPct val="90000"/>
              </a:lnSpc>
              <a:spcBef>
                <a:spcPts val="500"/>
              </a:spcBef>
              <a:spcAft>
                <a:spcPts val="0"/>
              </a:spcAft>
              <a:buClr>
                <a:schemeClr val="dk1"/>
              </a:buClr>
              <a:buSzPts val="1200"/>
              <a:buChar char="•"/>
              <a:defRPr sz="1200" b="1"/>
            </a:lvl4pPr>
            <a:lvl5pPr marL="2286000" lvl="4" indent="-304800" algn="l">
              <a:lnSpc>
                <a:spcPct val="90000"/>
              </a:lnSpc>
              <a:spcBef>
                <a:spcPts val="500"/>
              </a:spcBef>
              <a:spcAft>
                <a:spcPts val="0"/>
              </a:spcAft>
              <a:buClr>
                <a:schemeClr val="dk1"/>
              </a:buClr>
              <a:buSzPts val="1200"/>
              <a:buChar char="•"/>
              <a:defRPr sz="1200" b="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8" name="Google Shape;288;p15"/>
          <p:cNvSpPr>
            <a:spLocks noGrp="1"/>
          </p:cNvSpPr>
          <p:nvPr>
            <p:ph type="pic" idx="13"/>
          </p:nvPr>
        </p:nvSpPr>
        <p:spPr>
          <a:xfrm>
            <a:off x="9417999" y="1977257"/>
            <a:ext cx="1481328" cy="758952"/>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9" name="Google Shape;289;p15"/>
          <p:cNvSpPr txBox="1">
            <a:spLocks noGrp="1"/>
          </p:cNvSpPr>
          <p:nvPr>
            <p:ph type="body" idx="14"/>
          </p:nvPr>
        </p:nvSpPr>
        <p:spPr>
          <a:xfrm>
            <a:off x="8651686" y="3642757"/>
            <a:ext cx="2741612" cy="248888"/>
          </a:xfrm>
          <a:prstGeom prst="rect">
            <a:avLst/>
          </a:prstGeom>
          <a:noFill/>
          <a:ln>
            <a:noFill/>
          </a:ln>
        </p:spPr>
        <p:txBody>
          <a:bodyPr spcFirstLastPara="1" wrap="square" lIns="0" tIns="0" rIns="0" bIns="0" anchor="t" anchorCtr="0"/>
          <a:lstStyle>
            <a:lvl1pPr marL="457200" lvl="0" indent="-228600" algn="r">
              <a:lnSpc>
                <a:spcPct val="90000"/>
              </a:lnSpc>
              <a:spcBef>
                <a:spcPts val="1000"/>
              </a:spcBef>
              <a:spcAft>
                <a:spcPts val="0"/>
              </a:spcAft>
              <a:buClr>
                <a:schemeClr val="dk2"/>
              </a:buClr>
              <a:buSzPts val="2000"/>
              <a:buNone/>
              <a:defRPr sz="2000" b="0">
                <a:solidFill>
                  <a:schemeClr val="dk2"/>
                </a:solidFill>
                <a:latin typeface="Cabin"/>
                <a:ea typeface="Cabin"/>
                <a:cs typeface="Cabin"/>
                <a:sym typeface="Cabin"/>
              </a:defRPr>
            </a:lvl1pPr>
            <a:lvl2pPr marL="914400" lvl="1" indent="-228600" algn="l">
              <a:lnSpc>
                <a:spcPct val="90000"/>
              </a:lnSpc>
              <a:spcBef>
                <a:spcPts val="500"/>
              </a:spcBef>
              <a:spcAft>
                <a:spcPts val="0"/>
              </a:spcAft>
              <a:buClr>
                <a:schemeClr val="dk1"/>
              </a:buClr>
              <a:buSzPts val="1200"/>
              <a:buNone/>
              <a:defRPr sz="1200" b="1"/>
            </a:lvl2pPr>
            <a:lvl3pPr marL="1371600" lvl="2" indent="-304800" algn="l">
              <a:lnSpc>
                <a:spcPct val="90000"/>
              </a:lnSpc>
              <a:spcBef>
                <a:spcPts val="500"/>
              </a:spcBef>
              <a:spcAft>
                <a:spcPts val="0"/>
              </a:spcAft>
              <a:buClr>
                <a:schemeClr val="dk1"/>
              </a:buClr>
              <a:buSzPts val="1200"/>
              <a:buChar char="•"/>
              <a:defRPr sz="1200" b="1"/>
            </a:lvl3pPr>
            <a:lvl4pPr marL="1828800" lvl="3" indent="-304800" algn="l">
              <a:lnSpc>
                <a:spcPct val="90000"/>
              </a:lnSpc>
              <a:spcBef>
                <a:spcPts val="500"/>
              </a:spcBef>
              <a:spcAft>
                <a:spcPts val="0"/>
              </a:spcAft>
              <a:buClr>
                <a:schemeClr val="dk1"/>
              </a:buClr>
              <a:buSzPts val="1200"/>
              <a:buChar char="•"/>
              <a:defRPr sz="1200" b="1"/>
            </a:lvl4pPr>
            <a:lvl5pPr marL="2286000" lvl="4" indent="-304800" algn="l">
              <a:lnSpc>
                <a:spcPct val="90000"/>
              </a:lnSpc>
              <a:spcBef>
                <a:spcPts val="500"/>
              </a:spcBef>
              <a:spcAft>
                <a:spcPts val="0"/>
              </a:spcAft>
              <a:buClr>
                <a:schemeClr val="dk1"/>
              </a:buClr>
              <a:buSzPts val="1200"/>
              <a:buChar char="•"/>
              <a:defRPr sz="1200" b="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90" name="Google Shape;290;p15"/>
          <p:cNvGrpSpPr/>
          <p:nvPr/>
        </p:nvGrpSpPr>
        <p:grpSpPr>
          <a:xfrm>
            <a:off x="6045600" y="1376748"/>
            <a:ext cx="100800" cy="5481252"/>
            <a:chOff x="6045600" y="1376748"/>
            <a:chExt cx="100800" cy="5481252"/>
          </a:xfrm>
        </p:grpSpPr>
        <p:cxnSp>
          <p:nvCxnSpPr>
            <p:cNvPr id="291" name="Google Shape;291;p15"/>
            <p:cNvCxnSpPr/>
            <p:nvPr/>
          </p:nvCxnSpPr>
          <p:spPr>
            <a:xfrm rot="-5400000">
              <a:off x="3389377" y="4151376"/>
              <a:ext cx="5413248" cy="0"/>
            </a:xfrm>
            <a:prstGeom prst="straightConnector1">
              <a:avLst/>
            </a:prstGeom>
            <a:noFill/>
            <a:ln w="12700" cap="flat" cmpd="sng">
              <a:solidFill>
                <a:schemeClr val="dk1"/>
              </a:solidFill>
              <a:prstDash val="solid"/>
              <a:miter lim="800000"/>
              <a:headEnd type="none" w="sm" len="sm"/>
              <a:tailEnd type="none" w="sm" len="sm"/>
            </a:ln>
          </p:spPr>
        </p:cxnSp>
        <p:sp>
          <p:nvSpPr>
            <p:cNvPr id="292" name="Google Shape;292;p15"/>
            <p:cNvSpPr/>
            <p:nvPr/>
          </p:nvSpPr>
          <p:spPr>
            <a:xfrm>
              <a:off x="6045600" y="1376748"/>
              <a:ext cx="100800" cy="1008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grpSp>
        <p:nvGrpSpPr>
          <p:cNvPr id="293" name="Google Shape;293;p15"/>
          <p:cNvGrpSpPr/>
          <p:nvPr/>
        </p:nvGrpSpPr>
        <p:grpSpPr>
          <a:xfrm rot="5400000">
            <a:off x="5669857" y="-1673474"/>
            <a:ext cx="100800" cy="11440514"/>
            <a:chOff x="6045600" y="1329588"/>
            <a:chExt cx="100800" cy="11440514"/>
          </a:xfrm>
        </p:grpSpPr>
        <p:cxnSp>
          <p:nvCxnSpPr>
            <p:cNvPr id="294" name="Google Shape;294;p15"/>
            <p:cNvCxnSpPr/>
            <p:nvPr/>
          </p:nvCxnSpPr>
          <p:spPr>
            <a:xfrm rot="-5400000">
              <a:off x="408032" y="7082102"/>
              <a:ext cx="11376000" cy="0"/>
            </a:xfrm>
            <a:prstGeom prst="straightConnector1">
              <a:avLst/>
            </a:prstGeom>
            <a:noFill/>
            <a:ln w="12700" cap="flat" cmpd="sng">
              <a:solidFill>
                <a:schemeClr val="dk1"/>
              </a:solidFill>
              <a:prstDash val="solid"/>
              <a:miter lim="800000"/>
              <a:headEnd type="none" w="sm" len="sm"/>
              <a:tailEnd type="none" w="sm" len="sm"/>
            </a:ln>
          </p:spPr>
        </p:cxnSp>
        <p:sp>
          <p:nvSpPr>
            <p:cNvPr id="295" name="Google Shape;295;p15"/>
            <p:cNvSpPr/>
            <p:nvPr/>
          </p:nvSpPr>
          <p:spPr>
            <a:xfrm>
              <a:off x="6045600" y="1329588"/>
              <a:ext cx="100800" cy="1008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Section Content Layout">
  <p:cSld name="Three Section Content Layout">
    <p:spTree>
      <p:nvGrpSpPr>
        <p:cNvPr id="1" name="Shape 296"/>
        <p:cNvGrpSpPr/>
        <p:nvPr/>
      </p:nvGrpSpPr>
      <p:grpSpPr>
        <a:xfrm>
          <a:off x="0" y="0"/>
          <a:ext cx="0" cy="0"/>
          <a:chOff x="0" y="0"/>
          <a:chExt cx="0" cy="0"/>
        </a:xfrm>
      </p:grpSpPr>
      <p:sp>
        <p:nvSpPr>
          <p:cNvPr id="297" name="Google Shape;297;p16"/>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98" name="Google Shape;298;p16"/>
          <p:cNvSpPr txBox="1">
            <a:spLocks noGrp="1"/>
          </p:cNvSpPr>
          <p:nvPr>
            <p:ph type="title"/>
          </p:nvPr>
        </p:nvSpPr>
        <p:spPr>
          <a:xfrm>
            <a:off x="803277" y="1512271"/>
            <a:ext cx="2828198" cy="1286838"/>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16"/>
          <p:cNvSpPr txBox="1">
            <a:spLocks noGrp="1"/>
          </p:cNvSpPr>
          <p:nvPr>
            <p:ph type="body" idx="1"/>
          </p:nvPr>
        </p:nvSpPr>
        <p:spPr>
          <a:xfrm>
            <a:off x="826771" y="3148315"/>
            <a:ext cx="2216876" cy="2098138"/>
          </a:xfrm>
          <a:prstGeom prst="rect">
            <a:avLst/>
          </a:prstGeom>
          <a:noFill/>
          <a:ln>
            <a:noFill/>
          </a:ln>
        </p:spPr>
        <p:txBody>
          <a:bodyPr spcFirstLastPara="1" wrap="square" lIns="0" tIns="0" rIns="0" bIns="0" anchor="t" anchorCtr="0"/>
          <a:lstStyle>
            <a:lvl1pPr marL="457200" lvl="0" indent="-228600" algn="l">
              <a:lnSpc>
                <a:spcPct val="100000"/>
              </a:lnSpc>
              <a:spcBef>
                <a:spcPts val="1000"/>
              </a:spcBef>
              <a:spcAft>
                <a:spcPts val="0"/>
              </a:spcAft>
              <a:buClr>
                <a:schemeClr val="dk1"/>
              </a:buClr>
              <a:buSzPts val="1800"/>
              <a:buNone/>
              <a:defRPr sz="1800" b="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00" name="Google Shape;300;p16"/>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1" name="Google Shape;301;p16"/>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302" name="Google Shape;302;p16"/>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03" name="Google Shape;303;p16"/>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304" name="Google Shape;304;p16"/>
          <p:cNvGrpSpPr/>
          <p:nvPr/>
        </p:nvGrpSpPr>
        <p:grpSpPr>
          <a:xfrm>
            <a:off x="0" y="2897696"/>
            <a:ext cx="3360726" cy="100800"/>
            <a:chOff x="0" y="3240138"/>
            <a:chExt cx="3360726" cy="100800"/>
          </a:xfrm>
        </p:grpSpPr>
        <p:cxnSp>
          <p:nvCxnSpPr>
            <p:cNvPr id="305" name="Google Shape;305;p16"/>
            <p:cNvCxnSpPr/>
            <p:nvPr/>
          </p:nvCxnSpPr>
          <p:spPr>
            <a:xfrm>
              <a:off x="0" y="3290538"/>
              <a:ext cx="3276000" cy="0"/>
            </a:xfrm>
            <a:prstGeom prst="straightConnector1">
              <a:avLst/>
            </a:prstGeom>
            <a:noFill/>
            <a:ln w="9525" cap="flat" cmpd="sng">
              <a:solidFill>
                <a:srgbClr val="7F7F7F"/>
              </a:solidFill>
              <a:prstDash val="solid"/>
              <a:miter lim="800000"/>
              <a:headEnd type="none" w="sm" len="sm"/>
              <a:tailEnd type="none" w="sm" len="sm"/>
            </a:ln>
          </p:spPr>
        </p:cxnSp>
        <p:sp>
          <p:nvSpPr>
            <p:cNvPr id="306" name="Google Shape;306;p16"/>
            <p:cNvSpPr/>
            <p:nvPr/>
          </p:nvSpPr>
          <p:spPr>
            <a:xfrm>
              <a:off x="3259926" y="3240138"/>
              <a:ext cx="100800"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307" name="Google Shape;307;p16"/>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308" name="Google Shape;308;p16"/>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309" name="Google Shape;309;p16"/>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310" name="Google Shape;310;p16"/>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311" name="Google Shape;311;p16"/>
          <p:cNvSpPr>
            <a:spLocks noGrp="1"/>
          </p:cNvSpPr>
          <p:nvPr>
            <p:ph type="body" idx="3"/>
          </p:nvPr>
        </p:nvSpPr>
        <p:spPr>
          <a:xfrm>
            <a:off x="4475261" y="2631676"/>
            <a:ext cx="978408" cy="978408"/>
          </a:xfrm>
          <a:prstGeom prst="ellipse">
            <a:avLst/>
          </a:prstGeom>
          <a:noFill/>
          <a:ln w="9525" cap="flat" cmpd="sng">
            <a:solidFill>
              <a:schemeClr val="dk1"/>
            </a:solidFill>
            <a:prstDash val="solid"/>
            <a:round/>
            <a:headEnd type="none" w="sm" len="sm"/>
            <a:tailEnd type="none" w="sm" len="sm"/>
          </a:ln>
        </p:spPr>
        <p:txBody>
          <a:bodyPr spcFirstLastPara="1" wrap="square" lIns="0" tIns="72000" rIns="0" bIns="0" anchor="ctr" anchorCtr="0"/>
          <a:lstStyle>
            <a:lvl1pPr marL="457200" lvl="0" indent="-228600" algn="ctr">
              <a:lnSpc>
                <a:spcPct val="90000"/>
              </a:lnSpc>
              <a:spcBef>
                <a:spcPts val="1000"/>
              </a:spcBef>
              <a:spcAft>
                <a:spcPts val="0"/>
              </a:spcAft>
              <a:buSzPts val="7000"/>
              <a:buNone/>
              <a:defRPr sz="7000" b="1">
                <a:latin typeface="Cabin"/>
                <a:ea typeface="Cabin"/>
                <a:cs typeface="Cabin"/>
                <a:sym typeface="Cab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2" name="Google Shape;312;p16"/>
          <p:cNvSpPr>
            <a:spLocks noGrp="1"/>
          </p:cNvSpPr>
          <p:nvPr>
            <p:ph type="body" idx="4"/>
          </p:nvPr>
        </p:nvSpPr>
        <p:spPr>
          <a:xfrm>
            <a:off x="7436251" y="2015540"/>
            <a:ext cx="978408" cy="978408"/>
          </a:xfrm>
          <a:prstGeom prst="ellipse">
            <a:avLst/>
          </a:prstGeom>
          <a:noFill/>
          <a:ln w="9525" cap="flat" cmpd="sng">
            <a:solidFill>
              <a:schemeClr val="dk1"/>
            </a:solidFill>
            <a:prstDash val="solid"/>
            <a:round/>
            <a:headEnd type="none" w="sm" len="sm"/>
            <a:tailEnd type="none" w="sm" len="sm"/>
          </a:ln>
        </p:spPr>
        <p:txBody>
          <a:bodyPr spcFirstLastPara="1" wrap="square" lIns="0" tIns="36000" rIns="0" bIns="0" anchor="ctr" anchorCtr="0"/>
          <a:lstStyle>
            <a:lvl1pPr marL="457200" lvl="0" indent="-228600" algn="ctr">
              <a:lnSpc>
                <a:spcPct val="90000"/>
              </a:lnSpc>
              <a:spcBef>
                <a:spcPts val="1000"/>
              </a:spcBef>
              <a:spcAft>
                <a:spcPts val="0"/>
              </a:spcAft>
              <a:buSzPts val="7000"/>
              <a:buNone/>
              <a:defRPr sz="7000" b="1">
                <a:latin typeface="Cabin"/>
                <a:ea typeface="Cabin"/>
                <a:cs typeface="Cabin"/>
                <a:sym typeface="Cab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3" name="Google Shape;313;p16"/>
          <p:cNvSpPr>
            <a:spLocks noGrp="1"/>
          </p:cNvSpPr>
          <p:nvPr>
            <p:ph type="body" idx="5"/>
          </p:nvPr>
        </p:nvSpPr>
        <p:spPr>
          <a:xfrm>
            <a:off x="10397240" y="1239687"/>
            <a:ext cx="978408" cy="978408"/>
          </a:xfrm>
          <a:prstGeom prst="ellipse">
            <a:avLst/>
          </a:prstGeom>
          <a:noFill/>
          <a:ln w="9525" cap="flat" cmpd="sng">
            <a:solidFill>
              <a:schemeClr val="dk1"/>
            </a:solidFill>
            <a:prstDash val="solid"/>
            <a:round/>
            <a:headEnd type="none" w="sm" len="sm"/>
            <a:tailEnd type="none" w="sm" len="sm"/>
          </a:ln>
        </p:spPr>
        <p:txBody>
          <a:bodyPr spcFirstLastPara="1" wrap="square" lIns="0" tIns="36000" rIns="0" bIns="0" anchor="ctr" anchorCtr="0"/>
          <a:lstStyle>
            <a:lvl1pPr marL="457200" lvl="0" indent="-228600" algn="ctr">
              <a:lnSpc>
                <a:spcPct val="90000"/>
              </a:lnSpc>
              <a:spcBef>
                <a:spcPts val="1000"/>
              </a:spcBef>
              <a:spcAft>
                <a:spcPts val="0"/>
              </a:spcAft>
              <a:buSzPts val="7000"/>
              <a:buNone/>
              <a:defRPr sz="7000" b="1">
                <a:latin typeface="Cabin"/>
                <a:ea typeface="Cabin"/>
                <a:cs typeface="Cabin"/>
                <a:sym typeface="Cab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14" name="Google Shape;314;p16"/>
          <p:cNvCxnSpPr/>
          <p:nvPr/>
        </p:nvCxnSpPr>
        <p:spPr>
          <a:xfrm rot="-5400000">
            <a:off x="4068065" y="1728891"/>
            <a:ext cx="1792800" cy="0"/>
          </a:xfrm>
          <a:prstGeom prst="straightConnector1">
            <a:avLst/>
          </a:prstGeom>
          <a:noFill/>
          <a:ln w="9525" cap="flat" cmpd="sng">
            <a:solidFill>
              <a:schemeClr val="dk1"/>
            </a:solidFill>
            <a:prstDash val="solid"/>
            <a:miter lim="800000"/>
            <a:headEnd type="none" w="sm" len="sm"/>
            <a:tailEnd type="none" w="sm" len="sm"/>
          </a:ln>
        </p:spPr>
      </p:cxnSp>
      <p:cxnSp>
        <p:nvCxnSpPr>
          <p:cNvPr id="315" name="Google Shape;315;p16"/>
          <p:cNvCxnSpPr/>
          <p:nvPr/>
        </p:nvCxnSpPr>
        <p:spPr>
          <a:xfrm>
            <a:off x="4964465" y="836613"/>
            <a:ext cx="5925600" cy="0"/>
          </a:xfrm>
          <a:prstGeom prst="straightConnector1">
            <a:avLst/>
          </a:prstGeom>
          <a:noFill/>
          <a:ln w="9525" cap="flat" cmpd="sng">
            <a:solidFill>
              <a:schemeClr val="dk1"/>
            </a:solidFill>
            <a:prstDash val="solid"/>
            <a:miter lim="800000"/>
            <a:headEnd type="none" w="sm" len="sm"/>
            <a:tailEnd type="none" w="sm" len="sm"/>
          </a:ln>
        </p:spPr>
      </p:cxnSp>
      <p:cxnSp>
        <p:nvCxnSpPr>
          <p:cNvPr id="316" name="Google Shape;316;p16"/>
          <p:cNvCxnSpPr/>
          <p:nvPr/>
        </p:nvCxnSpPr>
        <p:spPr>
          <a:xfrm rot="-5400000">
            <a:off x="10688444" y="1030491"/>
            <a:ext cx="396000" cy="0"/>
          </a:xfrm>
          <a:prstGeom prst="straightConnector1">
            <a:avLst/>
          </a:prstGeom>
          <a:noFill/>
          <a:ln w="9525" cap="flat" cmpd="sng">
            <a:solidFill>
              <a:schemeClr val="dk1"/>
            </a:solidFill>
            <a:prstDash val="solid"/>
            <a:miter lim="800000"/>
            <a:headEnd type="none" w="sm" len="sm"/>
            <a:tailEnd type="none" w="sm" len="sm"/>
          </a:ln>
        </p:spPr>
      </p:cxnSp>
      <p:cxnSp>
        <p:nvCxnSpPr>
          <p:cNvPr id="317" name="Google Shape;317;p16"/>
          <p:cNvCxnSpPr/>
          <p:nvPr/>
        </p:nvCxnSpPr>
        <p:spPr>
          <a:xfrm rot="10800000">
            <a:off x="7925455" y="837355"/>
            <a:ext cx="0" cy="1178185"/>
          </a:xfrm>
          <a:prstGeom prst="straightConnector1">
            <a:avLst/>
          </a:prstGeom>
          <a:noFill/>
          <a:ln w="9525" cap="flat" cmpd="sng">
            <a:solidFill>
              <a:schemeClr val="dk1"/>
            </a:solidFill>
            <a:prstDash val="solid"/>
            <a:miter lim="800000"/>
            <a:headEnd type="none" w="sm" len="sm"/>
            <a:tailEnd type="none" w="sm" len="sm"/>
          </a:ln>
        </p:spPr>
      </p:cxnSp>
      <p:sp>
        <p:nvSpPr>
          <p:cNvPr id="318" name="Google Shape;318;p16"/>
          <p:cNvSpPr txBox="1">
            <a:spLocks noGrp="1"/>
          </p:cNvSpPr>
          <p:nvPr>
            <p:ph type="body" idx="6"/>
          </p:nvPr>
        </p:nvSpPr>
        <p:spPr>
          <a:xfrm>
            <a:off x="3151266" y="4543170"/>
            <a:ext cx="2589369" cy="1280958"/>
          </a:xfrm>
          <a:prstGeom prst="rect">
            <a:avLst/>
          </a:prstGeom>
          <a:noFill/>
          <a:ln>
            <a:noFill/>
          </a:ln>
        </p:spPr>
        <p:txBody>
          <a:bodyPr spcFirstLastPara="1" wrap="square" lIns="0" tIns="0" rIns="0" bIns="0" anchor="t" anchorCtr="0"/>
          <a:lstStyle>
            <a:lvl1pPr marL="457200" lvl="0" indent="-317500" algn="l">
              <a:lnSpc>
                <a:spcPct val="100000"/>
              </a:lnSpc>
              <a:spcBef>
                <a:spcPts val="600"/>
              </a:spcBef>
              <a:spcAft>
                <a:spcPts val="0"/>
              </a:spcAft>
              <a:buClr>
                <a:schemeClr val="dk1"/>
              </a:buClr>
              <a:buSzPts val="1400"/>
              <a:buFont typeface="Courier New"/>
              <a:buChar char="o"/>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19" name="Google Shape;319;p16"/>
          <p:cNvSpPr txBox="1">
            <a:spLocks noGrp="1"/>
          </p:cNvSpPr>
          <p:nvPr>
            <p:ph type="body" idx="7"/>
          </p:nvPr>
        </p:nvSpPr>
        <p:spPr>
          <a:xfrm>
            <a:off x="3151265" y="4246467"/>
            <a:ext cx="2415199" cy="236141"/>
          </a:xfrm>
          <a:prstGeom prst="rect">
            <a:avLst/>
          </a:prstGeom>
          <a:noFill/>
          <a:ln>
            <a:noFill/>
          </a:ln>
        </p:spPr>
        <p:txBody>
          <a:bodyPr spcFirstLastPara="1" wrap="square" lIns="0" tIns="0" rIns="0" bIns="0" anchor="b" anchorCtr="0"/>
          <a:lstStyle>
            <a:lvl1pPr marL="457200" lvl="0" indent="-228600" algn="r">
              <a:lnSpc>
                <a:spcPct val="90000"/>
              </a:lnSpc>
              <a:spcBef>
                <a:spcPts val="600"/>
              </a:spcBef>
              <a:spcAft>
                <a:spcPts val="0"/>
              </a:spcAft>
              <a:buClr>
                <a:schemeClr val="dk1"/>
              </a:buClr>
              <a:buSzPts val="1600"/>
              <a:buFont typeface="Courier New"/>
              <a:buNone/>
              <a:defRPr sz="1600" b="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20" name="Google Shape;320;p16"/>
          <p:cNvSpPr txBox="1">
            <a:spLocks noGrp="1"/>
          </p:cNvSpPr>
          <p:nvPr>
            <p:ph type="body" idx="8"/>
          </p:nvPr>
        </p:nvSpPr>
        <p:spPr>
          <a:xfrm>
            <a:off x="3151265" y="3883902"/>
            <a:ext cx="2415199" cy="360000"/>
          </a:xfrm>
          <a:prstGeom prst="rect">
            <a:avLst/>
          </a:prstGeom>
          <a:noFill/>
          <a:ln>
            <a:noFill/>
          </a:ln>
        </p:spPr>
        <p:txBody>
          <a:bodyPr spcFirstLastPara="1" wrap="square" lIns="0" tIns="0" rIns="0" bIns="0" anchor="b" anchorCtr="0"/>
          <a:lstStyle>
            <a:lvl1pPr marL="457200" lvl="0" indent="-228600" algn="r">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21" name="Google Shape;321;p16"/>
          <p:cNvSpPr txBox="1">
            <a:spLocks noGrp="1"/>
          </p:cNvSpPr>
          <p:nvPr>
            <p:ph type="body" idx="9"/>
          </p:nvPr>
        </p:nvSpPr>
        <p:spPr>
          <a:xfrm>
            <a:off x="6048861" y="3849559"/>
            <a:ext cx="2589369" cy="1786953"/>
          </a:xfrm>
          <a:prstGeom prst="rect">
            <a:avLst/>
          </a:prstGeom>
          <a:noFill/>
          <a:ln>
            <a:noFill/>
          </a:ln>
        </p:spPr>
        <p:txBody>
          <a:bodyPr spcFirstLastPara="1" wrap="square" lIns="0" tIns="0" rIns="0" bIns="0" anchor="t" anchorCtr="0"/>
          <a:lstStyle>
            <a:lvl1pPr marL="457200" lvl="0" indent="-317500" algn="l">
              <a:lnSpc>
                <a:spcPct val="100000"/>
              </a:lnSpc>
              <a:spcBef>
                <a:spcPts val="600"/>
              </a:spcBef>
              <a:spcAft>
                <a:spcPts val="0"/>
              </a:spcAft>
              <a:buClr>
                <a:schemeClr val="dk1"/>
              </a:buClr>
              <a:buSzPts val="1400"/>
              <a:buFont typeface="Courier New"/>
              <a:buChar char="o"/>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22" name="Google Shape;322;p16"/>
          <p:cNvSpPr txBox="1">
            <a:spLocks noGrp="1"/>
          </p:cNvSpPr>
          <p:nvPr>
            <p:ph type="body" idx="13"/>
          </p:nvPr>
        </p:nvSpPr>
        <p:spPr>
          <a:xfrm>
            <a:off x="6048860" y="3552857"/>
            <a:ext cx="2415199" cy="236141"/>
          </a:xfrm>
          <a:prstGeom prst="rect">
            <a:avLst/>
          </a:prstGeom>
          <a:noFill/>
          <a:ln>
            <a:noFill/>
          </a:ln>
        </p:spPr>
        <p:txBody>
          <a:bodyPr spcFirstLastPara="1" wrap="square" lIns="0" tIns="0" rIns="0" bIns="0" anchor="b" anchorCtr="0"/>
          <a:lstStyle>
            <a:lvl1pPr marL="457200" lvl="0" indent="-228600" algn="r">
              <a:lnSpc>
                <a:spcPct val="90000"/>
              </a:lnSpc>
              <a:spcBef>
                <a:spcPts val="600"/>
              </a:spcBef>
              <a:spcAft>
                <a:spcPts val="0"/>
              </a:spcAft>
              <a:buClr>
                <a:schemeClr val="dk1"/>
              </a:buClr>
              <a:buSzPts val="1600"/>
              <a:buFont typeface="Courier New"/>
              <a:buNone/>
              <a:defRPr sz="1600" b="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23" name="Google Shape;323;p16"/>
          <p:cNvSpPr txBox="1">
            <a:spLocks noGrp="1"/>
          </p:cNvSpPr>
          <p:nvPr>
            <p:ph type="body" idx="14"/>
          </p:nvPr>
        </p:nvSpPr>
        <p:spPr>
          <a:xfrm>
            <a:off x="6048860" y="3190292"/>
            <a:ext cx="2415199" cy="360000"/>
          </a:xfrm>
          <a:prstGeom prst="rect">
            <a:avLst/>
          </a:prstGeom>
          <a:noFill/>
          <a:ln>
            <a:noFill/>
          </a:ln>
        </p:spPr>
        <p:txBody>
          <a:bodyPr spcFirstLastPara="1" wrap="square" lIns="0" tIns="0" rIns="0" bIns="0" anchor="b" anchorCtr="0"/>
          <a:lstStyle>
            <a:lvl1pPr marL="457200" lvl="0" indent="-228600" algn="r">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24" name="Google Shape;324;p16"/>
          <p:cNvSpPr txBox="1">
            <a:spLocks noGrp="1"/>
          </p:cNvSpPr>
          <p:nvPr>
            <p:ph type="body" idx="15"/>
          </p:nvPr>
        </p:nvSpPr>
        <p:spPr>
          <a:xfrm>
            <a:off x="8975159" y="3147170"/>
            <a:ext cx="2589369" cy="2311934"/>
          </a:xfrm>
          <a:prstGeom prst="rect">
            <a:avLst/>
          </a:prstGeom>
          <a:noFill/>
          <a:ln>
            <a:noFill/>
          </a:ln>
        </p:spPr>
        <p:txBody>
          <a:bodyPr spcFirstLastPara="1" wrap="square" lIns="0" tIns="0" rIns="0" bIns="0" anchor="t" anchorCtr="0"/>
          <a:lstStyle>
            <a:lvl1pPr marL="457200" lvl="0" indent="-317500" algn="l">
              <a:lnSpc>
                <a:spcPct val="100000"/>
              </a:lnSpc>
              <a:spcBef>
                <a:spcPts val="600"/>
              </a:spcBef>
              <a:spcAft>
                <a:spcPts val="0"/>
              </a:spcAft>
              <a:buClr>
                <a:schemeClr val="dk1"/>
              </a:buClr>
              <a:buSzPts val="1400"/>
              <a:buFont typeface="Courier New"/>
              <a:buChar char="o"/>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25" name="Google Shape;325;p16"/>
          <p:cNvSpPr txBox="1">
            <a:spLocks noGrp="1"/>
          </p:cNvSpPr>
          <p:nvPr>
            <p:ph type="body" idx="16"/>
          </p:nvPr>
        </p:nvSpPr>
        <p:spPr>
          <a:xfrm>
            <a:off x="8975158" y="2850467"/>
            <a:ext cx="2415199" cy="236141"/>
          </a:xfrm>
          <a:prstGeom prst="rect">
            <a:avLst/>
          </a:prstGeom>
          <a:noFill/>
          <a:ln>
            <a:noFill/>
          </a:ln>
        </p:spPr>
        <p:txBody>
          <a:bodyPr spcFirstLastPara="1" wrap="square" lIns="0" tIns="0" rIns="0" bIns="0" anchor="b" anchorCtr="0"/>
          <a:lstStyle>
            <a:lvl1pPr marL="457200" lvl="0" indent="-228600" algn="r">
              <a:lnSpc>
                <a:spcPct val="90000"/>
              </a:lnSpc>
              <a:spcBef>
                <a:spcPts val="600"/>
              </a:spcBef>
              <a:spcAft>
                <a:spcPts val="0"/>
              </a:spcAft>
              <a:buClr>
                <a:schemeClr val="dk1"/>
              </a:buClr>
              <a:buSzPts val="1600"/>
              <a:buFont typeface="Courier New"/>
              <a:buNone/>
              <a:defRPr sz="1600" b="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26" name="Google Shape;326;p16"/>
          <p:cNvSpPr txBox="1">
            <a:spLocks noGrp="1"/>
          </p:cNvSpPr>
          <p:nvPr>
            <p:ph type="body" idx="17"/>
          </p:nvPr>
        </p:nvSpPr>
        <p:spPr>
          <a:xfrm>
            <a:off x="8975158" y="2487902"/>
            <a:ext cx="2415199" cy="360000"/>
          </a:xfrm>
          <a:prstGeom prst="rect">
            <a:avLst/>
          </a:prstGeom>
          <a:noFill/>
          <a:ln>
            <a:noFill/>
          </a:ln>
        </p:spPr>
        <p:txBody>
          <a:bodyPr spcFirstLastPara="1" wrap="square" lIns="0" tIns="0" rIns="0" bIns="0" anchor="b" anchorCtr="0"/>
          <a:lstStyle>
            <a:lvl1pPr marL="457200" lvl="0" indent="-228600" algn="r">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and Chart Content Layout">
  <p:cSld name="Table and Chart Content Layout">
    <p:spTree>
      <p:nvGrpSpPr>
        <p:cNvPr id="1" name="Shape 327"/>
        <p:cNvGrpSpPr/>
        <p:nvPr/>
      </p:nvGrpSpPr>
      <p:grpSpPr>
        <a:xfrm>
          <a:off x="0" y="0"/>
          <a:ext cx="0" cy="0"/>
          <a:chOff x="0" y="0"/>
          <a:chExt cx="0" cy="0"/>
        </a:xfrm>
      </p:grpSpPr>
      <p:sp>
        <p:nvSpPr>
          <p:cNvPr id="328" name="Google Shape;328;p17"/>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29" name="Google Shape;329;p17"/>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17"/>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331" name="Google Shape;331;p17"/>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32" name="Google Shape;332;p17"/>
          <p:cNvSpPr txBox="1">
            <a:spLocks noGrp="1"/>
          </p:cNvSpPr>
          <p:nvPr>
            <p:ph type="title"/>
          </p:nvPr>
        </p:nvSpPr>
        <p:spPr>
          <a:xfrm>
            <a:off x="6096000" y="707529"/>
            <a:ext cx="5314072" cy="569086"/>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3" name="Google Shape;333;p17"/>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334" name="Google Shape;334;p17"/>
          <p:cNvGrpSpPr/>
          <p:nvPr/>
        </p:nvGrpSpPr>
        <p:grpSpPr>
          <a:xfrm flipH="1">
            <a:off x="6095999" y="1383372"/>
            <a:ext cx="6096000" cy="100800"/>
            <a:chOff x="646015" y="3248308"/>
            <a:chExt cx="3107749" cy="100800"/>
          </a:xfrm>
        </p:grpSpPr>
        <p:cxnSp>
          <p:nvCxnSpPr>
            <p:cNvPr id="335" name="Google Shape;335;p17"/>
            <p:cNvCxnSpPr/>
            <p:nvPr/>
          </p:nvCxnSpPr>
          <p:spPr>
            <a:xfrm>
              <a:off x="646015" y="3290538"/>
              <a:ext cx="3107749" cy="0"/>
            </a:xfrm>
            <a:prstGeom prst="straightConnector1">
              <a:avLst/>
            </a:prstGeom>
            <a:noFill/>
            <a:ln w="9525" cap="flat" cmpd="sng">
              <a:solidFill>
                <a:srgbClr val="7F7F7F"/>
              </a:solidFill>
              <a:prstDash val="solid"/>
              <a:miter lim="800000"/>
              <a:headEnd type="none" w="sm" len="sm"/>
              <a:tailEnd type="none" w="sm" len="sm"/>
            </a:ln>
          </p:spPr>
        </p:cxnSp>
        <p:sp>
          <p:nvSpPr>
            <p:cNvPr id="336" name="Google Shape;336;p17"/>
            <p:cNvSpPr/>
            <p:nvPr/>
          </p:nvSpPr>
          <p:spPr>
            <a:xfrm>
              <a:off x="3702376" y="3248308"/>
              <a:ext cx="51388"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cxnSp>
        <p:nvCxnSpPr>
          <p:cNvPr id="337" name="Google Shape;337;p17"/>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338" name="Google Shape;338;p17"/>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339" name="Google Shape;339;p17"/>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340" name="Google Shape;340;p17"/>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41" name="Google Shape;341;p17"/>
          <p:cNvSpPr txBox="1">
            <a:spLocks noGrp="1"/>
          </p:cNvSpPr>
          <p:nvPr>
            <p:ph type="body" idx="1"/>
          </p:nvPr>
        </p:nvSpPr>
        <p:spPr>
          <a:xfrm>
            <a:off x="831850" y="2031832"/>
            <a:ext cx="2915732" cy="360000"/>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42" name="Google Shape;342;p17"/>
          <p:cNvSpPr txBox="1">
            <a:spLocks noGrp="1"/>
          </p:cNvSpPr>
          <p:nvPr>
            <p:ph type="body" idx="3"/>
          </p:nvPr>
        </p:nvSpPr>
        <p:spPr>
          <a:xfrm>
            <a:off x="6096000" y="2031832"/>
            <a:ext cx="2915732" cy="360000"/>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43" name="Google Shape;343;p17"/>
          <p:cNvSpPr txBox="1">
            <a:spLocks noGrp="1"/>
          </p:cNvSpPr>
          <p:nvPr>
            <p:ph type="body" idx="4"/>
          </p:nvPr>
        </p:nvSpPr>
        <p:spPr>
          <a:xfrm>
            <a:off x="803275" y="2524125"/>
            <a:ext cx="4970463" cy="2935288"/>
          </a:xfrm>
          <a:prstGeom prst="rect">
            <a:avLst/>
          </a:prstGeom>
          <a:noFill/>
          <a:ln>
            <a:noFill/>
          </a:ln>
        </p:spPr>
        <p:txBody>
          <a:bodyPr spcFirstLastPara="1" wrap="square" lIns="91425" tIns="45700" rIns="91425" bIns="45700" anchor="t" anchorCtr="0"/>
          <a:lstStyle>
            <a:lvl1pPr marL="457200" lvl="0" indent="-317500" algn="l">
              <a:lnSpc>
                <a:spcPct val="90000"/>
              </a:lnSpc>
              <a:spcBef>
                <a:spcPts val="1000"/>
              </a:spcBef>
              <a:spcAft>
                <a:spcPts val="0"/>
              </a:spcAft>
              <a:buClr>
                <a:schemeClr val="dk1"/>
              </a:buClr>
              <a:buSzPts val="1400"/>
              <a:buChar char="•"/>
              <a:defRPr sz="1400"/>
            </a:lvl1pPr>
            <a:lvl2pPr marL="914400" lvl="1" indent="-317500" algn="l">
              <a:lnSpc>
                <a:spcPct val="90000"/>
              </a:lnSpc>
              <a:spcBef>
                <a:spcPts val="500"/>
              </a:spcBef>
              <a:spcAft>
                <a:spcPts val="0"/>
              </a:spcAft>
              <a:buClr>
                <a:schemeClr val="dk1"/>
              </a:buClr>
              <a:buSzPts val="1400"/>
              <a:buChar char="•"/>
              <a:defRPr sz="1400"/>
            </a:lvl2pPr>
            <a:lvl3pPr marL="1371600" lvl="2" indent="-317500" algn="l">
              <a:lnSpc>
                <a:spcPct val="90000"/>
              </a:lnSpc>
              <a:spcBef>
                <a:spcPts val="500"/>
              </a:spcBef>
              <a:spcAft>
                <a:spcPts val="0"/>
              </a:spcAft>
              <a:buClr>
                <a:schemeClr val="dk1"/>
              </a:buClr>
              <a:buSzPts val="1400"/>
              <a:buChar char="•"/>
              <a:defRPr sz="14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4" name="Google Shape;344;p17"/>
          <p:cNvSpPr txBox="1">
            <a:spLocks noGrp="1"/>
          </p:cNvSpPr>
          <p:nvPr>
            <p:ph type="body" idx="5"/>
          </p:nvPr>
        </p:nvSpPr>
        <p:spPr>
          <a:xfrm>
            <a:off x="6096000" y="2524125"/>
            <a:ext cx="4970463" cy="2935288"/>
          </a:xfrm>
          <a:prstGeom prst="rect">
            <a:avLst/>
          </a:prstGeom>
          <a:noFill/>
          <a:ln>
            <a:noFill/>
          </a:ln>
        </p:spPr>
        <p:txBody>
          <a:bodyPr spcFirstLastPara="1" wrap="square" lIns="91425" tIns="45700" rIns="91425" bIns="45700" anchor="t" anchorCtr="0"/>
          <a:lstStyle>
            <a:lvl1pPr marL="457200" lvl="0" indent="-317500" algn="l">
              <a:lnSpc>
                <a:spcPct val="90000"/>
              </a:lnSpc>
              <a:spcBef>
                <a:spcPts val="1000"/>
              </a:spcBef>
              <a:spcAft>
                <a:spcPts val="0"/>
              </a:spcAft>
              <a:buClr>
                <a:schemeClr val="dk1"/>
              </a:buClr>
              <a:buSzPts val="1400"/>
              <a:buChar char="•"/>
              <a:defRPr sz="1400"/>
            </a:lvl1pPr>
            <a:lvl2pPr marL="914400" lvl="1" indent="-317500" algn="l">
              <a:lnSpc>
                <a:spcPct val="90000"/>
              </a:lnSpc>
              <a:spcBef>
                <a:spcPts val="500"/>
              </a:spcBef>
              <a:spcAft>
                <a:spcPts val="0"/>
              </a:spcAft>
              <a:buClr>
                <a:schemeClr val="dk1"/>
              </a:buClr>
              <a:buSzPts val="1400"/>
              <a:buChar char="•"/>
              <a:defRPr sz="1400"/>
            </a:lvl2pPr>
            <a:lvl3pPr marL="1371600" lvl="2" indent="-317500" algn="l">
              <a:lnSpc>
                <a:spcPct val="90000"/>
              </a:lnSpc>
              <a:spcBef>
                <a:spcPts val="500"/>
              </a:spcBef>
              <a:spcAft>
                <a:spcPts val="0"/>
              </a:spcAft>
              <a:buClr>
                <a:schemeClr val="dk1"/>
              </a:buClr>
              <a:buSzPts val="1400"/>
              <a:buChar char="•"/>
              <a:defRPr sz="14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meline Content Layout">
  <p:cSld name="Timeline Content Layout">
    <p:spTree>
      <p:nvGrpSpPr>
        <p:cNvPr id="1" name="Shape 345"/>
        <p:cNvGrpSpPr/>
        <p:nvPr/>
      </p:nvGrpSpPr>
      <p:grpSpPr>
        <a:xfrm>
          <a:off x="0" y="0"/>
          <a:ext cx="0" cy="0"/>
          <a:chOff x="0" y="0"/>
          <a:chExt cx="0" cy="0"/>
        </a:xfrm>
      </p:grpSpPr>
      <p:sp>
        <p:nvSpPr>
          <p:cNvPr id="346" name="Google Shape;346;p18"/>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47" name="Google Shape;347;p18"/>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8" name="Google Shape;348;p18"/>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349" name="Google Shape;349;p18"/>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50" name="Google Shape;350;p18"/>
          <p:cNvSpPr txBox="1">
            <a:spLocks noGrp="1"/>
          </p:cNvSpPr>
          <p:nvPr>
            <p:ph type="title"/>
          </p:nvPr>
        </p:nvSpPr>
        <p:spPr>
          <a:xfrm>
            <a:off x="8736466" y="707529"/>
            <a:ext cx="2673606" cy="569086"/>
          </a:xfrm>
          <a:prstGeom prst="rect">
            <a:avLst/>
          </a:prstGeom>
          <a:noFill/>
          <a:ln>
            <a:noFill/>
          </a:ln>
        </p:spPr>
        <p:txBody>
          <a:bodyPr spcFirstLastPara="1" wrap="square" lIns="0" tIns="0" rIns="0" bIns="0" anchor="b" anchorCtr="0"/>
          <a:lstStyle>
            <a:lvl1pPr lvl="0" algn="r">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1" name="Google Shape;351;p18"/>
          <p:cNvSpPr txBox="1">
            <a:spLocks noGrp="1"/>
          </p:cNvSpPr>
          <p:nvPr>
            <p:ph type="body" idx="1"/>
          </p:nvPr>
        </p:nvSpPr>
        <p:spPr>
          <a:xfrm>
            <a:off x="9147803" y="1625821"/>
            <a:ext cx="2262267" cy="2021536"/>
          </a:xfrm>
          <a:prstGeom prst="rect">
            <a:avLst/>
          </a:prstGeom>
          <a:noFill/>
          <a:ln>
            <a:noFill/>
          </a:ln>
        </p:spPr>
        <p:txBody>
          <a:bodyPr spcFirstLastPara="1" wrap="square" lIns="0" tIns="0" rIns="0" bIns="0" anchor="t" anchorCtr="0"/>
          <a:lstStyle>
            <a:lvl1pPr marL="457200" lvl="0" indent="-228600" algn="r">
              <a:lnSpc>
                <a:spcPct val="100000"/>
              </a:lnSpc>
              <a:spcBef>
                <a:spcPts val="1000"/>
              </a:spcBef>
              <a:spcAft>
                <a:spcPts val="0"/>
              </a:spcAft>
              <a:buClr>
                <a:schemeClr val="dk1"/>
              </a:buClr>
              <a:buSzPts val="1800"/>
              <a:buNone/>
              <a:defRPr sz="1800" b="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52" name="Google Shape;352;p18"/>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353" name="Google Shape;353;p18"/>
          <p:cNvGrpSpPr/>
          <p:nvPr/>
        </p:nvGrpSpPr>
        <p:grpSpPr>
          <a:xfrm flipH="1">
            <a:off x="9186215" y="1375202"/>
            <a:ext cx="3005785" cy="100800"/>
            <a:chOff x="2729180" y="3240138"/>
            <a:chExt cx="1532346" cy="100800"/>
          </a:xfrm>
        </p:grpSpPr>
        <p:cxnSp>
          <p:nvCxnSpPr>
            <p:cNvPr id="354" name="Google Shape;354;p18"/>
            <p:cNvCxnSpPr/>
            <p:nvPr/>
          </p:nvCxnSpPr>
          <p:spPr>
            <a:xfrm>
              <a:off x="2729180" y="3290538"/>
              <a:ext cx="1504927" cy="0"/>
            </a:xfrm>
            <a:prstGeom prst="straightConnector1">
              <a:avLst/>
            </a:prstGeom>
            <a:noFill/>
            <a:ln w="9525" cap="flat" cmpd="sng">
              <a:solidFill>
                <a:srgbClr val="7F7F7F"/>
              </a:solidFill>
              <a:prstDash val="solid"/>
              <a:miter lim="800000"/>
              <a:headEnd type="none" w="sm" len="sm"/>
              <a:tailEnd type="none" w="sm" len="sm"/>
            </a:ln>
          </p:spPr>
        </p:cxnSp>
        <p:sp>
          <p:nvSpPr>
            <p:cNvPr id="355" name="Google Shape;355;p18"/>
            <p:cNvSpPr/>
            <p:nvPr/>
          </p:nvSpPr>
          <p:spPr>
            <a:xfrm>
              <a:off x="4210138" y="3240138"/>
              <a:ext cx="51388"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cxnSp>
        <p:nvCxnSpPr>
          <p:cNvPr id="356" name="Google Shape;356;p18"/>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357" name="Google Shape;357;p18"/>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358" name="Google Shape;358;p18"/>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359" name="Google Shape;359;p18"/>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60" name="Google Shape;360;p18"/>
          <p:cNvSpPr txBox="1">
            <a:spLocks noGrp="1"/>
          </p:cNvSpPr>
          <p:nvPr>
            <p:ph type="body" idx="3"/>
          </p:nvPr>
        </p:nvSpPr>
        <p:spPr>
          <a:xfrm>
            <a:off x="2618284" y="685667"/>
            <a:ext cx="2616212" cy="978408"/>
          </a:xfrm>
          <a:prstGeom prst="rect">
            <a:avLst/>
          </a:prstGeom>
          <a:noFill/>
          <a:ln>
            <a:noFill/>
          </a:ln>
        </p:spPr>
        <p:txBody>
          <a:bodyPr spcFirstLastPara="1" wrap="square" lIns="0" tIns="0" rIns="0" bIns="0" anchor="ctr" anchorCtr="0"/>
          <a:lstStyle>
            <a:lvl1pPr marL="457200" lvl="0" indent="-228600" algn="ctr">
              <a:lnSpc>
                <a:spcPct val="90000"/>
              </a:lnSpc>
              <a:spcBef>
                <a:spcPts val="1000"/>
              </a:spcBef>
              <a:spcAft>
                <a:spcPts val="0"/>
              </a:spcAft>
              <a:buSzPts val="7000"/>
              <a:buNone/>
              <a:defRPr sz="7000" b="1">
                <a:latin typeface="Cabin"/>
                <a:ea typeface="Cabin"/>
                <a:cs typeface="Cabin"/>
                <a:sym typeface="Cab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1" name="Google Shape;361;p18"/>
          <p:cNvSpPr txBox="1">
            <a:spLocks noGrp="1"/>
          </p:cNvSpPr>
          <p:nvPr>
            <p:ph type="body" idx="4"/>
          </p:nvPr>
        </p:nvSpPr>
        <p:spPr>
          <a:xfrm>
            <a:off x="5930241" y="1079309"/>
            <a:ext cx="2810591" cy="758864"/>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400"/>
              <a:buFont typeface="Courier New"/>
              <a:buNone/>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62" name="Google Shape;362;p18"/>
          <p:cNvSpPr txBox="1">
            <a:spLocks noGrp="1"/>
          </p:cNvSpPr>
          <p:nvPr>
            <p:ph type="body" idx="5"/>
          </p:nvPr>
        </p:nvSpPr>
        <p:spPr>
          <a:xfrm>
            <a:off x="5930241" y="786637"/>
            <a:ext cx="2810591" cy="292671"/>
          </a:xfrm>
          <a:prstGeom prst="rect">
            <a:avLst/>
          </a:prstGeom>
          <a:noFill/>
          <a:ln>
            <a:noFill/>
          </a:ln>
        </p:spPr>
        <p:txBody>
          <a:bodyPr spcFirstLastPara="1" wrap="square" lIns="0" tIns="0" rIns="0" bIns="0" anchor="t"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cxnSp>
        <p:nvCxnSpPr>
          <p:cNvPr id="363" name="Google Shape;363;p18"/>
          <p:cNvCxnSpPr/>
          <p:nvPr/>
        </p:nvCxnSpPr>
        <p:spPr>
          <a:xfrm rot="-5400000">
            <a:off x="2094269" y="3429000"/>
            <a:ext cx="6858000" cy="0"/>
          </a:xfrm>
          <a:prstGeom prst="straightConnector1">
            <a:avLst/>
          </a:prstGeom>
          <a:noFill/>
          <a:ln w="9525" cap="flat" cmpd="sng">
            <a:solidFill>
              <a:schemeClr val="dk1"/>
            </a:solidFill>
            <a:prstDash val="solid"/>
            <a:miter lim="800000"/>
            <a:headEnd type="none" w="sm" len="sm"/>
            <a:tailEnd type="none" w="sm" len="sm"/>
          </a:ln>
        </p:spPr>
      </p:cxnSp>
      <p:sp>
        <p:nvSpPr>
          <p:cNvPr id="364" name="Google Shape;364;p18"/>
          <p:cNvSpPr/>
          <p:nvPr/>
        </p:nvSpPr>
        <p:spPr>
          <a:xfrm>
            <a:off x="5372392" y="959827"/>
            <a:ext cx="301752" cy="301752"/>
          </a:xfrm>
          <a:prstGeom prst="ellipse">
            <a:avLst/>
          </a:prstGeom>
          <a:solidFill>
            <a:srgbClr val="0F172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65" name="Google Shape;365;p18"/>
          <p:cNvSpPr/>
          <p:nvPr/>
        </p:nvSpPr>
        <p:spPr>
          <a:xfrm>
            <a:off x="5372392" y="5362327"/>
            <a:ext cx="301752" cy="301752"/>
          </a:xfrm>
          <a:prstGeom prst="ellipse">
            <a:avLst/>
          </a:prstGeom>
          <a:solidFill>
            <a:srgbClr val="0F172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66" name="Google Shape;366;p18"/>
          <p:cNvSpPr/>
          <p:nvPr/>
        </p:nvSpPr>
        <p:spPr>
          <a:xfrm>
            <a:off x="5372392" y="2427327"/>
            <a:ext cx="301752" cy="301752"/>
          </a:xfrm>
          <a:prstGeom prst="ellipse">
            <a:avLst/>
          </a:prstGeom>
          <a:solidFill>
            <a:srgbClr val="0F172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67" name="Google Shape;367;p18"/>
          <p:cNvSpPr/>
          <p:nvPr/>
        </p:nvSpPr>
        <p:spPr>
          <a:xfrm>
            <a:off x="5372392" y="3894827"/>
            <a:ext cx="301752" cy="301752"/>
          </a:xfrm>
          <a:prstGeom prst="ellipse">
            <a:avLst/>
          </a:prstGeom>
          <a:solidFill>
            <a:srgbClr val="0F172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68" name="Google Shape;368;p18"/>
          <p:cNvSpPr txBox="1">
            <a:spLocks noGrp="1"/>
          </p:cNvSpPr>
          <p:nvPr>
            <p:ph type="body" idx="6"/>
          </p:nvPr>
        </p:nvSpPr>
        <p:spPr>
          <a:xfrm>
            <a:off x="5930241" y="2532448"/>
            <a:ext cx="2810591" cy="758864"/>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400"/>
              <a:buFont typeface="Courier New"/>
              <a:buNone/>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69" name="Google Shape;369;p18"/>
          <p:cNvSpPr txBox="1">
            <a:spLocks noGrp="1"/>
          </p:cNvSpPr>
          <p:nvPr>
            <p:ph type="body" idx="7"/>
          </p:nvPr>
        </p:nvSpPr>
        <p:spPr>
          <a:xfrm>
            <a:off x="5930241" y="2239776"/>
            <a:ext cx="2810591" cy="292671"/>
          </a:xfrm>
          <a:prstGeom prst="rect">
            <a:avLst/>
          </a:prstGeom>
          <a:noFill/>
          <a:ln>
            <a:noFill/>
          </a:ln>
        </p:spPr>
        <p:txBody>
          <a:bodyPr spcFirstLastPara="1" wrap="square" lIns="0" tIns="0" rIns="0" bIns="0" anchor="t"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70" name="Google Shape;370;p18"/>
          <p:cNvSpPr txBox="1">
            <a:spLocks noGrp="1"/>
          </p:cNvSpPr>
          <p:nvPr>
            <p:ph type="body" idx="8"/>
          </p:nvPr>
        </p:nvSpPr>
        <p:spPr>
          <a:xfrm>
            <a:off x="5930241" y="3985587"/>
            <a:ext cx="2810591" cy="758864"/>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400"/>
              <a:buFont typeface="Courier New"/>
              <a:buNone/>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71" name="Google Shape;371;p18"/>
          <p:cNvSpPr txBox="1">
            <a:spLocks noGrp="1"/>
          </p:cNvSpPr>
          <p:nvPr>
            <p:ph type="body" idx="9"/>
          </p:nvPr>
        </p:nvSpPr>
        <p:spPr>
          <a:xfrm>
            <a:off x="5930241" y="3692915"/>
            <a:ext cx="2810591" cy="292671"/>
          </a:xfrm>
          <a:prstGeom prst="rect">
            <a:avLst/>
          </a:prstGeom>
          <a:noFill/>
          <a:ln>
            <a:noFill/>
          </a:ln>
        </p:spPr>
        <p:txBody>
          <a:bodyPr spcFirstLastPara="1" wrap="square" lIns="0" tIns="0" rIns="0" bIns="0" anchor="t"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72" name="Google Shape;372;p18"/>
          <p:cNvSpPr txBox="1">
            <a:spLocks noGrp="1"/>
          </p:cNvSpPr>
          <p:nvPr>
            <p:ph type="body" idx="13"/>
          </p:nvPr>
        </p:nvSpPr>
        <p:spPr>
          <a:xfrm>
            <a:off x="5930241" y="5438727"/>
            <a:ext cx="2810591" cy="758864"/>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400"/>
              <a:buFont typeface="Courier New"/>
              <a:buNone/>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73" name="Google Shape;373;p18"/>
          <p:cNvSpPr txBox="1">
            <a:spLocks noGrp="1"/>
          </p:cNvSpPr>
          <p:nvPr>
            <p:ph type="body" idx="14"/>
          </p:nvPr>
        </p:nvSpPr>
        <p:spPr>
          <a:xfrm>
            <a:off x="5930241" y="5146055"/>
            <a:ext cx="2810591" cy="292671"/>
          </a:xfrm>
          <a:prstGeom prst="rect">
            <a:avLst/>
          </a:prstGeom>
          <a:noFill/>
          <a:ln>
            <a:noFill/>
          </a:ln>
        </p:spPr>
        <p:txBody>
          <a:bodyPr spcFirstLastPara="1" wrap="square" lIns="0" tIns="0" rIns="0" bIns="0" anchor="t"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74" name="Google Shape;374;p18"/>
          <p:cNvSpPr txBox="1">
            <a:spLocks noGrp="1"/>
          </p:cNvSpPr>
          <p:nvPr>
            <p:ph type="body" idx="15"/>
          </p:nvPr>
        </p:nvSpPr>
        <p:spPr>
          <a:xfrm>
            <a:off x="2618284" y="2153566"/>
            <a:ext cx="2616212" cy="978408"/>
          </a:xfrm>
          <a:prstGeom prst="rect">
            <a:avLst/>
          </a:prstGeom>
          <a:noFill/>
          <a:ln>
            <a:noFill/>
          </a:ln>
        </p:spPr>
        <p:txBody>
          <a:bodyPr spcFirstLastPara="1" wrap="square" lIns="0" tIns="0" rIns="0" bIns="0" anchor="ctr" anchorCtr="0"/>
          <a:lstStyle>
            <a:lvl1pPr marL="457200" lvl="0" indent="-228600" algn="ctr">
              <a:lnSpc>
                <a:spcPct val="90000"/>
              </a:lnSpc>
              <a:spcBef>
                <a:spcPts val="1000"/>
              </a:spcBef>
              <a:spcAft>
                <a:spcPts val="0"/>
              </a:spcAft>
              <a:buSzPts val="7000"/>
              <a:buNone/>
              <a:defRPr sz="7000" b="1">
                <a:latin typeface="Cabin"/>
                <a:ea typeface="Cabin"/>
                <a:cs typeface="Cabin"/>
                <a:sym typeface="Cab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5" name="Google Shape;375;p18"/>
          <p:cNvSpPr txBox="1">
            <a:spLocks noGrp="1"/>
          </p:cNvSpPr>
          <p:nvPr>
            <p:ph type="body" idx="16"/>
          </p:nvPr>
        </p:nvSpPr>
        <p:spPr>
          <a:xfrm>
            <a:off x="2618284" y="3621465"/>
            <a:ext cx="2616212" cy="978408"/>
          </a:xfrm>
          <a:prstGeom prst="rect">
            <a:avLst/>
          </a:prstGeom>
          <a:noFill/>
          <a:ln>
            <a:noFill/>
          </a:ln>
        </p:spPr>
        <p:txBody>
          <a:bodyPr spcFirstLastPara="1" wrap="square" lIns="0" tIns="0" rIns="0" bIns="0" anchor="ctr" anchorCtr="0"/>
          <a:lstStyle>
            <a:lvl1pPr marL="457200" lvl="0" indent="-228600" algn="ctr">
              <a:lnSpc>
                <a:spcPct val="90000"/>
              </a:lnSpc>
              <a:spcBef>
                <a:spcPts val="1000"/>
              </a:spcBef>
              <a:spcAft>
                <a:spcPts val="0"/>
              </a:spcAft>
              <a:buSzPts val="7000"/>
              <a:buNone/>
              <a:defRPr sz="7000" b="1">
                <a:latin typeface="Cabin"/>
                <a:ea typeface="Cabin"/>
                <a:cs typeface="Cabin"/>
                <a:sym typeface="Cab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6" name="Google Shape;376;p18"/>
          <p:cNvSpPr txBox="1">
            <a:spLocks noGrp="1"/>
          </p:cNvSpPr>
          <p:nvPr>
            <p:ph type="body" idx="17"/>
          </p:nvPr>
        </p:nvSpPr>
        <p:spPr>
          <a:xfrm>
            <a:off x="2618284" y="5089363"/>
            <a:ext cx="2616212" cy="978408"/>
          </a:xfrm>
          <a:prstGeom prst="rect">
            <a:avLst/>
          </a:prstGeom>
          <a:noFill/>
          <a:ln>
            <a:noFill/>
          </a:ln>
        </p:spPr>
        <p:txBody>
          <a:bodyPr spcFirstLastPara="1" wrap="square" lIns="0" tIns="0" rIns="0" bIns="0" anchor="ctr" anchorCtr="0"/>
          <a:lstStyle>
            <a:lvl1pPr marL="457200" lvl="0" indent="-228600" algn="ctr">
              <a:lnSpc>
                <a:spcPct val="90000"/>
              </a:lnSpc>
              <a:spcBef>
                <a:spcPts val="1000"/>
              </a:spcBef>
              <a:spcAft>
                <a:spcPts val="0"/>
              </a:spcAft>
              <a:buSzPts val="7000"/>
              <a:buNone/>
              <a:defRPr sz="7000" b="1">
                <a:latin typeface="Cabin"/>
                <a:ea typeface="Cabin"/>
                <a:cs typeface="Cabin"/>
                <a:sym typeface="Cab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Layout">
  <p:cSld name="Table Layout">
    <p:spTree>
      <p:nvGrpSpPr>
        <p:cNvPr id="1" name="Shape 377"/>
        <p:cNvGrpSpPr/>
        <p:nvPr/>
      </p:nvGrpSpPr>
      <p:grpSpPr>
        <a:xfrm>
          <a:off x="0" y="0"/>
          <a:ext cx="0" cy="0"/>
          <a:chOff x="0" y="0"/>
          <a:chExt cx="0" cy="0"/>
        </a:xfrm>
      </p:grpSpPr>
      <p:sp>
        <p:nvSpPr>
          <p:cNvPr id="378" name="Google Shape;378;p19"/>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79" name="Google Shape;379;p19"/>
          <p:cNvSpPr txBox="1">
            <a:spLocks noGrp="1"/>
          </p:cNvSpPr>
          <p:nvPr>
            <p:ph type="title"/>
          </p:nvPr>
        </p:nvSpPr>
        <p:spPr>
          <a:xfrm>
            <a:off x="803276" y="2260000"/>
            <a:ext cx="3911599" cy="1177174"/>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0" name="Google Shape;380;p19"/>
          <p:cNvSpPr txBox="1">
            <a:spLocks noGrp="1"/>
          </p:cNvSpPr>
          <p:nvPr>
            <p:ph type="body" idx="1"/>
          </p:nvPr>
        </p:nvSpPr>
        <p:spPr>
          <a:xfrm>
            <a:off x="826770" y="3890303"/>
            <a:ext cx="3275463" cy="882062"/>
          </a:xfrm>
          <a:prstGeom prst="rect">
            <a:avLst/>
          </a:prstGeom>
          <a:noFill/>
          <a:ln>
            <a:noFill/>
          </a:ln>
        </p:spPr>
        <p:txBody>
          <a:bodyPr spcFirstLastPara="1" wrap="square" lIns="0" tIns="0" rIns="0" bIns="0" anchor="t" anchorCtr="0"/>
          <a:lstStyle>
            <a:lvl1pPr marL="457200" lvl="0" indent="-228600" algn="l">
              <a:lnSpc>
                <a:spcPct val="100000"/>
              </a:lnSpc>
              <a:spcBef>
                <a:spcPts val="1000"/>
              </a:spcBef>
              <a:spcAft>
                <a:spcPts val="0"/>
              </a:spcAft>
              <a:buClr>
                <a:schemeClr val="dk1"/>
              </a:buClr>
              <a:buSzPts val="1800"/>
              <a:buNone/>
              <a:defRPr sz="1800" b="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81" name="Google Shape;381;p19"/>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2" name="Google Shape;382;p19"/>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383" name="Google Shape;383;p19"/>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84" name="Google Shape;384;p19"/>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385" name="Google Shape;385;p19"/>
          <p:cNvGrpSpPr/>
          <p:nvPr/>
        </p:nvGrpSpPr>
        <p:grpSpPr>
          <a:xfrm>
            <a:off x="0" y="3598737"/>
            <a:ext cx="3764756" cy="100800"/>
            <a:chOff x="-1228304" y="3240138"/>
            <a:chExt cx="3764756" cy="100800"/>
          </a:xfrm>
        </p:grpSpPr>
        <p:cxnSp>
          <p:nvCxnSpPr>
            <p:cNvPr id="386" name="Google Shape;386;p19"/>
            <p:cNvCxnSpPr/>
            <p:nvPr/>
          </p:nvCxnSpPr>
          <p:spPr>
            <a:xfrm>
              <a:off x="-1228304" y="3290538"/>
              <a:ext cx="3672000" cy="0"/>
            </a:xfrm>
            <a:prstGeom prst="straightConnector1">
              <a:avLst/>
            </a:prstGeom>
            <a:noFill/>
            <a:ln w="9525" cap="flat" cmpd="sng">
              <a:solidFill>
                <a:srgbClr val="7F7F7F"/>
              </a:solidFill>
              <a:prstDash val="solid"/>
              <a:miter lim="800000"/>
              <a:headEnd type="none" w="sm" len="sm"/>
              <a:tailEnd type="none" w="sm" len="sm"/>
            </a:ln>
          </p:spPr>
        </p:cxnSp>
        <p:sp>
          <p:nvSpPr>
            <p:cNvPr id="387" name="Google Shape;387;p19"/>
            <p:cNvSpPr/>
            <p:nvPr/>
          </p:nvSpPr>
          <p:spPr>
            <a:xfrm>
              <a:off x="2435652" y="3240138"/>
              <a:ext cx="100800"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388" name="Google Shape;388;p19"/>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389" name="Google Shape;389;p19"/>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390" name="Google Shape;390;p19"/>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391" name="Google Shape;391;p19"/>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eam Content Layout">
  <p:cSld name="Team Content Layout">
    <p:spTree>
      <p:nvGrpSpPr>
        <p:cNvPr id="1" name="Shape 392"/>
        <p:cNvGrpSpPr/>
        <p:nvPr/>
      </p:nvGrpSpPr>
      <p:grpSpPr>
        <a:xfrm>
          <a:off x="0" y="0"/>
          <a:ext cx="0" cy="0"/>
          <a:chOff x="0" y="0"/>
          <a:chExt cx="0" cy="0"/>
        </a:xfrm>
      </p:grpSpPr>
      <p:sp>
        <p:nvSpPr>
          <p:cNvPr id="393" name="Google Shape;393;p20"/>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94" name="Google Shape;394;p20"/>
          <p:cNvSpPr txBox="1">
            <a:spLocks noGrp="1"/>
          </p:cNvSpPr>
          <p:nvPr>
            <p:ph type="title"/>
          </p:nvPr>
        </p:nvSpPr>
        <p:spPr>
          <a:xfrm>
            <a:off x="803277" y="1608523"/>
            <a:ext cx="2828198" cy="1286838"/>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5" name="Google Shape;395;p20"/>
          <p:cNvSpPr txBox="1">
            <a:spLocks noGrp="1"/>
          </p:cNvSpPr>
          <p:nvPr>
            <p:ph type="body" idx="1"/>
          </p:nvPr>
        </p:nvSpPr>
        <p:spPr>
          <a:xfrm>
            <a:off x="826771" y="3244567"/>
            <a:ext cx="2828198" cy="2098138"/>
          </a:xfrm>
          <a:prstGeom prst="rect">
            <a:avLst/>
          </a:prstGeom>
          <a:noFill/>
          <a:ln>
            <a:noFill/>
          </a:ln>
        </p:spPr>
        <p:txBody>
          <a:bodyPr spcFirstLastPara="1" wrap="square" lIns="0" tIns="0" rIns="0" bIns="0" anchor="t" anchorCtr="0"/>
          <a:lstStyle>
            <a:lvl1pPr marL="457200" lvl="0" indent="-228600" algn="l">
              <a:lnSpc>
                <a:spcPct val="100000"/>
              </a:lnSpc>
              <a:spcBef>
                <a:spcPts val="1000"/>
              </a:spcBef>
              <a:spcAft>
                <a:spcPts val="0"/>
              </a:spcAft>
              <a:buClr>
                <a:schemeClr val="dk1"/>
              </a:buClr>
              <a:buSzPts val="1800"/>
              <a:buNone/>
              <a:defRPr sz="1800" b="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396" name="Google Shape;396;p20"/>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7" name="Google Shape;397;p20"/>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398" name="Google Shape;398;p20"/>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99" name="Google Shape;399;p20"/>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400" name="Google Shape;400;p20"/>
          <p:cNvGrpSpPr/>
          <p:nvPr/>
        </p:nvGrpSpPr>
        <p:grpSpPr>
          <a:xfrm>
            <a:off x="0" y="2993948"/>
            <a:ext cx="2258048" cy="100800"/>
            <a:chOff x="0" y="3240138"/>
            <a:chExt cx="2258048" cy="100800"/>
          </a:xfrm>
        </p:grpSpPr>
        <p:cxnSp>
          <p:nvCxnSpPr>
            <p:cNvPr id="401" name="Google Shape;401;p20"/>
            <p:cNvCxnSpPr/>
            <p:nvPr/>
          </p:nvCxnSpPr>
          <p:spPr>
            <a:xfrm>
              <a:off x="0" y="3290538"/>
              <a:ext cx="2160000" cy="0"/>
            </a:xfrm>
            <a:prstGeom prst="straightConnector1">
              <a:avLst/>
            </a:prstGeom>
            <a:noFill/>
            <a:ln w="9525" cap="flat" cmpd="sng">
              <a:solidFill>
                <a:srgbClr val="7F7F7F"/>
              </a:solidFill>
              <a:prstDash val="solid"/>
              <a:miter lim="800000"/>
              <a:headEnd type="none" w="sm" len="sm"/>
              <a:tailEnd type="none" w="sm" len="sm"/>
            </a:ln>
          </p:spPr>
        </p:cxnSp>
        <p:sp>
          <p:nvSpPr>
            <p:cNvPr id="402" name="Google Shape;402;p20"/>
            <p:cNvSpPr/>
            <p:nvPr/>
          </p:nvSpPr>
          <p:spPr>
            <a:xfrm>
              <a:off x="2157248" y="3240138"/>
              <a:ext cx="100800"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403" name="Google Shape;403;p20"/>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404" name="Google Shape;404;p20"/>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405" name="Google Shape;405;p20"/>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406" name="Google Shape;406;p20"/>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407" name="Google Shape;407;p20"/>
          <p:cNvSpPr txBox="1">
            <a:spLocks noGrp="1"/>
          </p:cNvSpPr>
          <p:nvPr>
            <p:ph type="body" idx="3"/>
          </p:nvPr>
        </p:nvSpPr>
        <p:spPr>
          <a:xfrm>
            <a:off x="4128617" y="4355032"/>
            <a:ext cx="2066544" cy="1280958"/>
          </a:xfrm>
          <a:prstGeom prst="rect">
            <a:avLst/>
          </a:prstGeom>
          <a:noFill/>
          <a:ln>
            <a:noFill/>
          </a:ln>
        </p:spPr>
        <p:txBody>
          <a:bodyPr spcFirstLastPara="1" wrap="square" lIns="0" tIns="0" rIns="0" bIns="0" anchor="t" anchorCtr="0"/>
          <a:lstStyle>
            <a:lvl1pPr marL="457200" lvl="0" indent="-228600" algn="ctr">
              <a:lnSpc>
                <a:spcPct val="100000"/>
              </a:lnSpc>
              <a:spcBef>
                <a:spcPts val="600"/>
              </a:spcBef>
              <a:spcAft>
                <a:spcPts val="0"/>
              </a:spcAft>
              <a:buClr>
                <a:schemeClr val="dk1"/>
              </a:buClr>
              <a:buSzPts val="1400"/>
              <a:buFont typeface="Courier New"/>
              <a:buNone/>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08" name="Google Shape;408;p20"/>
          <p:cNvSpPr txBox="1">
            <a:spLocks noGrp="1"/>
          </p:cNvSpPr>
          <p:nvPr>
            <p:ph type="body" idx="4"/>
          </p:nvPr>
        </p:nvSpPr>
        <p:spPr>
          <a:xfrm>
            <a:off x="4128616" y="4042831"/>
            <a:ext cx="2066544" cy="282991"/>
          </a:xfrm>
          <a:prstGeom prst="rect">
            <a:avLst/>
          </a:prstGeom>
          <a:noFill/>
          <a:ln>
            <a:noFill/>
          </a:ln>
        </p:spPr>
        <p:txBody>
          <a:bodyPr spcFirstLastPara="1" wrap="square" lIns="0" tIns="0" rIns="0" bIns="0" anchor="b" anchorCtr="0"/>
          <a:lstStyle>
            <a:lvl1pPr marL="457200" lvl="0" indent="-228600" algn="ctr">
              <a:lnSpc>
                <a:spcPct val="90000"/>
              </a:lnSpc>
              <a:spcBef>
                <a:spcPts val="600"/>
              </a:spcBef>
              <a:spcAft>
                <a:spcPts val="0"/>
              </a:spcAft>
              <a:buClr>
                <a:schemeClr val="dk1"/>
              </a:buClr>
              <a:buSzPts val="1600"/>
              <a:buFont typeface="Courier New"/>
              <a:buNone/>
              <a:defRPr sz="1600" b="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09" name="Google Shape;409;p20"/>
          <p:cNvSpPr txBox="1">
            <a:spLocks noGrp="1"/>
          </p:cNvSpPr>
          <p:nvPr>
            <p:ph type="body" idx="5"/>
          </p:nvPr>
        </p:nvSpPr>
        <p:spPr>
          <a:xfrm>
            <a:off x="4128616" y="3428999"/>
            <a:ext cx="2066544" cy="615618"/>
          </a:xfrm>
          <a:prstGeom prst="rect">
            <a:avLst/>
          </a:prstGeom>
          <a:noFill/>
          <a:ln>
            <a:noFill/>
          </a:ln>
        </p:spPr>
        <p:txBody>
          <a:bodyPr spcFirstLastPara="1" wrap="square" lIns="0" tIns="0" rIns="0" bIns="0" anchor="b" anchorCtr="0"/>
          <a:lstStyle>
            <a:lvl1pPr marL="457200" lvl="0" indent="-228600" algn="ctr">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10" name="Google Shape;410;p20"/>
          <p:cNvSpPr>
            <a:spLocks noGrp="1"/>
          </p:cNvSpPr>
          <p:nvPr>
            <p:ph type="pic" idx="6"/>
          </p:nvPr>
        </p:nvSpPr>
        <p:spPr>
          <a:xfrm>
            <a:off x="4130072" y="1179843"/>
            <a:ext cx="2066544" cy="2066544"/>
          </a:xfrm>
          <a:prstGeom prst="ellipse">
            <a:avLst/>
          </a:prstGeom>
          <a:noFill/>
          <a:ln w="12700" cap="flat" cmpd="sng">
            <a:solidFill>
              <a:schemeClr val="dk2"/>
            </a:solidFill>
            <a:prstDash val="solid"/>
            <a:round/>
            <a:headEnd type="none" w="sm" len="sm"/>
            <a:tailEnd type="none" w="sm" len="sm"/>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411" name="Google Shape;411;p20"/>
          <p:cNvSpPr>
            <a:spLocks noGrp="1"/>
          </p:cNvSpPr>
          <p:nvPr>
            <p:ph type="pic" idx="7"/>
          </p:nvPr>
        </p:nvSpPr>
        <p:spPr>
          <a:xfrm>
            <a:off x="9128072" y="1179843"/>
            <a:ext cx="2066544" cy="2066544"/>
          </a:xfrm>
          <a:prstGeom prst="ellipse">
            <a:avLst/>
          </a:prstGeom>
          <a:noFill/>
          <a:ln w="12700" cap="flat" cmpd="sng">
            <a:solidFill>
              <a:schemeClr val="dk2"/>
            </a:solidFill>
            <a:prstDash val="solid"/>
            <a:round/>
            <a:headEnd type="none" w="sm" len="sm"/>
            <a:tailEnd type="none" w="sm" len="sm"/>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412" name="Google Shape;412;p20"/>
          <p:cNvSpPr>
            <a:spLocks noGrp="1"/>
          </p:cNvSpPr>
          <p:nvPr>
            <p:ph type="pic" idx="8"/>
          </p:nvPr>
        </p:nvSpPr>
        <p:spPr>
          <a:xfrm>
            <a:off x="6629072" y="1179843"/>
            <a:ext cx="2066544" cy="2066544"/>
          </a:xfrm>
          <a:prstGeom prst="ellipse">
            <a:avLst/>
          </a:prstGeom>
          <a:noFill/>
          <a:ln w="12700" cap="flat" cmpd="sng">
            <a:solidFill>
              <a:schemeClr val="dk2"/>
            </a:solidFill>
            <a:prstDash val="solid"/>
            <a:round/>
            <a:headEnd type="none" w="sm" len="sm"/>
            <a:tailEnd type="none" w="sm" len="sm"/>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413" name="Google Shape;413;p20"/>
          <p:cNvSpPr txBox="1">
            <a:spLocks noGrp="1"/>
          </p:cNvSpPr>
          <p:nvPr>
            <p:ph type="body" idx="9"/>
          </p:nvPr>
        </p:nvSpPr>
        <p:spPr>
          <a:xfrm>
            <a:off x="9127048" y="4355032"/>
            <a:ext cx="2066400" cy="1280958"/>
          </a:xfrm>
          <a:prstGeom prst="rect">
            <a:avLst/>
          </a:prstGeom>
          <a:noFill/>
          <a:ln>
            <a:noFill/>
          </a:ln>
        </p:spPr>
        <p:txBody>
          <a:bodyPr spcFirstLastPara="1" wrap="square" lIns="0" tIns="0" rIns="0" bIns="0" anchor="t" anchorCtr="0"/>
          <a:lstStyle>
            <a:lvl1pPr marL="457200" lvl="0" indent="-228600" algn="ctr">
              <a:lnSpc>
                <a:spcPct val="100000"/>
              </a:lnSpc>
              <a:spcBef>
                <a:spcPts val="600"/>
              </a:spcBef>
              <a:spcAft>
                <a:spcPts val="0"/>
              </a:spcAft>
              <a:buClr>
                <a:schemeClr val="dk1"/>
              </a:buClr>
              <a:buSzPts val="1400"/>
              <a:buFont typeface="Courier New"/>
              <a:buNone/>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14" name="Google Shape;414;p20"/>
          <p:cNvSpPr txBox="1">
            <a:spLocks noGrp="1"/>
          </p:cNvSpPr>
          <p:nvPr>
            <p:ph type="body" idx="13"/>
          </p:nvPr>
        </p:nvSpPr>
        <p:spPr>
          <a:xfrm>
            <a:off x="9127047" y="4042831"/>
            <a:ext cx="2066400" cy="282991"/>
          </a:xfrm>
          <a:prstGeom prst="rect">
            <a:avLst/>
          </a:prstGeom>
          <a:noFill/>
          <a:ln>
            <a:noFill/>
          </a:ln>
        </p:spPr>
        <p:txBody>
          <a:bodyPr spcFirstLastPara="1" wrap="square" lIns="0" tIns="0" rIns="0" bIns="0" anchor="b" anchorCtr="0"/>
          <a:lstStyle>
            <a:lvl1pPr marL="457200" lvl="0" indent="-228600" algn="ctr">
              <a:lnSpc>
                <a:spcPct val="90000"/>
              </a:lnSpc>
              <a:spcBef>
                <a:spcPts val="600"/>
              </a:spcBef>
              <a:spcAft>
                <a:spcPts val="0"/>
              </a:spcAft>
              <a:buClr>
                <a:schemeClr val="dk1"/>
              </a:buClr>
              <a:buSzPts val="1600"/>
              <a:buFont typeface="Courier New"/>
              <a:buNone/>
              <a:defRPr sz="1600" b="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15" name="Google Shape;415;p20"/>
          <p:cNvSpPr txBox="1">
            <a:spLocks noGrp="1"/>
          </p:cNvSpPr>
          <p:nvPr>
            <p:ph type="body" idx="14"/>
          </p:nvPr>
        </p:nvSpPr>
        <p:spPr>
          <a:xfrm>
            <a:off x="9127047" y="3428999"/>
            <a:ext cx="2066400" cy="615618"/>
          </a:xfrm>
          <a:prstGeom prst="rect">
            <a:avLst/>
          </a:prstGeom>
          <a:noFill/>
          <a:ln>
            <a:noFill/>
          </a:ln>
        </p:spPr>
        <p:txBody>
          <a:bodyPr spcFirstLastPara="1" wrap="square" lIns="0" tIns="0" rIns="0" bIns="0" anchor="b" anchorCtr="0"/>
          <a:lstStyle>
            <a:lvl1pPr marL="457200" lvl="0" indent="-228600" algn="ctr">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16" name="Google Shape;416;p20"/>
          <p:cNvSpPr txBox="1">
            <a:spLocks noGrp="1"/>
          </p:cNvSpPr>
          <p:nvPr>
            <p:ph type="body" idx="15"/>
          </p:nvPr>
        </p:nvSpPr>
        <p:spPr>
          <a:xfrm>
            <a:off x="6629217" y="4355032"/>
            <a:ext cx="2066400" cy="1280958"/>
          </a:xfrm>
          <a:prstGeom prst="rect">
            <a:avLst/>
          </a:prstGeom>
          <a:noFill/>
          <a:ln>
            <a:noFill/>
          </a:ln>
        </p:spPr>
        <p:txBody>
          <a:bodyPr spcFirstLastPara="1" wrap="square" lIns="0" tIns="0" rIns="0" bIns="0" anchor="t" anchorCtr="0"/>
          <a:lstStyle>
            <a:lvl1pPr marL="457200" lvl="0" indent="-228600" algn="ctr">
              <a:lnSpc>
                <a:spcPct val="100000"/>
              </a:lnSpc>
              <a:spcBef>
                <a:spcPts val="600"/>
              </a:spcBef>
              <a:spcAft>
                <a:spcPts val="0"/>
              </a:spcAft>
              <a:buClr>
                <a:schemeClr val="dk1"/>
              </a:buClr>
              <a:buSzPts val="1400"/>
              <a:buFont typeface="Courier New"/>
              <a:buNone/>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17" name="Google Shape;417;p20"/>
          <p:cNvSpPr txBox="1">
            <a:spLocks noGrp="1"/>
          </p:cNvSpPr>
          <p:nvPr>
            <p:ph type="body" idx="16"/>
          </p:nvPr>
        </p:nvSpPr>
        <p:spPr>
          <a:xfrm>
            <a:off x="6629216" y="4042831"/>
            <a:ext cx="2066400" cy="282991"/>
          </a:xfrm>
          <a:prstGeom prst="rect">
            <a:avLst/>
          </a:prstGeom>
          <a:noFill/>
          <a:ln>
            <a:noFill/>
          </a:ln>
        </p:spPr>
        <p:txBody>
          <a:bodyPr spcFirstLastPara="1" wrap="square" lIns="0" tIns="0" rIns="0" bIns="0" anchor="b" anchorCtr="0"/>
          <a:lstStyle>
            <a:lvl1pPr marL="457200" lvl="0" indent="-228600" algn="ctr">
              <a:lnSpc>
                <a:spcPct val="90000"/>
              </a:lnSpc>
              <a:spcBef>
                <a:spcPts val="600"/>
              </a:spcBef>
              <a:spcAft>
                <a:spcPts val="0"/>
              </a:spcAft>
              <a:buClr>
                <a:schemeClr val="dk1"/>
              </a:buClr>
              <a:buSzPts val="1600"/>
              <a:buFont typeface="Courier New"/>
              <a:buNone/>
              <a:defRPr sz="1600" b="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18" name="Google Shape;418;p20"/>
          <p:cNvSpPr txBox="1">
            <a:spLocks noGrp="1"/>
          </p:cNvSpPr>
          <p:nvPr>
            <p:ph type="body" idx="17"/>
          </p:nvPr>
        </p:nvSpPr>
        <p:spPr>
          <a:xfrm>
            <a:off x="6627903" y="3428999"/>
            <a:ext cx="2066400" cy="615618"/>
          </a:xfrm>
          <a:prstGeom prst="rect">
            <a:avLst/>
          </a:prstGeom>
          <a:noFill/>
          <a:ln>
            <a:noFill/>
          </a:ln>
        </p:spPr>
        <p:txBody>
          <a:bodyPr spcFirstLastPara="1" wrap="square" lIns="0" tIns="0" rIns="0" bIns="0" anchor="b" anchorCtr="0"/>
          <a:lstStyle>
            <a:lvl1pPr marL="457200" lvl="0" indent="-228600" algn="ctr">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cxnSp>
        <p:nvCxnSpPr>
          <p:cNvPr id="419" name="Google Shape;419;p20"/>
          <p:cNvCxnSpPr/>
          <p:nvPr/>
        </p:nvCxnSpPr>
        <p:spPr>
          <a:xfrm>
            <a:off x="6195160" y="2217849"/>
            <a:ext cx="432000" cy="0"/>
          </a:xfrm>
          <a:prstGeom prst="straightConnector1">
            <a:avLst/>
          </a:prstGeom>
          <a:noFill/>
          <a:ln w="9525" cap="flat" cmpd="sng">
            <a:solidFill>
              <a:srgbClr val="7F7F7F"/>
            </a:solidFill>
            <a:prstDash val="solid"/>
            <a:miter lim="800000"/>
            <a:headEnd type="none" w="sm" len="sm"/>
            <a:tailEnd type="none" w="sm" len="sm"/>
          </a:ln>
        </p:spPr>
      </p:cxnSp>
      <p:cxnSp>
        <p:nvCxnSpPr>
          <p:cNvPr id="420" name="Google Shape;420;p20"/>
          <p:cNvCxnSpPr/>
          <p:nvPr/>
        </p:nvCxnSpPr>
        <p:spPr>
          <a:xfrm>
            <a:off x="8703909" y="2216687"/>
            <a:ext cx="432000" cy="0"/>
          </a:xfrm>
          <a:prstGeom prst="straightConnector1">
            <a:avLst/>
          </a:prstGeom>
          <a:noFill/>
          <a:ln w="9525" cap="flat" cmpd="sng">
            <a:solidFill>
              <a:srgbClr val="7F7F7F"/>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with image">
  <p:cSld name="Title and Content with image">
    <p:spTree>
      <p:nvGrpSpPr>
        <p:cNvPr id="1" name="Shape 36"/>
        <p:cNvGrpSpPr/>
        <p:nvPr/>
      </p:nvGrpSpPr>
      <p:grpSpPr>
        <a:xfrm>
          <a:off x="0" y="0"/>
          <a:ext cx="0" cy="0"/>
          <a:chOff x="0" y="0"/>
          <a:chExt cx="0" cy="0"/>
        </a:xfrm>
      </p:grpSpPr>
      <p:sp>
        <p:nvSpPr>
          <p:cNvPr id="37" name="Google Shape;37;p3"/>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8" name="Google Shape;38;p3"/>
          <p:cNvSpPr txBox="1">
            <a:spLocks noGrp="1"/>
          </p:cNvSpPr>
          <p:nvPr>
            <p:ph type="title"/>
          </p:nvPr>
        </p:nvSpPr>
        <p:spPr>
          <a:xfrm>
            <a:off x="803276" y="2091023"/>
            <a:ext cx="5021940" cy="804338"/>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
          <p:cNvSpPr txBox="1">
            <a:spLocks noGrp="1"/>
          </p:cNvSpPr>
          <p:nvPr>
            <p:ph type="body" idx="1"/>
          </p:nvPr>
        </p:nvSpPr>
        <p:spPr>
          <a:xfrm>
            <a:off x="826770" y="3244567"/>
            <a:ext cx="4205904" cy="569085"/>
          </a:xfrm>
          <a:prstGeom prst="rect">
            <a:avLst/>
          </a:prstGeom>
          <a:noFill/>
          <a:ln>
            <a:noFill/>
          </a:ln>
        </p:spPr>
        <p:txBody>
          <a:bodyPr spcFirstLastPara="1" wrap="square" lIns="0" tIns="0" rIns="0" bIns="0" anchor="t" anchorCtr="0"/>
          <a:lstStyle>
            <a:lvl1pPr marL="457200" lvl="0" indent="-228600" algn="l">
              <a:lnSpc>
                <a:spcPct val="100000"/>
              </a:lnSpc>
              <a:spcBef>
                <a:spcPts val="1000"/>
              </a:spcBef>
              <a:spcAft>
                <a:spcPts val="0"/>
              </a:spcAft>
              <a:buClr>
                <a:schemeClr val="dk1"/>
              </a:buClr>
              <a:buSzPts val="1800"/>
              <a:buNone/>
              <a:defRPr sz="1800" b="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0" name="Google Shape;40;p3"/>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42" name="Google Shape;42;p3"/>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3" name="Google Shape;43;p3"/>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44" name="Google Shape;44;p3"/>
          <p:cNvGrpSpPr/>
          <p:nvPr/>
        </p:nvGrpSpPr>
        <p:grpSpPr>
          <a:xfrm>
            <a:off x="0" y="2993948"/>
            <a:ext cx="3434400" cy="100800"/>
            <a:chOff x="0" y="3240138"/>
            <a:chExt cx="3434400" cy="100800"/>
          </a:xfrm>
        </p:grpSpPr>
        <p:cxnSp>
          <p:nvCxnSpPr>
            <p:cNvPr id="45" name="Google Shape;45;p3"/>
            <p:cNvCxnSpPr/>
            <p:nvPr/>
          </p:nvCxnSpPr>
          <p:spPr>
            <a:xfrm>
              <a:off x="0" y="3290538"/>
              <a:ext cx="3384000" cy="0"/>
            </a:xfrm>
            <a:prstGeom prst="straightConnector1">
              <a:avLst/>
            </a:prstGeom>
            <a:noFill/>
            <a:ln w="9525" cap="flat" cmpd="sng">
              <a:solidFill>
                <a:srgbClr val="7F7F7F"/>
              </a:solidFill>
              <a:prstDash val="solid"/>
              <a:miter lim="800000"/>
              <a:headEnd type="none" w="sm" len="sm"/>
              <a:tailEnd type="none" w="sm" len="sm"/>
            </a:ln>
          </p:spPr>
        </p:cxnSp>
        <p:sp>
          <p:nvSpPr>
            <p:cNvPr id="46" name="Google Shape;46;p3"/>
            <p:cNvSpPr/>
            <p:nvPr/>
          </p:nvSpPr>
          <p:spPr>
            <a:xfrm>
              <a:off x="3333600" y="3240138"/>
              <a:ext cx="100800"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47" name="Google Shape;47;p3"/>
          <p:cNvSpPr txBox="1">
            <a:spLocks noGrp="1"/>
          </p:cNvSpPr>
          <p:nvPr>
            <p:ph type="body" idx="3"/>
          </p:nvPr>
        </p:nvSpPr>
        <p:spPr>
          <a:xfrm>
            <a:off x="815720" y="3869349"/>
            <a:ext cx="4215201" cy="1328330"/>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2"/>
              </a:buClr>
              <a:buSzPts val="1400"/>
              <a:buNone/>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8" name="Google Shape;48;p3"/>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49" name="Google Shape;49;p3"/>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50" name="Google Shape;50;p3"/>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1" name="Google Shape;51;p3"/>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52" name="Google Shape;52;p3"/>
          <p:cNvSpPr>
            <a:spLocks noGrp="1"/>
          </p:cNvSpPr>
          <p:nvPr>
            <p:ph type="pic" idx="4"/>
          </p:nvPr>
        </p:nvSpPr>
        <p:spPr>
          <a:xfrm>
            <a:off x="6103003" y="2490534"/>
            <a:ext cx="6083300" cy="2587752"/>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eam Content Layout Slide">
  <p:cSld name="Team Content Layout Slide">
    <p:spTree>
      <p:nvGrpSpPr>
        <p:cNvPr id="1" name="Shape 421"/>
        <p:cNvGrpSpPr/>
        <p:nvPr/>
      </p:nvGrpSpPr>
      <p:grpSpPr>
        <a:xfrm>
          <a:off x="0" y="0"/>
          <a:ext cx="0" cy="0"/>
          <a:chOff x="0" y="0"/>
          <a:chExt cx="0" cy="0"/>
        </a:xfrm>
      </p:grpSpPr>
      <p:sp>
        <p:nvSpPr>
          <p:cNvPr id="422" name="Google Shape;422;p21"/>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23" name="Google Shape;423;p21"/>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4" name="Google Shape;424;p21"/>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425" name="Google Shape;425;p21"/>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26" name="Google Shape;426;p21"/>
          <p:cNvSpPr txBox="1">
            <a:spLocks noGrp="1"/>
          </p:cNvSpPr>
          <p:nvPr>
            <p:ph type="title"/>
          </p:nvPr>
        </p:nvSpPr>
        <p:spPr>
          <a:xfrm>
            <a:off x="5104263" y="707529"/>
            <a:ext cx="6310887" cy="569086"/>
          </a:xfrm>
          <a:prstGeom prst="rect">
            <a:avLst/>
          </a:prstGeom>
          <a:noFill/>
          <a:ln>
            <a:noFill/>
          </a:ln>
        </p:spPr>
        <p:txBody>
          <a:bodyPr spcFirstLastPara="1" wrap="square" lIns="0" tIns="0" rIns="0" bIns="0" anchor="b" anchorCtr="0"/>
          <a:lstStyle>
            <a:lvl1pPr lvl="0" algn="r">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7" name="Google Shape;427;p21"/>
          <p:cNvSpPr txBox="1">
            <a:spLocks noGrp="1"/>
          </p:cNvSpPr>
          <p:nvPr>
            <p:ph type="body" idx="1"/>
          </p:nvPr>
        </p:nvSpPr>
        <p:spPr>
          <a:xfrm>
            <a:off x="5104263" y="1625821"/>
            <a:ext cx="6289862" cy="569085"/>
          </a:xfrm>
          <a:prstGeom prst="rect">
            <a:avLst/>
          </a:prstGeom>
          <a:noFill/>
          <a:ln>
            <a:noFill/>
          </a:ln>
        </p:spPr>
        <p:txBody>
          <a:bodyPr spcFirstLastPara="1" wrap="square" lIns="0" tIns="0" rIns="0" bIns="0" anchor="t" anchorCtr="0"/>
          <a:lstStyle>
            <a:lvl1pPr marL="457200" lvl="0" indent="-228600" algn="r">
              <a:lnSpc>
                <a:spcPct val="100000"/>
              </a:lnSpc>
              <a:spcBef>
                <a:spcPts val="1000"/>
              </a:spcBef>
              <a:spcAft>
                <a:spcPts val="0"/>
              </a:spcAft>
              <a:buClr>
                <a:schemeClr val="dk1"/>
              </a:buClr>
              <a:buSzPts val="1800"/>
              <a:buNone/>
              <a:defRPr sz="1800" b="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28" name="Google Shape;428;p21"/>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429" name="Google Shape;429;p21"/>
          <p:cNvGrpSpPr/>
          <p:nvPr/>
        </p:nvGrpSpPr>
        <p:grpSpPr>
          <a:xfrm flipH="1">
            <a:off x="7395280" y="1375202"/>
            <a:ext cx="4796719" cy="100800"/>
            <a:chOff x="439494" y="3240138"/>
            <a:chExt cx="2994906" cy="100800"/>
          </a:xfrm>
        </p:grpSpPr>
        <p:cxnSp>
          <p:nvCxnSpPr>
            <p:cNvPr id="430" name="Google Shape;430;p21"/>
            <p:cNvCxnSpPr/>
            <p:nvPr/>
          </p:nvCxnSpPr>
          <p:spPr>
            <a:xfrm>
              <a:off x="439494" y="3290538"/>
              <a:ext cx="2944508" cy="0"/>
            </a:xfrm>
            <a:prstGeom prst="straightConnector1">
              <a:avLst/>
            </a:prstGeom>
            <a:noFill/>
            <a:ln w="9525" cap="flat" cmpd="sng">
              <a:solidFill>
                <a:srgbClr val="7F7F7F"/>
              </a:solidFill>
              <a:prstDash val="solid"/>
              <a:miter lim="800000"/>
              <a:headEnd type="none" w="sm" len="sm"/>
              <a:tailEnd type="none" w="sm" len="sm"/>
            </a:ln>
          </p:spPr>
        </p:cxnSp>
        <p:sp>
          <p:nvSpPr>
            <p:cNvPr id="431" name="Google Shape;431;p21"/>
            <p:cNvSpPr/>
            <p:nvPr/>
          </p:nvSpPr>
          <p:spPr>
            <a:xfrm>
              <a:off x="3368676" y="3240138"/>
              <a:ext cx="65724"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432" name="Google Shape;432;p21"/>
          <p:cNvSpPr txBox="1">
            <a:spLocks noGrp="1"/>
          </p:cNvSpPr>
          <p:nvPr>
            <p:ph type="body" idx="3"/>
          </p:nvPr>
        </p:nvSpPr>
        <p:spPr>
          <a:xfrm>
            <a:off x="1958968" y="3372939"/>
            <a:ext cx="2297722" cy="328343"/>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600"/>
              <a:buFont typeface="Courier New"/>
              <a:buNone/>
              <a:defRPr sz="160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cxnSp>
        <p:nvCxnSpPr>
          <p:cNvPr id="433" name="Google Shape;433;p21"/>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434" name="Google Shape;434;p21"/>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435" name="Google Shape;435;p21"/>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436" name="Google Shape;436;p21"/>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37" name="Google Shape;437;p21"/>
          <p:cNvSpPr txBox="1">
            <a:spLocks noGrp="1"/>
          </p:cNvSpPr>
          <p:nvPr>
            <p:ph type="body" idx="4"/>
          </p:nvPr>
        </p:nvSpPr>
        <p:spPr>
          <a:xfrm>
            <a:off x="1958968" y="2960253"/>
            <a:ext cx="2297722" cy="328343"/>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38" name="Google Shape;438;p21"/>
          <p:cNvSpPr>
            <a:spLocks noGrp="1"/>
          </p:cNvSpPr>
          <p:nvPr>
            <p:ph type="pic" idx="5"/>
          </p:nvPr>
        </p:nvSpPr>
        <p:spPr>
          <a:xfrm>
            <a:off x="721841" y="2764036"/>
            <a:ext cx="1106424" cy="1106423"/>
          </a:xfrm>
          <a:prstGeom prst="ellipse">
            <a:avLst/>
          </a:prstGeom>
          <a:noFill/>
          <a:ln w="12700" cap="flat" cmpd="sng">
            <a:solidFill>
              <a:srgbClr val="7F7F7F"/>
            </a:solidFill>
            <a:prstDash val="solid"/>
            <a:round/>
            <a:headEnd type="none" w="sm" len="sm"/>
            <a:tailEnd type="none" w="sm" len="sm"/>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cxnSp>
        <p:nvCxnSpPr>
          <p:cNvPr id="439" name="Google Shape;439;p21"/>
          <p:cNvCxnSpPr/>
          <p:nvPr/>
        </p:nvCxnSpPr>
        <p:spPr>
          <a:xfrm>
            <a:off x="0" y="3288596"/>
            <a:ext cx="720000" cy="0"/>
          </a:xfrm>
          <a:prstGeom prst="straightConnector1">
            <a:avLst/>
          </a:prstGeom>
          <a:noFill/>
          <a:ln w="9525" cap="flat" cmpd="sng">
            <a:solidFill>
              <a:schemeClr val="dk2"/>
            </a:solidFill>
            <a:prstDash val="solid"/>
            <a:miter lim="800000"/>
            <a:headEnd type="none" w="sm" len="sm"/>
            <a:tailEnd type="none" w="sm" len="sm"/>
          </a:ln>
        </p:spPr>
      </p:cxnSp>
      <p:sp>
        <p:nvSpPr>
          <p:cNvPr id="440" name="Google Shape;440;p21"/>
          <p:cNvSpPr txBox="1">
            <a:spLocks noGrp="1"/>
          </p:cNvSpPr>
          <p:nvPr>
            <p:ph type="body" idx="6"/>
          </p:nvPr>
        </p:nvSpPr>
        <p:spPr>
          <a:xfrm>
            <a:off x="1957127" y="4800796"/>
            <a:ext cx="2297722" cy="328343"/>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600"/>
              <a:buFont typeface="Courier New"/>
              <a:buNone/>
              <a:defRPr sz="160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41" name="Google Shape;441;p21"/>
          <p:cNvSpPr txBox="1">
            <a:spLocks noGrp="1"/>
          </p:cNvSpPr>
          <p:nvPr>
            <p:ph type="body" idx="7"/>
          </p:nvPr>
        </p:nvSpPr>
        <p:spPr>
          <a:xfrm>
            <a:off x="1957127" y="4388110"/>
            <a:ext cx="2297722" cy="328343"/>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42" name="Google Shape;442;p21"/>
          <p:cNvSpPr>
            <a:spLocks noGrp="1"/>
          </p:cNvSpPr>
          <p:nvPr>
            <p:ph type="pic" idx="8"/>
          </p:nvPr>
        </p:nvSpPr>
        <p:spPr>
          <a:xfrm>
            <a:off x="720000" y="4191893"/>
            <a:ext cx="1106424" cy="1106423"/>
          </a:xfrm>
          <a:prstGeom prst="ellipse">
            <a:avLst/>
          </a:prstGeom>
          <a:noFill/>
          <a:ln w="12700" cap="flat" cmpd="sng">
            <a:solidFill>
              <a:srgbClr val="7F7F7F"/>
            </a:solidFill>
            <a:prstDash val="solid"/>
            <a:round/>
            <a:headEnd type="none" w="sm" len="sm"/>
            <a:tailEnd type="none" w="sm" len="sm"/>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cxnSp>
        <p:nvCxnSpPr>
          <p:cNvPr id="443" name="Google Shape;443;p21"/>
          <p:cNvCxnSpPr/>
          <p:nvPr/>
        </p:nvCxnSpPr>
        <p:spPr>
          <a:xfrm rot="-5400000">
            <a:off x="1111670" y="4028309"/>
            <a:ext cx="324000" cy="0"/>
          </a:xfrm>
          <a:prstGeom prst="straightConnector1">
            <a:avLst/>
          </a:prstGeom>
          <a:noFill/>
          <a:ln w="9525" cap="flat" cmpd="sng">
            <a:solidFill>
              <a:schemeClr val="dk2"/>
            </a:solidFill>
            <a:prstDash val="solid"/>
            <a:miter lim="800000"/>
            <a:headEnd type="none" w="sm" len="sm"/>
            <a:tailEnd type="none" w="sm" len="sm"/>
          </a:ln>
        </p:spPr>
      </p:cxnSp>
      <p:sp>
        <p:nvSpPr>
          <p:cNvPr id="444" name="Google Shape;444;p21"/>
          <p:cNvSpPr txBox="1">
            <a:spLocks noGrp="1"/>
          </p:cNvSpPr>
          <p:nvPr>
            <p:ph type="body" idx="9"/>
          </p:nvPr>
        </p:nvSpPr>
        <p:spPr>
          <a:xfrm>
            <a:off x="5708709" y="3372939"/>
            <a:ext cx="2297722" cy="328343"/>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600"/>
              <a:buFont typeface="Courier New"/>
              <a:buNone/>
              <a:defRPr sz="160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45" name="Google Shape;445;p21"/>
          <p:cNvSpPr txBox="1">
            <a:spLocks noGrp="1"/>
          </p:cNvSpPr>
          <p:nvPr>
            <p:ph type="body" idx="13"/>
          </p:nvPr>
        </p:nvSpPr>
        <p:spPr>
          <a:xfrm>
            <a:off x="5708709" y="2960253"/>
            <a:ext cx="2297722" cy="328343"/>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46" name="Google Shape;446;p21"/>
          <p:cNvSpPr txBox="1">
            <a:spLocks noGrp="1"/>
          </p:cNvSpPr>
          <p:nvPr>
            <p:ph type="body" idx="14"/>
          </p:nvPr>
        </p:nvSpPr>
        <p:spPr>
          <a:xfrm>
            <a:off x="5704578" y="4800796"/>
            <a:ext cx="2297722" cy="328343"/>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600"/>
              <a:buFont typeface="Courier New"/>
              <a:buNone/>
              <a:defRPr sz="160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47" name="Google Shape;447;p21"/>
          <p:cNvSpPr txBox="1">
            <a:spLocks noGrp="1"/>
          </p:cNvSpPr>
          <p:nvPr>
            <p:ph type="body" idx="15"/>
          </p:nvPr>
        </p:nvSpPr>
        <p:spPr>
          <a:xfrm>
            <a:off x="5704578" y="4388110"/>
            <a:ext cx="2297722" cy="328343"/>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48" name="Google Shape;448;p21"/>
          <p:cNvSpPr txBox="1">
            <a:spLocks noGrp="1"/>
          </p:cNvSpPr>
          <p:nvPr>
            <p:ph type="body" idx="16"/>
          </p:nvPr>
        </p:nvSpPr>
        <p:spPr>
          <a:xfrm>
            <a:off x="9453870" y="3372939"/>
            <a:ext cx="2297722" cy="328343"/>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600"/>
              <a:buFont typeface="Courier New"/>
              <a:buNone/>
              <a:defRPr sz="160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49" name="Google Shape;449;p21"/>
          <p:cNvSpPr txBox="1">
            <a:spLocks noGrp="1"/>
          </p:cNvSpPr>
          <p:nvPr>
            <p:ph type="body" idx="17"/>
          </p:nvPr>
        </p:nvSpPr>
        <p:spPr>
          <a:xfrm>
            <a:off x="9453870" y="2960253"/>
            <a:ext cx="2297722" cy="328343"/>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50" name="Google Shape;450;p21"/>
          <p:cNvSpPr txBox="1">
            <a:spLocks noGrp="1"/>
          </p:cNvSpPr>
          <p:nvPr>
            <p:ph type="body" idx="18"/>
          </p:nvPr>
        </p:nvSpPr>
        <p:spPr>
          <a:xfrm>
            <a:off x="9452029" y="4800796"/>
            <a:ext cx="2297722" cy="328343"/>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600"/>
              <a:buFont typeface="Courier New"/>
              <a:buNone/>
              <a:defRPr sz="160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51" name="Google Shape;451;p21"/>
          <p:cNvSpPr txBox="1">
            <a:spLocks noGrp="1"/>
          </p:cNvSpPr>
          <p:nvPr>
            <p:ph type="body" idx="19"/>
          </p:nvPr>
        </p:nvSpPr>
        <p:spPr>
          <a:xfrm>
            <a:off x="9452029" y="4388110"/>
            <a:ext cx="2297722" cy="328343"/>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cxnSp>
        <p:nvCxnSpPr>
          <p:cNvPr id="452" name="Google Shape;452;p21"/>
          <p:cNvCxnSpPr/>
          <p:nvPr/>
        </p:nvCxnSpPr>
        <p:spPr>
          <a:xfrm rot="-5400000">
            <a:off x="3531847" y="5364000"/>
            <a:ext cx="2988000" cy="0"/>
          </a:xfrm>
          <a:prstGeom prst="straightConnector1">
            <a:avLst/>
          </a:prstGeom>
          <a:noFill/>
          <a:ln w="9525" cap="flat" cmpd="sng">
            <a:solidFill>
              <a:schemeClr val="dk2"/>
            </a:solidFill>
            <a:prstDash val="solid"/>
            <a:miter lim="800000"/>
            <a:headEnd type="none" w="sm" len="sm"/>
            <a:tailEnd type="none" w="sm" len="sm"/>
          </a:ln>
        </p:spPr>
      </p:cxnSp>
      <p:cxnSp>
        <p:nvCxnSpPr>
          <p:cNvPr id="453" name="Google Shape;453;p21"/>
          <p:cNvCxnSpPr/>
          <p:nvPr/>
        </p:nvCxnSpPr>
        <p:spPr>
          <a:xfrm rot="-5400000">
            <a:off x="7274194" y="5363999"/>
            <a:ext cx="2988000" cy="0"/>
          </a:xfrm>
          <a:prstGeom prst="straightConnector1">
            <a:avLst/>
          </a:prstGeom>
          <a:noFill/>
          <a:ln w="9525" cap="flat" cmpd="sng">
            <a:solidFill>
              <a:schemeClr val="dk2"/>
            </a:solidFill>
            <a:prstDash val="solid"/>
            <a:miter lim="800000"/>
            <a:headEnd type="none" w="sm" len="sm"/>
            <a:tailEnd type="none" w="sm" len="sm"/>
          </a:ln>
        </p:spPr>
      </p:cxnSp>
      <p:sp>
        <p:nvSpPr>
          <p:cNvPr id="454" name="Google Shape;454;p21"/>
          <p:cNvSpPr>
            <a:spLocks noGrp="1"/>
          </p:cNvSpPr>
          <p:nvPr>
            <p:ph type="pic" idx="20"/>
          </p:nvPr>
        </p:nvSpPr>
        <p:spPr>
          <a:xfrm>
            <a:off x="4467451" y="4191893"/>
            <a:ext cx="1106424" cy="1106423"/>
          </a:xfrm>
          <a:prstGeom prst="ellipse">
            <a:avLst/>
          </a:prstGeom>
          <a:solidFill>
            <a:srgbClr val="0F1722"/>
          </a:solidFill>
          <a:ln w="12700" cap="flat" cmpd="sng">
            <a:solidFill>
              <a:srgbClr val="7F7F7F"/>
            </a:solidFill>
            <a:prstDash val="solid"/>
            <a:round/>
            <a:headEnd type="none" w="sm" len="sm"/>
            <a:tailEnd type="none" w="sm" len="sm"/>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455" name="Google Shape;455;p21"/>
          <p:cNvSpPr>
            <a:spLocks noGrp="1"/>
          </p:cNvSpPr>
          <p:nvPr>
            <p:ph type="pic" idx="21"/>
          </p:nvPr>
        </p:nvSpPr>
        <p:spPr>
          <a:xfrm>
            <a:off x="8214902" y="4191893"/>
            <a:ext cx="1106424" cy="1106423"/>
          </a:xfrm>
          <a:prstGeom prst="ellipse">
            <a:avLst/>
          </a:prstGeom>
          <a:solidFill>
            <a:srgbClr val="0F1722"/>
          </a:solidFill>
          <a:ln w="12700" cap="flat" cmpd="sng">
            <a:solidFill>
              <a:srgbClr val="7F7F7F"/>
            </a:solidFill>
            <a:prstDash val="solid"/>
            <a:round/>
            <a:headEnd type="none" w="sm" len="sm"/>
            <a:tailEnd type="none" w="sm" len="sm"/>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456" name="Google Shape;456;p21"/>
          <p:cNvSpPr>
            <a:spLocks noGrp="1"/>
          </p:cNvSpPr>
          <p:nvPr>
            <p:ph type="pic" idx="22"/>
          </p:nvPr>
        </p:nvSpPr>
        <p:spPr>
          <a:xfrm>
            <a:off x="4469292" y="2764036"/>
            <a:ext cx="1106424" cy="1106423"/>
          </a:xfrm>
          <a:prstGeom prst="ellipse">
            <a:avLst/>
          </a:prstGeom>
          <a:solidFill>
            <a:srgbClr val="0F1722"/>
          </a:solidFill>
          <a:ln w="12700" cap="flat" cmpd="sng">
            <a:solidFill>
              <a:srgbClr val="7F7F7F"/>
            </a:solidFill>
            <a:prstDash val="solid"/>
            <a:round/>
            <a:headEnd type="none" w="sm" len="sm"/>
            <a:tailEnd type="none" w="sm" len="sm"/>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457" name="Google Shape;457;p21"/>
          <p:cNvSpPr>
            <a:spLocks noGrp="1"/>
          </p:cNvSpPr>
          <p:nvPr>
            <p:ph type="pic" idx="23"/>
          </p:nvPr>
        </p:nvSpPr>
        <p:spPr>
          <a:xfrm>
            <a:off x="8216743" y="2764036"/>
            <a:ext cx="1106424" cy="1106423"/>
          </a:xfrm>
          <a:prstGeom prst="ellipse">
            <a:avLst/>
          </a:prstGeom>
          <a:solidFill>
            <a:srgbClr val="0F1722"/>
          </a:solidFill>
          <a:ln w="12700" cap="flat" cmpd="sng">
            <a:solidFill>
              <a:srgbClr val="7F7F7F"/>
            </a:solidFill>
            <a:prstDash val="solid"/>
            <a:round/>
            <a:headEnd type="none" w="sm" len="sm"/>
            <a:tailEnd type="none" w="sm" len="sm"/>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e Chart Layout">
  <p:cSld name="Pie Chart Layout">
    <p:spTree>
      <p:nvGrpSpPr>
        <p:cNvPr id="1" name="Shape 458"/>
        <p:cNvGrpSpPr/>
        <p:nvPr/>
      </p:nvGrpSpPr>
      <p:grpSpPr>
        <a:xfrm>
          <a:off x="0" y="0"/>
          <a:ext cx="0" cy="0"/>
          <a:chOff x="0" y="0"/>
          <a:chExt cx="0" cy="0"/>
        </a:xfrm>
      </p:grpSpPr>
      <p:sp>
        <p:nvSpPr>
          <p:cNvPr id="459" name="Google Shape;459;p22"/>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60" name="Google Shape;460;p22"/>
          <p:cNvSpPr txBox="1">
            <a:spLocks noGrp="1"/>
          </p:cNvSpPr>
          <p:nvPr>
            <p:ph type="title"/>
          </p:nvPr>
        </p:nvSpPr>
        <p:spPr>
          <a:xfrm>
            <a:off x="803276" y="1461974"/>
            <a:ext cx="4464049" cy="1177174"/>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1" name="Google Shape;461;p22"/>
          <p:cNvSpPr txBox="1">
            <a:spLocks noGrp="1"/>
          </p:cNvSpPr>
          <p:nvPr>
            <p:ph type="body" idx="1"/>
          </p:nvPr>
        </p:nvSpPr>
        <p:spPr>
          <a:xfrm>
            <a:off x="826770" y="3092276"/>
            <a:ext cx="4443165" cy="1008841"/>
          </a:xfrm>
          <a:prstGeom prst="rect">
            <a:avLst/>
          </a:prstGeom>
          <a:noFill/>
          <a:ln>
            <a:noFill/>
          </a:ln>
        </p:spPr>
        <p:txBody>
          <a:bodyPr spcFirstLastPara="1" wrap="square" lIns="0" tIns="0" rIns="0" bIns="0" anchor="t" anchorCtr="0"/>
          <a:lstStyle>
            <a:lvl1pPr marL="457200" lvl="0" indent="-228600" algn="l">
              <a:lnSpc>
                <a:spcPct val="100000"/>
              </a:lnSpc>
              <a:spcBef>
                <a:spcPts val="1000"/>
              </a:spcBef>
              <a:spcAft>
                <a:spcPts val="0"/>
              </a:spcAft>
              <a:buClr>
                <a:schemeClr val="dk1"/>
              </a:buClr>
              <a:buSzPts val="1800"/>
              <a:buNone/>
              <a:defRPr sz="1800" b="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462" name="Google Shape;462;p22"/>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3" name="Google Shape;463;p22"/>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464" name="Google Shape;464;p22"/>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65" name="Google Shape;465;p22"/>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466" name="Google Shape;466;p22"/>
          <p:cNvGrpSpPr/>
          <p:nvPr/>
        </p:nvGrpSpPr>
        <p:grpSpPr>
          <a:xfrm>
            <a:off x="0" y="2811097"/>
            <a:ext cx="3149152" cy="100800"/>
            <a:chOff x="-1228304" y="3250524"/>
            <a:chExt cx="3149152" cy="100800"/>
          </a:xfrm>
        </p:grpSpPr>
        <p:cxnSp>
          <p:nvCxnSpPr>
            <p:cNvPr id="467" name="Google Shape;467;p22"/>
            <p:cNvCxnSpPr/>
            <p:nvPr/>
          </p:nvCxnSpPr>
          <p:spPr>
            <a:xfrm>
              <a:off x="-1228304" y="3290538"/>
              <a:ext cx="3096000" cy="0"/>
            </a:xfrm>
            <a:prstGeom prst="straightConnector1">
              <a:avLst/>
            </a:prstGeom>
            <a:noFill/>
            <a:ln w="9525" cap="flat" cmpd="sng">
              <a:solidFill>
                <a:srgbClr val="7F7F7F"/>
              </a:solidFill>
              <a:prstDash val="solid"/>
              <a:miter lim="800000"/>
              <a:headEnd type="none" w="sm" len="sm"/>
              <a:tailEnd type="none" w="sm" len="sm"/>
            </a:ln>
          </p:spPr>
        </p:cxnSp>
        <p:sp>
          <p:nvSpPr>
            <p:cNvPr id="468" name="Google Shape;468;p22"/>
            <p:cNvSpPr/>
            <p:nvPr/>
          </p:nvSpPr>
          <p:spPr>
            <a:xfrm>
              <a:off x="1820048" y="3250524"/>
              <a:ext cx="100800"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469" name="Google Shape;469;p22"/>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470" name="Google Shape;470;p22"/>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471" name="Google Shape;471;p22"/>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472" name="Google Shape;472;p22"/>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473" name="Google Shape;473;p22"/>
          <p:cNvSpPr txBox="1">
            <a:spLocks noGrp="1"/>
          </p:cNvSpPr>
          <p:nvPr>
            <p:ph type="body" idx="3"/>
          </p:nvPr>
        </p:nvSpPr>
        <p:spPr>
          <a:xfrm>
            <a:off x="1262770" y="4138611"/>
            <a:ext cx="1283894" cy="349611"/>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lt2"/>
              </a:buClr>
              <a:buSzPts val="1800"/>
              <a:buNone/>
              <a:defRPr sz="1800" b="1" i="0">
                <a:solidFill>
                  <a:schemeClr val="lt2"/>
                </a:solidFill>
                <a:latin typeface="Cabin"/>
                <a:ea typeface="Cabin"/>
                <a:cs typeface="Cabin"/>
                <a:sym typeface="Cabin"/>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4" name="Google Shape;474;p22"/>
          <p:cNvSpPr txBox="1">
            <a:spLocks noGrp="1"/>
          </p:cNvSpPr>
          <p:nvPr>
            <p:ph type="body" idx="4"/>
          </p:nvPr>
        </p:nvSpPr>
        <p:spPr>
          <a:xfrm>
            <a:off x="1262769" y="4499972"/>
            <a:ext cx="1285861" cy="246279"/>
          </a:xfrm>
          <a:prstGeom prst="rect">
            <a:avLst/>
          </a:prstGeom>
          <a:noFill/>
          <a:ln>
            <a:noFill/>
          </a:ln>
        </p:spPr>
        <p:txBody>
          <a:bodyPr spcFirstLastPara="1" wrap="square" lIns="0" tIns="0" rIns="0" bIns="0" anchor="t" anchorCtr="0"/>
          <a:lstStyle>
            <a:lvl1pPr marL="457200" lvl="0" indent="-228600" algn="l">
              <a:lnSpc>
                <a:spcPct val="90000"/>
              </a:lnSpc>
              <a:spcBef>
                <a:spcPts val="600"/>
              </a:spcBef>
              <a:spcAft>
                <a:spcPts val="0"/>
              </a:spcAft>
              <a:buClr>
                <a:schemeClr val="dk1"/>
              </a:buClr>
              <a:buSzPts val="1400"/>
              <a:buNone/>
              <a:defRPr sz="1400" b="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5" name="Google Shape;475;p22"/>
          <p:cNvSpPr txBox="1">
            <a:spLocks noGrp="1"/>
          </p:cNvSpPr>
          <p:nvPr>
            <p:ph type="body" idx="5"/>
          </p:nvPr>
        </p:nvSpPr>
        <p:spPr>
          <a:xfrm>
            <a:off x="3193135" y="4138611"/>
            <a:ext cx="1283894" cy="349611"/>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lt2"/>
              </a:buClr>
              <a:buSzPts val="1800"/>
              <a:buNone/>
              <a:defRPr sz="1800" b="1" i="0">
                <a:solidFill>
                  <a:schemeClr val="lt2"/>
                </a:solidFill>
                <a:latin typeface="Cabin"/>
                <a:ea typeface="Cabin"/>
                <a:cs typeface="Cabin"/>
                <a:sym typeface="Cabin"/>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6" name="Google Shape;476;p22"/>
          <p:cNvSpPr txBox="1">
            <a:spLocks noGrp="1"/>
          </p:cNvSpPr>
          <p:nvPr>
            <p:ph type="body" idx="6"/>
          </p:nvPr>
        </p:nvSpPr>
        <p:spPr>
          <a:xfrm>
            <a:off x="3193134" y="4499972"/>
            <a:ext cx="1285861" cy="246279"/>
          </a:xfrm>
          <a:prstGeom prst="rect">
            <a:avLst/>
          </a:prstGeom>
          <a:noFill/>
          <a:ln>
            <a:noFill/>
          </a:ln>
        </p:spPr>
        <p:txBody>
          <a:bodyPr spcFirstLastPara="1" wrap="square" lIns="0" tIns="0" rIns="0" bIns="0" anchor="t" anchorCtr="0"/>
          <a:lstStyle>
            <a:lvl1pPr marL="457200" lvl="0" indent="-228600" algn="l">
              <a:lnSpc>
                <a:spcPct val="90000"/>
              </a:lnSpc>
              <a:spcBef>
                <a:spcPts val="600"/>
              </a:spcBef>
              <a:spcAft>
                <a:spcPts val="0"/>
              </a:spcAft>
              <a:buClr>
                <a:schemeClr val="dk1"/>
              </a:buClr>
              <a:buSzPts val="1400"/>
              <a:buNone/>
              <a:defRPr sz="1400" b="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7" name="Google Shape;477;p22"/>
          <p:cNvSpPr txBox="1">
            <a:spLocks noGrp="1"/>
          </p:cNvSpPr>
          <p:nvPr>
            <p:ph type="body" idx="7"/>
          </p:nvPr>
        </p:nvSpPr>
        <p:spPr>
          <a:xfrm>
            <a:off x="5123499" y="4142294"/>
            <a:ext cx="1283894" cy="349611"/>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lt2"/>
              </a:buClr>
              <a:buSzPts val="1800"/>
              <a:buNone/>
              <a:defRPr sz="1800" b="1" i="0">
                <a:solidFill>
                  <a:schemeClr val="lt2"/>
                </a:solidFill>
                <a:latin typeface="Cabin"/>
                <a:ea typeface="Cabin"/>
                <a:cs typeface="Cabin"/>
                <a:sym typeface="Cabin"/>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8" name="Google Shape;478;p22"/>
          <p:cNvSpPr txBox="1">
            <a:spLocks noGrp="1"/>
          </p:cNvSpPr>
          <p:nvPr>
            <p:ph type="body" idx="8"/>
          </p:nvPr>
        </p:nvSpPr>
        <p:spPr>
          <a:xfrm>
            <a:off x="5123498" y="4503655"/>
            <a:ext cx="1285861" cy="246279"/>
          </a:xfrm>
          <a:prstGeom prst="rect">
            <a:avLst/>
          </a:prstGeom>
          <a:noFill/>
          <a:ln>
            <a:noFill/>
          </a:ln>
        </p:spPr>
        <p:txBody>
          <a:bodyPr spcFirstLastPara="1" wrap="square" lIns="0" tIns="0" rIns="0" bIns="0" anchor="t" anchorCtr="0"/>
          <a:lstStyle>
            <a:lvl1pPr marL="457200" lvl="0" indent="-228600" algn="l">
              <a:lnSpc>
                <a:spcPct val="90000"/>
              </a:lnSpc>
              <a:spcBef>
                <a:spcPts val="600"/>
              </a:spcBef>
              <a:spcAft>
                <a:spcPts val="0"/>
              </a:spcAft>
              <a:buClr>
                <a:schemeClr val="dk1"/>
              </a:buClr>
              <a:buSzPts val="1400"/>
              <a:buNone/>
              <a:defRPr sz="1400" b="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9" name="Google Shape;479;p22"/>
          <p:cNvSpPr txBox="1">
            <a:spLocks noGrp="1"/>
          </p:cNvSpPr>
          <p:nvPr>
            <p:ph type="body" idx="9"/>
          </p:nvPr>
        </p:nvSpPr>
        <p:spPr>
          <a:xfrm>
            <a:off x="1262770" y="4826750"/>
            <a:ext cx="1283894" cy="349611"/>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lt2"/>
              </a:buClr>
              <a:buSzPts val="1800"/>
              <a:buNone/>
              <a:defRPr sz="1800" b="1" i="0">
                <a:solidFill>
                  <a:schemeClr val="lt2"/>
                </a:solidFill>
                <a:latin typeface="Cabin"/>
                <a:ea typeface="Cabin"/>
                <a:cs typeface="Cabin"/>
                <a:sym typeface="Cabin"/>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0" name="Google Shape;480;p22"/>
          <p:cNvSpPr txBox="1">
            <a:spLocks noGrp="1"/>
          </p:cNvSpPr>
          <p:nvPr>
            <p:ph type="body" idx="13"/>
          </p:nvPr>
        </p:nvSpPr>
        <p:spPr>
          <a:xfrm>
            <a:off x="1262769" y="5188111"/>
            <a:ext cx="1285861" cy="246279"/>
          </a:xfrm>
          <a:prstGeom prst="rect">
            <a:avLst/>
          </a:prstGeom>
          <a:noFill/>
          <a:ln>
            <a:noFill/>
          </a:ln>
        </p:spPr>
        <p:txBody>
          <a:bodyPr spcFirstLastPara="1" wrap="square" lIns="0" tIns="0" rIns="0" bIns="0" anchor="t" anchorCtr="0"/>
          <a:lstStyle>
            <a:lvl1pPr marL="457200" lvl="0" indent="-228600" algn="l">
              <a:lnSpc>
                <a:spcPct val="90000"/>
              </a:lnSpc>
              <a:spcBef>
                <a:spcPts val="600"/>
              </a:spcBef>
              <a:spcAft>
                <a:spcPts val="0"/>
              </a:spcAft>
              <a:buClr>
                <a:schemeClr val="dk1"/>
              </a:buClr>
              <a:buSzPts val="1400"/>
              <a:buNone/>
              <a:defRPr sz="1400" b="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1" name="Google Shape;481;p22"/>
          <p:cNvSpPr txBox="1">
            <a:spLocks noGrp="1"/>
          </p:cNvSpPr>
          <p:nvPr>
            <p:ph type="body" idx="14"/>
          </p:nvPr>
        </p:nvSpPr>
        <p:spPr>
          <a:xfrm>
            <a:off x="3193135" y="4826750"/>
            <a:ext cx="1283894" cy="349611"/>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lt2"/>
              </a:buClr>
              <a:buSzPts val="1800"/>
              <a:buNone/>
              <a:defRPr sz="1800" b="1" i="0">
                <a:solidFill>
                  <a:schemeClr val="lt2"/>
                </a:solidFill>
                <a:latin typeface="Cabin"/>
                <a:ea typeface="Cabin"/>
                <a:cs typeface="Cabin"/>
                <a:sym typeface="Cabin"/>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2" name="Google Shape;482;p22"/>
          <p:cNvSpPr txBox="1">
            <a:spLocks noGrp="1"/>
          </p:cNvSpPr>
          <p:nvPr>
            <p:ph type="body" idx="15"/>
          </p:nvPr>
        </p:nvSpPr>
        <p:spPr>
          <a:xfrm>
            <a:off x="3193134" y="5188111"/>
            <a:ext cx="1285861" cy="246279"/>
          </a:xfrm>
          <a:prstGeom prst="rect">
            <a:avLst/>
          </a:prstGeom>
          <a:noFill/>
          <a:ln>
            <a:noFill/>
          </a:ln>
        </p:spPr>
        <p:txBody>
          <a:bodyPr spcFirstLastPara="1" wrap="square" lIns="0" tIns="0" rIns="0" bIns="0" anchor="t" anchorCtr="0"/>
          <a:lstStyle>
            <a:lvl1pPr marL="457200" lvl="0" indent="-228600" algn="l">
              <a:lnSpc>
                <a:spcPct val="90000"/>
              </a:lnSpc>
              <a:spcBef>
                <a:spcPts val="600"/>
              </a:spcBef>
              <a:spcAft>
                <a:spcPts val="0"/>
              </a:spcAft>
              <a:buClr>
                <a:schemeClr val="dk1"/>
              </a:buClr>
              <a:buSzPts val="1400"/>
              <a:buNone/>
              <a:defRPr sz="1400" b="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3" name="Google Shape;483;p22"/>
          <p:cNvSpPr txBox="1">
            <a:spLocks noGrp="1"/>
          </p:cNvSpPr>
          <p:nvPr>
            <p:ph type="body" idx="16"/>
          </p:nvPr>
        </p:nvSpPr>
        <p:spPr>
          <a:xfrm>
            <a:off x="5123499" y="4830433"/>
            <a:ext cx="1283894" cy="349611"/>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lt2"/>
              </a:buClr>
              <a:buSzPts val="1800"/>
              <a:buNone/>
              <a:defRPr sz="1800" b="1" i="0">
                <a:solidFill>
                  <a:schemeClr val="lt2"/>
                </a:solidFill>
                <a:latin typeface="Cabin"/>
                <a:ea typeface="Cabin"/>
                <a:cs typeface="Cabin"/>
                <a:sym typeface="Cabin"/>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4" name="Google Shape;484;p22"/>
          <p:cNvSpPr txBox="1">
            <a:spLocks noGrp="1"/>
          </p:cNvSpPr>
          <p:nvPr>
            <p:ph type="body" idx="17"/>
          </p:nvPr>
        </p:nvSpPr>
        <p:spPr>
          <a:xfrm>
            <a:off x="5123498" y="5191794"/>
            <a:ext cx="1285861" cy="246279"/>
          </a:xfrm>
          <a:prstGeom prst="rect">
            <a:avLst/>
          </a:prstGeom>
          <a:noFill/>
          <a:ln>
            <a:noFill/>
          </a:ln>
        </p:spPr>
        <p:txBody>
          <a:bodyPr spcFirstLastPara="1" wrap="square" lIns="0" tIns="0" rIns="0" bIns="0" anchor="t" anchorCtr="0"/>
          <a:lstStyle>
            <a:lvl1pPr marL="457200" lvl="0" indent="-228600" algn="l">
              <a:lnSpc>
                <a:spcPct val="90000"/>
              </a:lnSpc>
              <a:spcBef>
                <a:spcPts val="600"/>
              </a:spcBef>
              <a:spcAft>
                <a:spcPts val="0"/>
              </a:spcAft>
              <a:buClr>
                <a:schemeClr val="dk1"/>
              </a:buClr>
              <a:buSzPts val="1400"/>
              <a:buNone/>
              <a:defRPr sz="1400" b="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5" name="Google Shape;485;p22"/>
          <p:cNvSpPr/>
          <p:nvPr/>
        </p:nvSpPr>
        <p:spPr>
          <a:xfrm>
            <a:off x="790959" y="4258650"/>
            <a:ext cx="384048" cy="384048"/>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6" name="Google Shape;486;p22"/>
          <p:cNvSpPr/>
          <p:nvPr/>
        </p:nvSpPr>
        <p:spPr>
          <a:xfrm>
            <a:off x="790959" y="4965077"/>
            <a:ext cx="384048" cy="384048"/>
          </a:xfrm>
          <a:prstGeom prst="ellipse">
            <a:avLst/>
          </a:prstGeom>
          <a:solidFill>
            <a:srgbClr val="225B5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7" name="Google Shape;487;p22"/>
          <p:cNvSpPr/>
          <p:nvPr/>
        </p:nvSpPr>
        <p:spPr>
          <a:xfrm>
            <a:off x="2725217" y="4261982"/>
            <a:ext cx="384048" cy="384048"/>
          </a:xfrm>
          <a:prstGeom prst="ellipse">
            <a:avLst/>
          </a:prstGeom>
          <a:solidFill>
            <a:srgbClr val="7DFF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8" name="Google Shape;488;p22"/>
          <p:cNvSpPr/>
          <p:nvPr/>
        </p:nvSpPr>
        <p:spPr>
          <a:xfrm>
            <a:off x="2725217" y="4968409"/>
            <a:ext cx="384048" cy="38404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9" name="Google Shape;489;p22"/>
          <p:cNvSpPr/>
          <p:nvPr/>
        </p:nvSpPr>
        <p:spPr>
          <a:xfrm>
            <a:off x="4660323" y="4257848"/>
            <a:ext cx="384048" cy="384048"/>
          </a:xfrm>
          <a:prstGeom prst="ellipse">
            <a:avLst/>
          </a:prstGeom>
          <a:solidFill>
            <a:srgbClr val="B531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90" name="Google Shape;490;p22"/>
          <p:cNvSpPr/>
          <p:nvPr/>
        </p:nvSpPr>
        <p:spPr>
          <a:xfrm>
            <a:off x="4660323" y="4964275"/>
            <a:ext cx="384048" cy="384048"/>
          </a:xfrm>
          <a:prstGeom prst="ellipse">
            <a:avLst/>
          </a:prstGeom>
          <a:solidFill>
            <a:srgbClr val="C499C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91" name="Google Shape;491;p22"/>
          <p:cNvSpPr>
            <a:spLocks noGrp="1"/>
          </p:cNvSpPr>
          <p:nvPr>
            <p:ph type="chart" idx="18"/>
          </p:nvPr>
        </p:nvSpPr>
        <p:spPr>
          <a:xfrm>
            <a:off x="6924675" y="860425"/>
            <a:ext cx="4483100" cy="4573588"/>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492" name="Google Shape;492;p22"/>
          <p:cNvSpPr/>
          <p:nvPr/>
        </p:nvSpPr>
        <p:spPr>
          <a:xfrm>
            <a:off x="6905624" y="905669"/>
            <a:ext cx="4483100" cy="4483100"/>
          </a:xfrm>
          <a:prstGeom prst="ellipse">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93" name="Google Shape;493;p22"/>
          <p:cNvSpPr/>
          <p:nvPr/>
        </p:nvSpPr>
        <p:spPr>
          <a:xfrm>
            <a:off x="8294757" y="2294802"/>
            <a:ext cx="1704834" cy="1704834"/>
          </a:xfrm>
          <a:prstGeom prst="ellipse">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494" name="Google Shape;494;p22"/>
          <p:cNvCxnSpPr/>
          <p:nvPr/>
        </p:nvCxnSpPr>
        <p:spPr>
          <a:xfrm rot="-5400000">
            <a:off x="8675514" y="450000"/>
            <a:ext cx="900000" cy="0"/>
          </a:xfrm>
          <a:prstGeom prst="straightConnector1">
            <a:avLst/>
          </a:prstGeom>
          <a:noFill/>
          <a:ln w="9525" cap="flat" cmpd="sng">
            <a:solidFill>
              <a:schemeClr val="dk2"/>
            </a:solidFill>
            <a:prstDash val="solid"/>
            <a:miter lim="800000"/>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mage and Content Layout">
  <p:cSld name="Image and Content Layout">
    <p:spTree>
      <p:nvGrpSpPr>
        <p:cNvPr id="1" name="Shape 495"/>
        <p:cNvGrpSpPr/>
        <p:nvPr/>
      </p:nvGrpSpPr>
      <p:grpSpPr>
        <a:xfrm>
          <a:off x="0" y="0"/>
          <a:ext cx="0" cy="0"/>
          <a:chOff x="0" y="0"/>
          <a:chExt cx="0" cy="0"/>
        </a:xfrm>
      </p:grpSpPr>
      <p:sp>
        <p:nvSpPr>
          <p:cNvPr id="496" name="Google Shape;496;p23"/>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97" name="Google Shape;497;p23"/>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8" name="Google Shape;498;p23"/>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499" name="Google Shape;499;p23"/>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00" name="Google Shape;500;p23"/>
          <p:cNvSpPr txBox="1">
            <a:spLocks noGrp="1"/>
          </p:cNvSpPr>
          <p:nvPr>
            <p:ph type="title"/>
          </p:nvPr>
        </p:nvSpPr>
        <p:spPr>
          <a:xfrm>
            <a:off x="6894591" y="1411243"/>
            <a:ext cx="4494133" cy="804338"/>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1" name="Google Shape;501;p23"/>
          <p:cNvSpPr txBox="1">
            <a:spLocks noGrp="1"/>
          </p:cNvSpPr>
          <p:nvPr>
            <p:ph type="body" idx="1"/>
          </p:nvPr>
        </p:nvSpPr>
        <p:spPr>
          <a:xfrm>
            <a:off x="6894591" y="2564787"/>
            <a:ext cx="4473108" cy="569085"/>
          </a:xfrm>
          <a:prstGeom prst="rect">
            <a:avLst/>
          </a:prstGeom>
          <a:noFill/>
          <a:ln>
            <a:noFill/>
          </a:ln>
        </p:spPr>
        <p:txBody>
          <a:bodyPr spcFirstLastPara="1" wrap="square" lIns="0" tIns="0" rIns="0" bIns="0" anchor="t" anchorCtr="0"/>
          <a:lstStyle>
            <a:lvl1pPr marL="457200" lvl="0" indent="-228600" algn="l">
              <a:lnSpc>
                <a:spcPct val="100000"/>
              </a:lnSpc>
              <a:spcBef>
                <a:spcPts val="1000"/>
              </a:spcBef>
              <a:spcAft>
                <a:spcPts val="0"/>
              </a:spcAft>
              <a:buClr>
                <a:schemeClr val="dk1"/>
              </a:buClr>
              <a:buSzPts val="1800"/>
              <a:buNone/>
              <a:defRPr sz="1800" b="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502" name="Google Shape;502;p23"/>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503" name="Google Shape;503;p23"/>
          <p:cNvGrpSpPr/>
          <p:nvPr/>
        </p:nvGrpSpPr>
        <p:grpSpPr>
          <a:xfrm flipH="1">
            <a:off x="6924675" y="2314168"/>
            <a:ext cx="5267325" cy="100800"/>
            <a:chOff x="0" y="3240138"/>
            <a:chExt cx="3434400" cy="100800"/>
          </a:xfrm>
        </p:grpSpPr>
        <p:cxnSp>
          <p:nvCxnSpPr>
            <p:cNvPr id="504" name="Google Shape;504;p23"/>
            <p:cNvCxnSpPr/>
            <p:nvPr/>
          </p:nvCxnSpPr>
          <p:spPr>
            <a:xfrm>
              <a:off x="0" y="3290538"/>
              <a:ext cx="3384000" cy="0"/>
            </a:xfrm>
            <a:prstGeom prst="straightConnector1">
              <a:avLst/>
            </a:prstGeom>
            <a:noFill/>
            <a:ln w="9525" cap="flat" cmpd="sng">
              <a:solidFill>
                <a:srgbClr val="7F7F7F"/>
              </a:solidFill>
              <a:prstDash val="solid"/>
              <a:miter lim="800000"/>
              <a:headEnd type="none" w="sm" len="sm"/>
              <a:tailEnd type="none" w="sm" len="sm"/>
            </a:ln>
          </p:spPr>
        </p:cxnSp>
        <p:sp>
          <p:nvSpPr>
            <p:cNvPr id="505" name="Google Shape;505;p23"/>
            <p:cNvSpPr/>
            <p:nvPr/>
          </p:nvSpPr>
          <p:spPr>
            <a:xfrm>
              <a:off x="3368676" y="3240138"/>
              <a:ext cx="65724"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506" name="Google Shape;506;p23"/>
          <p:cNvSpPr txBox="1">
            <a:spLocks noGrp="1"/>
          </p:cNvSpPr>
          <p:nvPr>
            <p:ph type="body" idx="3"/>
          </p:nvPr>
        </p:nvSpPr>
        <p:spPr>
          <a:xfrm>
            <a:off x="6894591" y="3189568"/>
            <a:ext cx="4482996" cy="2432603"/>
          </a:xfrm>
          <a:prstGeom prst="rect">
            <a:avLst/>
          </a:prstGeom>
          <a:noFill/>
          <a:ln>
            <a:noFill/>
          </a:ln>
        </p:spPr>
        <p:txBody>
          <a:bodyPr spcFirstLastPara="1" wrap="square" lIns="0" tIns="0" rIns="0" bIns="0" anchor="t" anchorCtr="0"/>
          <a:lstStyle>
            <a:lvl1pPr marL="457200" lvl="0" indent="-317500" algn="l">
              <a:lnSpc>
                <a:spcPct val="100000"/>
              </a:lnSpc>
              <a:spcBef>
                <a:spcPts val="600"/>
              </a:spcBef>
              <a:spcAft>
                <a:spcPts val="0"/>
              </a:spcAft>
              <a:buClr>
                <a:schemeClr val="dk1"/>
              </a:buClr>
              <a:buSzPts val="1400"/>
              <a:buFont typeface="Courier New"/>
              <a:buChar char="o"/>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cxnSp>
        <p:nvCxnSpPr>
          <p:cNvPr id="507" name="Google Shape;507;p23"/>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508" name="Google Shape;508;p23"/>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09" name="Google Shape;509;p23"/>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510" name="Google Shape;510;p23"/>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1" name="Google Shape;511;p23"/>
          <p:cNvSpPr>
            <a:spLocks noGrp="1"/>
          </p:cNvSpPr>
          <p:nvPr>
            <p:ph type="pic" idx="4"/>
          </p:nvPr>
        </p:nvSpPr>
        <p:spPr>
          <a:xfrm>
            <a:off x="-3710" y="1792784"/>
            <a:ext cx="6073999" cy="3721608"/>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Content Layout">
  <p:cSld name="Thanks Content Layout">
    <p:spTree>
      <p:nvGrpSpPr>
        <p:cNvPr id="1" name="Shape 512"/>
        <p:cNvGrpSpPr/>
        <p:nvPr/>
      </p:nvGrpSpPr>
      <p:grpSpPr>
        <a:xfrm>
          <a:off x="0" y="0"/>
          <a:ext cx="0" cy="0"/>
          <a:chOff x="0" y="0"/>
          <a:chExt cx="0" cy="0"/>
        </a:xfrm>
      </p:grpSpPr>
      <p:sp>
        <p:nvSpPr>
          <p:cNvPr id="513" name="Google Shape;513;p24"/>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4" name="Google Shape;514;p24"/>
          <p:cNvSpPr>
            <a:spLocks noGrp="1"/>
          </p:cNvSpPr>
          <p:nvPr>
            <p:ph type="pic" idx="2"/>
          </p:nvPr>
        </p:nvSpPr>
        <p:spPr>
          <a:xfrm>
            <a:off x="6096000" y="0"/>
            <a:ext cx="6089650" cy="685800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515" name="Google Shape;515;p24"/>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6" name="Google Shape;516;p24"/>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517" name="Google Shape;517;p24"/>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18" name="Google Shape;518;p24"/>
          <p:cNvSpPr>
            <a:spLocks noGrp="1"/>
          </p:cNvSpPr>
          <p:nvPr>
            <p:ph type="pic" idx="3"/>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519" name="Google Shape;519;p24"/>
          <p:cNvSpPr txBox="1">
            <a:spLocks noGrp="1"/>
          </p:cNvSpPr>
          <p:nvPr>
            <p:ph type="title"/>
          </p:nvPr>
        </p:nvSpPr>
        <p:spPr>
          <a:xfrm>
            <a:off x="809959" y="1546091"/>
            <a:ext cx="4846923" cy="1091078"/>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5500"/>
              <a:buFont typeface="Cabin"/>
              <a:buNone/>
              <a:defRPr sz="5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0" name="Google Shape;520;p24"/>
          <p:cNvSpPr txBox="1">
            <a:spLocks noGrp="1"/>
          </p:cNvSpPr>
          <p:nvPr>
            <p:ph type="body" idx="1"/>
          </p:nvPr>
        </p:nvSpPr>
        <p:spPr>
          <a:xfrm>
            <a:off x="825335" y="3083960"/>
            <a:ext cx="4586288" cy="509472"/>
          </a:xfrm>
          <a:prstGeom prst="rect">
            <a:avLst/>
          </a:prstGeom>
          <a:noFill/>
          <a:ln>
            <a:noFill/>
          </a:ln>
        </p:spPr>
        <p:txBody>
          <a:bodyPr spcFirstLastPara="1" wrap="square" lIns="0" tIns="0" rIns="0" bIns="0" anchor="b" anchorCtr="0"/>
          <a:lstStyle>
            <a:lvl1pPr marL="457200" lvl="0" indent="-228600" algn="l">
              <a:lnSpc>
                <a:spcPct val="90000"/>
              </a:lnSpc>
              <a:spcBef>
                <a:spcPts val="1000"/>
              </a:spcBef>
              <a:spcAft>
                <a:spcPts val="0"/>
              </a:spcAft>
              <a:buClr>
                <a:schemeClr val="dk1"/>
              </a:buClr>
              <a:buSzPts val="2800"/>
              <a:buNone/>
              <a:defRPr sz="2800" b="0">
                <a:solidFill>
                  <a:schemeClr val="dk1"/>
                </a:solidFill>
                <a:latin typeface="Cabin"/>
                <a:ea typeface="Cabin"/>
                <a:cs typeface="Cabin"/>
                <a:sym typeface="Cabin"/>
              </a:defRPr>
            </a:lvl1pPr>
            <a:lvl2pPr marL="914400" lvl="1"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2pPr>
            <a:lvl3pPr marL="1371600" lvl="2"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3pPr>
            <a:lvl4pPr marL="1828800" lvl="3"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4pPr>
            <a:lvl5pPr marL="2286000" lvl="4"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1" name="Google Shape;521;p24"/>
          <p:cNvSpPr txBox="1">
            <a:spLocks noGrp="1"/>
          </p:cNvSpPr>
          <p:nvPr>
            <p:ph type="body" idx="4"/>
          </p:nvPr>
        </p:nvSpPr>
        <p:spPr>
          <a:xfrm>
            <a:off x="831850" y="3703834"/>
            <a:ext cx="4586288" cy="230941"/>
          </a:xfrm>
          <a:prstGeom prst="rect">
            <a:avLst/>
          </a:prstGeom>
          <a:noFill/>
          <a:ln>
            <a:noFill/>
          </a:ln>
        </p:spPr>
        <p:txBody>
          <a:bodyPr spcFirstLastPara="1" wrap="square" lIns="0" tIns="0" rIns="0" bIns="0" anchor="t" anchorCtr="0"/>
          <a:lstStyle>
            <a:lvl1pPr marL="457200" lvl="0" indent="-228600" algn="l">
              <a:lnSpc>
                <a:spcPct val="90000"/>
              </a:lnSpc>
              <a:spcBef>
                <a:spcPts val="1000"/>
              </a:spcBef>
              <a:spcAft>
                <a:spcPts val="0"/>
              </a:spcAft>
              <a:buClr>
                <a:schemeClr val="dk1"/>
              </a:buClr>
              <a:buSzPts val="1700"/>
              <a:buNone/>
              <a:defRPr sz="1700" b="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2pPr>
            <a:lvl3pPr marL="1371600" lvl="2"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3pPr>
            <a:lvl4pPr marL="1828800" lvl="3"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4pPr>
            <a:lvl5pPr marL="2286000" lvl="4"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2" name="Google Shape;522;p24"/>
          <p:cNvSpPr txBox="1">
            <a:spLocks noGrp="1"/>
          </p:cNvSpPr>
          <p:nvPr>
            <p:ph type="body" idx="5"/>
          </p:nvPr>
        </p:nvSpPr>
        <p:spPr>
          <a:xfrm>
            <a:off x="824950" y="3946707"/>
            <a:ext cx="4586288" cy="290167"/>
          </a:xfrm>
          <a:prstGeom prst="rect">
            <a:avLst/>
          </a:prstGeom>
          <a:noFill/>
          <a:ln>
            <a:noFill/>
          </a:ln>
        </p:spPr>
        <p:txBody>
          <a:bodyPr spcFirstLastPara="1" wrap="square" lIns="0" tIns="0" rIns="0" bIns="0" anchor="t" anchorCtr="0"/>
          <a:lstStyle>
            <a:lvl1pPr marL="457200" lvl="0" indent="-228600" algn="l">
              <a:lnSpc>
                <a:spcPct val="90000"/>
              </a:lnSpc>
              <a:spcBef>
                <a:spcPts val="1000"/>
              </a:spcBef>
              <a:spcAft>
                <a:spcPts val="0"/>
              </a:spcAft>
              <a:buClr>
                <a:schemeClr val="lt2"/>
              </a:buClr>
              <a:buSzPts val="2000"/>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2pPr>
            <a:lvl3pPr marL="1371600" lvl="2"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3pPr>
            <a:lvl4pPr marL="1828800" lvl="3"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4pPr>
            <a:lvl5pPr marL="2286000" lvl="4"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3" name="Google Shape;523;p24"/>
          <p:cNvSpPr txBox="1">
            <a:spLocks noGrp="1"/>
          </p:cNvSpPr>
          <p:nvPr>
            <p:ph type="body" idx="6"/>
          </p:nvPr>
        </p:nvSpPr>
        <p:spPr>
          <a:xfrm>
            <a:off x="838750" y="4423954"/>
            <a:ext cx="4586288" cy="230941"/>
          </a:xfrm>
          <a:prstGeom prst="rect">
            <a:avLst/>
          </a:prstGeom>
          <a:noFill/>
          <a:ln>
            <a:noFill/>
          </a:ln>
        </p:spPr>
        <p:txBody>
          <a:bodyPr spcFirstLastPara="1" wrap="square" lIns="0" tIns="0" rIns="0" bIns="0" anchor="t" anchorCtr="0"/>
          <a:lstStyle>
            <a:lvl1pPr marL="457200" lvl="0" indent="-228600" algn="l">
              <a:lnSpc>
                <a:spcPct val="90000"/>
              </a:lnSpc>
              <a:spcBef>
                <a:spcPts val="1000"/>
              </a:spcBef>
              <a:spcAft>
                <a:spcPts val="0"/>
              </a:spcAft>
              <a:buClr>
                <a:schemeClr val="dk1"/>
              </a:buClr>
              <a:buSzPts val="1700"/>
              <a:buNone/>
              <a:defRPr sz="1700" b="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2pPr>
            <a:lvl3pPr marL="1371600" lvl="2"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3pPr>
            <a:lvl4pPr marL="1828800" lvl="3"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4pPr>
            <a:lvl5pPr marL="2286000" lvl="4"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4" name="Google Shape;524;p24"/>
          <p:cNvSpPr txBox="1">
            <a:spLocks noGrp="1"/>
          </p:cNvSpPr>
          <p:nvPr>
            <p:ph type="body" idx="7"/>
          </p:nvPr>
        </p:nvSpPr>
        <p:spPr>
          <a:xfrm>
            <a:off x="831850" y="4650785"/>
            <a:ext cx="4586288" cy="364479"/>
          </a:xfrm>
          <a:prstGeom prst="rect">
            <a:avLst/>
          </a:prstGeom>
          <a:noFill/>
          <a:ln>
            <a:noFill/>
          </a:ln>
        </p:spPr>
        <p:txBody>
          <a:bodyPr spcFirstLastPara="1" wrap="square" lIns="0" tIns="0" rIns="0" bIns="0" anchor="t" anchorCtr="0"/>
          <a:lstStyle>
            <a:lvl1pPr marL="457200" lvl="0" indent="-228600" algn="l">
              <a:lnSpc>
                <a:spcPct val="90000"/>
              </a:lnSpc>
              <a:spcBef>
                <a:spcPts val="1000"/>
              </a:spcBef>
              <a:spcAft>
                <a:spcPts val="0"/>
              </a:spcAft>
              <a:buClr>
                <a:schemeClr val="lt2"/>
              </a:buClr>
              <a:buSzPts val="2000"/>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2pPr>
            <a:lvl3pPr marL="1371600" lvl="2"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3pPr>
            <a:lvl4pPr marL="1828800" lvl="3"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4pPr>
            <a:lvl5pPr marL="2286000" lvl="4"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5" name="Google Shape;525;p24"/>
          <p:cNvSpPr txBox="1">
            <a:spLocks noGrp="1"/>
          </p:cNvSpPr>
          <p:nvPr>
            <p:ph type="body" idx="8"/>
          </p:nvPr>
        </p:nvSpPr>
        <p:spPr>
          <a:xfrm>
            <a:off x="831850" y="5153025"/>
            <a:ext cx="4586288" cy="230941"/>
          </a:xfrm>
          <a:prstGeom prst="rect">
            <a:avLst/>
          </a:prstGeom>
          <a:noFill/>
          <a:ln>
            <a:noFill/>
          </a:ln>
        </p:spPr>
        <p:txBody>
          <a:bodyPr spcFirstLastPara="1" wrap="square" lIns="0" tIns="0" rIns="0" bIns="0" anchor="t" anchorCtr="0"/>
          <a:lstStyle>
            <a:lvl1pPr marL="457200" lvl="0" indent="-228600" algn="l">
              <a:lnSpc>
                <a:spcPct val="90000"/>
              </a:lnSpc>
              <a:spcBef>
                <a:spcPts val="1000"/>
              </a:spcBef>
              <a:spcAft>
                <a:spcPts val="0"/>
              </a:spcAft>
              <a:buClr>
                <a:schemeClr val="dk1"/>
              </a:buClr>
              <a:buSzPts val="1700"/>
              <a:buNone/>
              <a:defRPr sz="1700" b="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2pPr>
            <a:lvl3pPr marL="1371600" lvl="2"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3pPr>
            <a:lvl4pPr marL="1828800" lvl="3"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4pPr>
            <a:lvl5pPr marL="2286000" lvl="4"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6" name="Google Shape;526;p24"/>
          <p:cNvSpPr txBox="1">
            <a:spLocks noGrp="1"/>
          </p:cNvSpPr>
          <p:nvPr>
            <p:ph type="body" idx="9"/>
          </p:nvPr>
        </p:nvSpPr>
        <p:spPr>
          <a:xfrm>
            <a:off x="824950" y="5363814"/>
            <a:ext cx="4586288" cy="364479"/>
          </a:xfrm>
          <a:prstGeom prst="rect">
            <a:avLst/>
          </a:prstGeom>
          <a:noFill/>
          <a:ln>
            <a:noFill/>
          </a:ln>
        </p:spPr>
        <p:txBody>
          <a:bodyPr spcFirstLastPara="1" wrap="square" lIns="0" tIns="0" rIns="0" bIns="0" anchor="t" anchorCtr="0"/>
          <a:lstStyle>
            <a:lvl1pPr marL="457200" lvl="0" indent="-228600" algn="l">
              <a:lnSpc>
                <a:spcPct val="90000"/>
              </a:lnSpc>
              <a:spcBef>
                <a:spcPts val="1000"/>
              </a:spcBef>
              <a:spcAft>
                <a:spcPts val="0"/>
              </a:spcAft>
              <a:buClr>
                <a:schemeClr val="lt2"/>
              </a:buClr>
              <a:buSzPts val="2000"/>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2pPr>
            <a:lvl3pPr marL="1371600" lvl="2"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3pPr>
            <a:lvl4pPr marL="1828800" lvl="3"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4pPr>
            <a:lvl5pPr marL="2286000" lvl="4" indent="-228600" algn="l">
              <a:lnSpc>
                <a:spcPct val="90000"/>
              </a:lnSpc>
              <a:spcBef>
                <a:spcPts val="500"/>
              </a:spcBef>
              <a:spcAft>
                <a:spcPts val="0"/>
              </a:spcAft>
              <a:buClr>
                <a:schemeClr val="lt2"/>
              </a:buClr>
              <a:buSzPts val="3600"/>
              <a:buNone/>
              <a:defRPr sz="3600" b="1">
                <a:solidFill>
                  <a:schemeClr val="lt2"/>
                </a:solidFill>
                <a:latin typeface="Cabin"/>
                <a:ea typeface="Cabin"/>
                <a:cs typeface="Cabin"/>
                <a:sym typeface="Cabi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27" name="Google Shape;527;p24"/>
          <p:cNvGrpSpPr/>
          <p:nvPr/>
        </p:nvGrpSpPr>
        <p:grpSpPr>
          <a:xfrm>
            <a:off x="801543" y="2750589"/>
            <a:ext cx="4569895" cy="100800"/>
            <a:chOff x="808548" y="2750589"/>
            <a:chExt cx="4569895" cy="100800"/>
          </a:xfrm>
        </p:grpSpPr>
        <p:grpSp>
          <p:nvGrpSpPr>
            <p:cNvPr id="528" name="Google Shape;528;p24"/>
            <p:cNvGrpSpPr/>
            <p:nvPr/>
          </p:nvGrpSpPr>
          <p:grpSpPr>
            <a:xfrm flipH="1">
              <a:off x="808548" y="2750589"/>
              <a:ext cx="4505297" cy="100800"/>
              <a:chOff x="496859" y="3240138"/>
              <a:chExt cx="2937541" cy="100800"/>
            </a:xfrm>
          </p:grpSpPr>
          <p:cxnSp>
            <p:nvCxnSpPr>
              <p:cNvPr id="529" name="Google Shape;529;p24"/>
              <p:cNvCxnSpPr/>
              <p:nvPr/>
            </p:nvCxnSpPr>
            <p:spPr>
              <a:xfrm>
                <a:off x="496859" y="3285674"/>
                <a:ext cx="2887142" cy="0"/>
              </a:xfrm>
              <a:prstGeom prst="straightConnector1">
                <a:avLst/>
              </a:prstGeom>
              <a:noFill/>
              <a:ln w="9525" cap="flat" cmpd="sng">
                <a:solidFill>
                  <a:srgbClr val="7F7F7F"/>
                </a:solidFill>
                <a:prstDash val="solid"/>
                <a:miter lim="800000"/>
                <a:headEnd type="none" w="sm" len="sm"/>
                <a:tailEnd type="none" w="sm" len="sm"/>
              </a:ln>
            </p:spPr>
          </p:cxnSp>
          <p:sp>
            <p:nvSpPr>
              <p:cNvPr id="530" name="Google Shape;530;p24"/>
              <p:cNvSpPr/>
              <p:nvPr/>
            </p:nvSpPr>
            <p:spPr>
              <a:xfrm>
                <a:off x="3368676" y="3240138"/>
                <a:ext cx="65724"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531" name="Google Shape;531;p24"/>
            <p:cNvSpPr/>
            <p:nvPr/>
          </p:nvSpPr>
          <p:spPr>
            <a:xfrm flipH="1">
              <a:off x="5277642" y="2750589"/>
              <a:ext cx="100801"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grpSp>
        <p:nvGrpSpPr>
          <p:cNvPr id="532" name="Google Shape;532;p24"/>
          <p:cNvGrpSpPr/>
          <p:nvPr/>
        </p:nvGrpSpPr>
        <p:grpSpPr>
          <a:xfrm>
            <a:off x="801543" y="1660573"/>
            <a:ext cx="4575417" cy="105664"/>
            <a:chOff x="808548" y="2745725"/>
            <a:chExt cx="4575417" cy="105664"/>
          </a:xfrm>
        </p:grpSpPr>
        <p:grpSp>
          <p:nvGrpSpPr>
            <p:cNvPr id="533" name="Google Shape;533;p24"/>
            <p:cNvGrpSpPr/>
            <p:nvPr/>
          </p:nvGrpSpPr>
          <p:grpSpPr>
            <a:xfrm flipH="1">
              <a:off x="808548" y="2750589"/>
              <a:ext cx="4505297" cy="100800"/>
              <a:chOff x="496859" y="3240138"/>
              <a:chExt cx="2937541" cy="100800"/>
            </a:xfrm>
          </p:grpSpPr>
          <p:cxnSp>
            <p:nvCxnSpPr>
              <p:cNvPr id="534" name="Google Shape;534;p24"/>
              <p:cNvCxnSpPr/>
              <p:nvPr/>
            </p:nvCxnSpPr>
            <p:spPr>
              <a:xfrm>
                <a:off x="496859" y="3285674"/>
                <a:ext cx="2887142" cy="0"/>
              </a:xfrm>
              <a:prstGeom prst="straightConnector1">
                <a:avLst/>
              </a:prstGeom>
              <a:noFill/>
              <a:ln w="9525" cap="flat" cmpd="sng">
                <a:solidFill>
                  <a:srgbClr val="7F7F7F"/>
                </a:solidFill>
                <a:prstDash val="solid"/>
                <a:miter lim="800000"/>
                <a:headEnd type="none" w="sm" len="sm"/>
                <a:tailEnd type="none" w="sm" len="sm"/>
              </a:ln>
            </p:spPr>
          </p:cxnSp>
          <p:sp>
            <p:nvSpPr>
              <p:cNvPr id="535" name="Google Shape;535;p24"/>
              <p:cNvSpPr/>
              <p:nvPr/>
            </p:nvSpPr>
            <p:spPr>
              <a:xfrm>
                <a:off x="3368676" y="3240138"/>
                <a:ext cx="65724"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536" name="Google Shape;536;p24"/>
            <p:cNvSpPr/>
            <p:nvPr/>
          </p:nvSpPr>
          <p:spPr>
            <a:xfrm flipH="1">
              <a:off x="5283164" y="2745725"/>
              <a:ext cx="100801"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Appendix Content Layout">
  <p:cSld name="Appendix Content Layout">
    <p:spTree>
      <p:nvGrpSpPr>
        <p:cNvPr id="1" name="Shape 537"/>
        <p:cNvGrpSpPr/>
        <p:nvPr/>
      </p:nvGrpSpPr>
      <p:grpSpPr>
        <a:xfrm>
          <a:off x="0" y="0"/>
          <a:ext cx="0" cy="0"/>
          <a:chOff x="0" y="0"/>
          <a:chExt cx="0" cy="0"/>
        </a:xfrm>
      </p:grpSpPr>
      <p:sp>
        <p:nvSpPr>
          <p:cNvPr id="538" name="Google Shape;538;p25"/>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39" name="Google Shape;539;p25"/>
          <p:cNvSpPr>
            <a:spLocks noGrp="1"/>
          </p:cNvSpPr>
          <p:nvPr>
            <p:ph type="pic" idx="2"/>
          </p:nvPr>
        </p:nvSpPr>
        <p:spPr>
          <a:xfrm>
            <a:off x="6032" y="1912946"/>
            <a:ext cx="12185968" cy="3493008"/>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540" name="Google Shape;540;p25"/>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1" name="Google Shape;541;p25"/>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542" name="Google Shape;542;p25"/>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43" name="Google Shape;543;p25"/>
          <p:cNvSpPr txBox="1">
            <a:spLocks noGrp="1"/>
          </p:cNvSpPr>
          <p:nvPr>
            <p:ph type="title"/>
          </p:nvPr>
        </p:nvSpPr>
        <p:spPr>
          <a:xfrm>
            <a:off x="3848934" y="457496"/>
            <a:ext cx="4494133" cy="804338"/>
          </a:xfrm>
          <a:prstGeom prst="rect">
            <a:avLst/>
          </a:prstGeom>
          <a:noFill/>
          <a:ln>
            <a:noFill/>
          </a:ln>
        </p:spPr>
        <p:txBody>
          <a:bodyPr spcFirstLastPara="1" wrap="square" lIns="0" tIns="0" rIns="0" bIns="0" anchor="b" anchorCtr="0"/>
          <a:lstStyle>
            <a:lvl1pPr lvl="0" algn="ctr">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4" name="Google Shape;544;p25"/>
          <p:cNvSpPr>
            <a:spLocks noGrp="1"/>
          </p:cNvSpPr>
          <p:nvPr>
            <p:ph type="pic" idx="3"/>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cxnSp>
        <p:nvCxnSpPr>
          <p:cNvPr id="545" name="Google Shape;545;p25"/>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546" name="Google Shape;546;p25"/>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47" name="Google Shape;547;p25"/>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548" name="Google Shape;548;p25"/>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549" name="Google Shape;549;p25"/>
          <p:cNvGrpSpPr/>
          <p:nvPr/>
        </p:nvGrpSpPr>
        <p:grpSpPr>
          <a:xfrm>
            <a:off x="4736152" y="1509426"/>
            <a:ext cx="2719696" cy="100800"/>
            <a:chOff x="4732222" y="1509426"/>
            <a:chExt cx="2719696" cy="100800"/>
          </a:xfrm>
        </p:grpSpPr>
        <p:grpSp>
          <p:nvGrpSpPr>
            <p:cNvPr id="550" name="Google Shape;550;p25"/>
            <p:cNvGrpSpPr/>
            <p:nvPr/>
          </p:nvGrpSpPr>
          <p:grpSpPr>
            <a:xfrm flipH="1">
              <a:off x="4732222" y="1509426"/>
              <a:ext cx="2669296" cy="100800"/>
              <a:chOff x="1693969" y="3240138"/>
              <a:chExt cx="1740431" cy="100800"/>
            </a:xfrm>
          </p:grpSpPr>
          <p:cxnSp>
            <p:nvCxnSpPr>
              <p:cNvPr id="551" name="Google Shape;551;p25"/>
              <p:cNvCxnSpPr/>
              <p:nvPr/>
            </p:nvCxnSpPr>
            <p:spPr>
              <a:xfrm>
                <a:off x="1693969" y="3290538"/>
                <a:ext cx="1690032" cy="0"/>
              </a:xfrm>
              <a:prstGeom prst="straightConnector1">
                <a:avLst/>
              </a:prstGeom>
              <a:noFill/>
              <a:ln w="9525" cap="flat" cmpd="sng">
                <a:solidFill>
                  <a:srgbClr val="7F7F7F"/>
                </a:solidFill>
                <a:prstDash val="solid"/>
                <a:miter lim="800000"/>
                <a:headEnd type="none" w="sm" len="sm"/>
                <a:tailEnd type="none" w="sm" len="sm"/>
              </a:ln>
            </p:spPr>
          </p:cxnSp>
          <p:sp>
            <p:nvSpPr>
              <p:cNvPr id="552" name="Google Shape;552;p25"/>
              <p:cNvSpPr/>
              <p:nvPr/>
            </p:nvSpPr>
            <p:spPr>
              <a:xfrm>
                <a:off x="3368676" y="3240138"/>
                <a:ext cx="65724"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553" name="Google Shape;553;p25"/>
            <p:cNvSpPr/>
            <p:nvPr/>
          </p:nvSpPr>
          <p:spPr>
            <a:xfrm flipH="1">
              <a:off x="7351117" y="1509426"/>
              <a:ext cx="100801"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stimonials Content Layout">
  <p:cSld name="Testimonials Content Layout">
    <p:spTree>
      <p:nvGrpSpPr>
        <p:cNvPr id="1" name="Shape 554"/>
        <p:cNvGrpSpPr/>
        <p:nvPr/>
      </p:nvGrpSpPr>
      <p:grpSpPr>
        <a:xfrm>
          <a:off x="0" y="0"/>
          <a:ext cx="0" cy="0"/>
          <a:chOff x="0" y="0"/>
          <a:chExt cx="0" cy="0"/>
        </a:xfrm>
      </p:grpSpPr>
      <p:sp>
        <p:nvSpPr>
          <p:cNvPr id="555" name="Google Shape;555;p26"/>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56" name="Google Shape;556;p26"/>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7" name="Google Shape;557;p26"/>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558" name="Google Shape;558;p26"/>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59" name="Google Shape;559;p26"/>
          <p:cNvSpPr txBox="1">
            <a:spLocks noGrp="1"/>
          </p:cNvSpPr>
          <p:nvPr>
            <p:ph type="title"/>
          </p:nvPr>
        </p:nvSpPr>
        <p:spPr>
          <a:xfrm>
            <a:off x="5104263" y="707529"/>
            <a:ext cx="6310887" cy="569086"/>
          </a:xfrm>
          <a:prstGeom prst="rect">
            <a:avLst/>
          </a:prstGeom>
          <a:noFill/>
          <a:ln>
            <a:noFill/>
          </a:ln>
        </p:spPr>
        <p:txBody>
          <a:bodyPr spcFirstLastPara="1" wrap="square" lIns="0" tIns="0" rIns="0" bIns="0" anchor="b" anchorCtr="0"/>
          <a:lstStyle>
            <a:lvl1pPr lvl="0" algn="r">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0" name="Google Shape;560;p26"/>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561" name="Google Shape;561;p26"/>
          <p:cNvGrpSpPr/>
          <p:nvPr/>
        </p:nvGrpSpPr>
        <p:grpSpPr>
          <a:xfrm flipH="1">
            <a:off x="7773282" y="1375202"/>
            <a:ext cx="4418718" cy="100800"/>
            <a:chOff x="675503" y="3240138"/>
            <a:chExt cx="2758897" cy="100800"/>
          </a:xfrm>
        </p:grpSpPr>
        <p:cxnSp>
          <p:nvCxnSpPr>
            <p:cNvPr id="562" name="Google Shape;562;p26"/>
            <p:cNvCxnSpPr/>
            <p:nvPr/>
          </p:nvCxnSpPr>
          <p:spPr>
            <a:xfrm>
              <a:off x="675503" y="3290538"/>
              <a:ext cx="2708499" cy="0"/>
            </a:xfrm>
            <a:prstGeom prst="straightConnector1">
              <a:avLst/>
            </a:prstGeom>
            <a:noFill/>
            <a:ln w="9525" cap="flat" cmpd="sng">
              <a:solidFill>
                <a:srgbClr val="7F7F7F"/>
              </a:solidFill>
              <a:prstDash val="solid"/>
              <a:miter lim="800000"/>
              <a:headEnd type="none" w="sm" len="sm"/>
              <a:tailEnd type="none" w="sm" len="sm"/>
            </a:ln>
          </p:spPr>
        </p:cxnSp>
        <p:sp>
          <p:nvSpPr>
            <p:cNvPr id="563" name="Google Shape;563;p26"/>
            <p:cNvSpPr/>
            <p:nvPr/>
          </p:nvSpPr>
          <p:spPr>
            <a:xfrm>
              <a:off x="3368676" y="3240138"/>
              <a:ext cx="65724"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cxnSp>
        <p:nvCxnSpPr>
          <p:cNvPr id="564" name="Google Shape;564;p26"/>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565" name="Google Shape;565;p26"/>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66" name="Google Shape;566;p26"/>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567" name="Google Shape;567;p26"/>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68" name="Google Shape;568;p26"/>
          <p:cNvSpPr txBox="1">
            <a:spLocks noGrp="1"/>
          </p:cNvSpPr>
          <p:nvPr>
            <p:ph type="body" idx="1"/>
          </p:nvPr>
        </p:nvSpPr>
        <p:spPr>
          <a:xfrm>
            <a:off x="822459" y="4996962"/>
            <a:ext cx="1625324" cy="328343"/>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600"/>
              <a:buFont typeface="Courier New"/>
              <a:buNone/>
              <a:defRPr sz="160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569" name="Google Shape;569;p26"/>
          <p:cNvSpPr txBox="1">
            <a:spLocks noGrp="1"/>
          </p:cNvSpPr>
          <p:nvPr>
            <p:ph type="body" idx="3"/>
          </p:nvPr>
        </p:nvSpPr>
        <p:spPr>
          <a:xfrm>
            <a:off x="822459" y="4191894"/>
            <a:ext cx="1625324" cy="720726"/>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570" name="Google Shape;570;p26"/>
          <p:cNvSpPr>
            <a:spLocks noGrp="1"/>
          </p:cNvSpPr>
          <p:nvPr>
            <p:ph type="pic" idx="4"/>
          </p:nvPr>
        </p:nvSpPr>
        <p:spPr>
          <a:xfrm>
            <a:off x="2447783" y="4435460"/>
            <a:ext cx="1106424" cy="1106423"/>
          </a:xfrm>
          <a:prstGeom prst="ellipse">
            <a:avLst/>
          </a:prstGeom>
          <a:noFill/>
          <a:ln w="12700" cap="flat" cmpd="sng">
            <a:solidFill>
              <a:srgbClr val="7F7F7F"/>
            </a:solidFill>
            <a:prstDash val="solid"/>
            <a:round/>
            <a:headEnd type="none" w="sm" len="sm"/>
            <a:tailEnd type="none" w="sm" len="sm"/>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cxnSp>
        <p:nvCxnSpPr>
          <p:cNvPr id="571" name="Google Shape;571;p26"/>
          <p:cNvCxnSpPr/>
          <p:nvPr/>
        </p:nvCxnSpPr>
        <p:spPr>
          <a:xfrm rot="10800000">
            <a:off x="3000995" y="3984820"/>
            <a:ext cx="0" cy="442551"/>
          </a:xfrm>
          <a:prstGeom prst="straightConnector1">
            <a:avLst/>
          </a:prstGeom>
          <a:noFill/>
          <a:ln w="9525" cap="flat" cmpd="sng">
            <a:solidFill>
              <a:schemeClr val="dk2"/>
            </a:solidFill>
            <a:prstDash val="solid"/>
            <a:miter lim="800000"/>
            <a:headEnd type="none" w="sm" len="sm"/>
            <a:tailEnd type="none" w="sm" len="sm"/>
          </a:ln>
        </p:spPr>
      </p:cxnSp>
      <p:sp>
        <p:nvSpPr>
          <p:cNvPr id="572" name="Google Shape;572;p26"/>
          <p:cNvSpPr txBox="1">
            <a:spLocks noGrp="1"/>
          </p:cNvSpPr>
          <p:nvPr>
            <p:ph type="body" idx="5"/>
          </p:nvPr>
        </p:nvSpPr>
        <p:spPr>
          <a:xfrm>
            <a:off x="803253" y="1769589"/>
            <a:ext cx="3044973" cy="2212848"/>
          </a:xfrm>
          <a:prstGeom prst="rect">
            <a:avLst/>
          </a:prstGeom>
          <a:noFill/>
          <a:ln w="9525" cap="flat" cmpd="sng">
            <a:solidFill>
              <a:srgbClr val="7F7F7F"/>
            </a:solidFill>
            <a:prstDash val="solid"/>
            <a:round/>
            <a:headEnd type="none" w="sm" len="sm"/>
            <a:tailEnd type="none" w="sm" len="sm"/>
          </a:ln>
        </p:spPr>
        <p:txBody>
          <a:bodyPr spcFirstLastPara="1" wrap="square" lIns="216000" tIns="180000" rIns="216000" bIns="180000" anchor="t" anchorCtr="0"/>
          <a:lstStyle>
            <a:lvl1pPr marL="457200" lvl="0" indent="-228600" algn="l">
              <a:lnSpc>
                <a:spcPct val="90000"/>
              </a:lnSpc>
              <a:spcBef>
                <a:spcPts val="1000"/>
              </a:spcBef>
              <a:spcAft>
                <a:spcPts val="0"/>
              </a:spcAft>
              <a:buClr>
                <a:schemeClr val="dk2"/>
              </a:buClr>
              <a:buSzPts val="1400"/>
              <a:buNone/>
              <a:defRPr sz="14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3" name="Google Shape;573;p26"/>
          <p:cNvSpPr/>
          <p:nvPr/>
        </p:nvSpPr>
        <p:spPr>
          <a:xfrm>
            <a:off x="2950595" y="3930376"/>
            <a:ext cx="100800"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74" name="Google Shape;574;p26"/>
          <p:cNvSpPr txBox="1">
            <a:spLocks noGrp="1"/>
          </p:cNvSpPr>
          <p:nvPr>
            <p:ph type="body" idx="6"/>
          </p:nvPr>
        </p:nvSpPr>
        <p:spPr>
          <a:xfrm>
            <a:off x="4586638" y="4996962"/>
            <a:ext cx="1625324" cy="328343"/>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600"/>
              <a:buFont typeface="Courier New"/>
              <a:buNone/>
              <a:defRPr sz="160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575" name="Google Shape;575;p26"/>
          <p:cNvSpPr txBox="1">
            <a:spLocks noGrp="1"/>
          </p:cNvSpPr>
          <p:nvPr>
            <p:ph type="body" idx="7"/>
          </p:nvPr>
        </p:nvSpPr>
        <p:spPr>
          <a:xfrm>
            <a:off x="4586638" y="4191894"/>
            <a:ext cx="1625324" cy="720726"/>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576" name="Google Shape;576;p26"/>
          <p:cNvSpPr>
            <a:spLocks noGrp="1"/>
          </p:cNvSpPr>
          <p:nvPr>
            <p:ph type="pic" idx="8"/>
          </p:nvPr>
        </p:nvSpPr>
        <p:spPr>
          <a:xfrm>
            <a:off x="6211962" y="4435460"/>
            <a:ext cx="1106424" cy="1106423"/>
          </a:xfrm>
          <a:prstGeom prst="ellipse">
            <a:avLst/>
          </a:prstGeom>
          <a:noFill/>
          <a:ln w="12700" cap="flat" cmpd="sng">
            <a:solidFill>
              <a:srgbClr val="7F7F7F"/>
            </a:solidFill>
            <a:prstDash val="solid"/>
            <a:round/>
            <a:headEnd type="none" w="sm" len="sm"/>
            <a:tailEnd type="none" w="sm" len="sm"/>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cxnSp>
        <p:nvCxnSpPr>
          <p:cNvPr id="577" name="Google Shape;577;p26"/>
          <p:cNvCxnSpPr/>
          <p:nvPr/>
        </p:nvCxnSpPr>
        <p:spPr>
          <a:xfrm rot="10800000">
            <a:off x="6765174" y="3984820"/>
            <a:ext cx="0" cy="442551"/>
          </a:xfrm>
          <a:prstGeom prst="straightConnector1">
            <a:avLst/>
          </a:prstGeom>
          <a:noFill/>
          <a:ln w="9525" cap="flat" cmpd="sng">
            <a:solidFill>
              <a:schemeClr val="dk2"/>
            </a:solidFill>
            <a:prstDash val="solid"/>
            <a:miter lim="800000"/>
            <a:headEnd type="none" w="sm" len="sm"/>
            <a:tailEnd type="none" w="sm" len="sm"/>
          </a:ln>
        </p:spPr>
      </p:cxnSp>
      <p:sp>
        <p:nvSpPr>
          <p:cNvPr id="578" name="Google Shape;578;p26"/>
          <p:cNvSpPr txBox="1">
            <a:spLocks noGrp="1"/>
          </p:cNvSpPr>
          <p:nvPr>
            <p:ph type="body" idx="9"/>
          </p:nvPr>
        </p:nvSpPr>
        <p:spPr>
          <a:xfrm>
            <a:off x="4567432" y="1769589"/>
            <a:ext cx="3044973" cy="2212848"/>
          </a:xfrm>
          <a:prstGeom prst="rect">
            <a:avLst/>
          </a:prstGeom>
          <a:noFill/>
          <a:ln w="9525" cap="flat" cmpd="sng">
            <a:solidFill>
              <a:srgbClr val="7F7F7F"/>
            </a:solidFill>
            <a:prstDash val="solid"/>
            <a:round/>
            <a:headEnd type="none" w="sm" len="sm"/>
            <a:tailEnd type="none" w="sm" len="sm"/>
          </a:ln>
        </p:spPr>
        <p:txBody>
          <a:bodyPr spcFirstLastPara="1" wrap="square" lIns="216000" tIns="180000" rIns="216000" bIns="180000" anchor="t" anchorCtr="0"/>
          <a:lstStyle>
            <a:lvl1pPr marL="457200" lvl="0" indent="-228600" algn="l">
              <a:lnSpc>
                <a:spcPct val="90000"/>
              </a:lnSpc>
              <a:spcBef>
                <a:spcPts val="1000"/>
              </a:spcBef>
              <a:spcAft>
                <a:spcPts val="0"/>
              </a:spcAft>
              <a:buClr>
                <a:schemeClr val="dk2"/>
              </a:buClr>
              <a:buSzPts val="1400"/>
              <a:buNone/>
              <a:defRPr sz="14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9" name="Google Shape;579;p26"/>
          <p:cNvSpPr/>
          <p:nvPr/>
        </p:nvSpPr>
        <p:spPr>
          <a:xfrm>
            <a:off x="6714774" y="3930376"/>
            <a:ext cx="100800"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80" name="Google Shape;580;p26"/>
          <p:cNvSpPr txBox="1">
            <a:spLocks noGrp="1"/>
          </p:cNvSpPr>
          <p:nvPr>
            <p:ph type="body" idx="13"/>
          </p:nvPr>
        </p:nvSpPr>
        <p:spPr>
          <a:xfrm>
            <a:off x="8350818" y="4992196"/>
            <a:ext cx="1625324" cy="328343"/>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600"/>
              <a:buFont typeface="Courier New"/>
              <a:buNone/>
              <a:defRPr sz="1600" i="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581" name="Google Shape;581;p26"/>
          <p:cNvSpPr txBox="1">
            <a:spLocks noGrp="1"/>
          </p:cNvSpPr>
          <p:nvPr>
            <p:ph type="body" idx="14"/>
          </p:nvPr>
        </p:nvSpPr>
        <p:spPr>
          <a:xfrm>
            <a:off x="8350818" y="4187128"/>
            <a:ext cx="1625324" cy="720726"/>
          </a:xfrm>
          <a:prstGeom prst="rect">
            <a:avLst/>
          </a:prstGeom>
          <a:noFill/>
          <a:ln>
            <a:noFill/>
          </a:ln>
        </p:spPr>
        <p:txBody>
          <a:bodyPr spcFirstLastPara="1" wrap="square" lIns="0" tIns="0" rIns="0" bIns="0" anchor="b"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582" name="Google Shape;582;p26"/>
          <p:cNvSpPr>
            <a:spLocks noGrp="1"/>
          </p:cNvSpPr>
          <p:nvPr>
            <p:ph type="pic" idx="15"/>
          </p:nvPr>
        </p:nvSpPr>
        <p:spPr>
          <a:xfrm>
            <a:off x="9976142" y="4430694"/>
            <a:ext cx="1106424" cy="1106423"/>
          </a:xfrm>
          <a:prstGeom prst="ellipse">
            <a:avLst/>
          </a:prstGeom>
          <a:noFill/>
          <a:ln w="12700" cap="flat" cmpd="sng">
            <a:solidFill>
              <a:srgbClr val="7F7F7F"/>
            </a:solidFill>
            <a:prstDash val="solid"/>
            <a:round/>
            <a:headEnd type="none" w="sm" len="sm"/>
            <a:tailEnd type="none" w="sm" len="sm"/>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cxnSp>
        <p:nvCxnSpPr>
          <p:cNvPr id="583" name="Google Shape;583;p26"/>
          <p:cNvCxnSpPr/>
          <p:nvPr/>
        </p:nvCxnSpPr>
        <p:spPr>
          <a:xfrm rot="10800000">
            <a:off x="10529354" y="3980054"/>
            <a:ext cx="0" cy="442551"/>
          </a:xfrm>
          <a:prstGeom prst="straightConnector1">
            <a:avLst/>
          </a:prstGeom>
          <a:noFill/>
          <a:ln w="9525" cap="flat" cmpd="sng">
            <a:solidFill>
              <a:schemeClr val="dk2"/>
            </a:solidFill>
            <a:prstDash val="solid"/>
            <a:miter lim="800000"/>
            <a:headEnd type="none" w="sm" len="sm"/>
            <a:tailEnd type="none" w="sm" len="sm"/>
          </a:ln>
        </p:spPr>
      </p:cxnSp>
      <p:sp>
        <p:nvSpPr>
          <p:cNvPr id="584" name="Google Shape;584;p26"/>
          <p:cNvSpPr txBox="1">
            <a:spLocks noGrp="1"/>
          </p:cNvSpPr>
          <p:nvPr>
            <p:ph type="body" idx="16"/>
          </p:nvPr>
        </p:nvSpPr>
        <p:spPr>
          <a:xfrm>
            <a:off x="8331612" y="1769589"/>
            <a:ext cx="3044973" cy="2212848"/>
          </a:xfrm>
          <a:prstGeom prst="rect">
            <a:avLst/>
          </a:prstGeom>
          <a:noFill/>
          <a:ln w="9525" cap="flat" cmpd="sng">
            <a:solidFill>
              <a:srgbClr val="7F7F7F"/>
            </a:solidFill>
            <a:prstDash val="solid"/>
            <a:round/>
            <a:headEnd type="none" w="sm" len="sm"/>
            <a:tailEnd type="none" w="sm" len="sm"/>
          </a:ln>
        </p:spPr>
        <p:txBody>
          <a:bodyPr spcFirstLastPara="1" wrap="square" lIns="216000" tIns="180000" rIns="216000" bIns="180000" anchor="t" anchorCtr="0"/>
          <a:lstStyle>
            <a:lvl1pPr marL="457200" lvl="0" indent="-228600" algn="l">
              <a:lnSpc>
                <a:spcPct val="90000"/>
              </a:lnSpc>
              <a:spcBef>
                <a:spcPts val="1000"/>
              </a:spcBef>
              <a:spcAft>
                <a:spcPts val="0"/>
              </a:spcAft>
              <a:buClr>
                <a:schemeClr val="dk2"/>
              </a:buClr>
              <a:buSzPts val="1400"/>
              <a:buNone/>
              <a:defRPr sz="14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5" name="Google Shape;585;p26"/>
          <p:cNvSpPr/>
          <p:nvPr/>
        </p:nvSpPr>
        <p:spPr>
          <a:xfrm>
            <a:off x="10478954" y="3925610"/>
            <a:ext cx="100800"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se Study Content Layout">
  <p:cSld name="Case Study Content Layout">
    <p:spTree>
      <p:nvGrpSpPr>
        <p:cNvPr id="1" name="Shape 586"/>
        <p:cNvGrpSpPr/>
        <p:nvPr/>
      </p:nvGrpSpPr>
      <p:grpSpPr>
        <a:xfrm>
          <a:off x="0" y="0"/>
          <a:ext cx="0" cy="0"/>
          <a:chOff x="0" y="0"/>
          <a:chExt cx="0" cy="0"/>
        </a:xfrm>
      </p:grpSpPr>
      <p:sp>
        <p:nvSpPr>
          <p:cNvPr id="587" name="Google Shape;587;p27"/>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88" name="Google Shape;588;p27"/>
          <p:cNvSpPr txBox="1">
            <a:spLocks noGrp="1"/>
          </p:cNvSpPr>
          <p:nvPr>
            <p:ph type="title"/>
          </p:nvPr>
        </p:nvSpPr>
        <p:spPr>
          <a:xfrm>
            <a:off x="803276" y="1980591"/>
            <a:ext cx="4187903" cy="1177174"/>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9" name="Google Shape;589;p27"/>
          <p:cNvSpPr txBox="1">
            <a:spLocks noGrp="1"/>
          </p:cNvSpPr>
          <p:nvPr>
            <p:ph type="body" idx="1"/>
          </p:nvPr>
        </p:nvSpPr>
        <p:spPr>
          <a:xfrm>
            <a:off x="826770" y="3610893"/>
            <a:ext cx="4168311" cy="1897530"/>
          </a:xfrm>
          <a:prstGeom prst="rect">
            <a:avLst/>
          </a:prstGeom>
          <a:noFill/>
          <a:ln>
            <a:noFill/>
          </a:ln>
        </p:spPr>
        <p:txBody>
          <a:bodyPr spcFirstLastPara="1" wrap="square" lIns="0" tIns="0" rIns="0" bIns="0" anchor="t" anchorCtr="0"/>
          <a:lstStyle>
            <a:lvl1pPr marL="457200" lvl="0" indent="-228600" algn="l">
              <a:lnSpc>
                <a:spcPct val="100000"/>
              </a:lnSpc>
              <a:spcBef>
                <a:spcPts val="1000"/>
              </a:spcBef>
              <a:spcAft>
                <a:spcPts val="0"/>
              </a:spcAft>
              <a:buClr>
                <a:schemeClr val="dk1"/>
              </a:buClr>
              <a:buSzPts val="1800"/>
              <a:buNone/>
              <a:defRPr sz="1800" b="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590" name="Google Shape;590;p27"/>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1" name="Google Shape;591;p27"/>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592" name="Google Shape;592;p27"/>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93" name="Google Shape;593;p27"/>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594" name="Google Shape;594;p27"/>
          <p:cNvGrpSpPr/>
          <p:nvPr/>
        </p:nvGrpSpPr>
        <p:grpSpPr>
          <a:xfrm>
            <a:off x="0" y="3319328"/>
            <a:ext cx="3866400" cy="100800"/>
            <a:chOff x="-1228304" y="3240138"/>
            <a:chExt cx="3866400" cy="100800"/>
          </a:xfrm>
        </p:grpSpPr>
        <p:cxnSp>
          <p:nvCxnSpPr>
            <p:cNvPr id="595" name="Google Shape;595;p27"/>
            <p:cNvCxnSpPr/>
            <p:nvPr/>
          </p:nvCxnSpPr>
          <p:spPr>
            <a:xfrm>
              <a:off x="-1228304" y="3290538"/>
              <a:ext cx="3816000" cy="0"/>
            </a:xfrm>
            <a:prstGeom prst="straightConnector1">
              <a:avLst/>
            </a:prstGeom>
            <a:noFill/>
            <a:ln w="9525" cap="flat" cmpd="sng">
              <a:solidFill>
                <a:srgbClr val="7F7F7F"/>
              </a:solidFill>
              <a:prstDash val="solid"/>
              <a:miter lim="800000"/>
              <a:headEnd type="none" w="sm" len="sm"/>
              <a:tailEnd type="none" w="sm" len="sm"/>
            </a:ln>
          </p:spPr>
        </p:cxnSp>
        <p:sp>
          <p:nvSpPr>
            <p:cNvPr id="596" name="Google Shape;596;p27"/>
            <p:cNvSpPr/>
            <p:nvPr/>
          </p:nvSpPr>
          <p:spPr>
            <a:xfrm>
              <a:off x="2537296" y="3240138"/>
              <a:ext cx="100800"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597" name="Google Shape;597;p27"/>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98" name="Google Shape;598;p27"/>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599" name="Google Shape;599;p27"/>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600" name="Google Shape;600;p27"/>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601" name="Google Shape;601;p27"/>
          <p:cNvSpPr txBox="1">
            <a:spLocks noGrp="1"/>
          </p:cNvSpPr>
          <p:nvPr>
            <p:ph type="body" idx="3"/>
          </p:nvPr>
        </p:nvSpPr>
        <p:spPr>
          <a:xfrm>
            <a:off x="5267325" y="1126345"/>
            <a:ext cx="6086475" cy="2662466"/>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400"/>
              <a:buFont typeface="Courier New"/>
              <a:buNone/>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602" name="Google Shape;602;p27"/>
          <p:cNvSpPr txBox="1">
            <a:spLocks noGrp="1"/>
          </p:cNvSpPr>
          <p:nvPr>
            <p:ph type="body" idx="4"/>
          </p:nvPr>
        </p:nvSpPr>
        <p:spPr>
          <a:xfrm>
            <a:off x="5269967" y="3909256"/>
            <a:ext cx="6086475" cy="1822399"/>
          </a:xfrm>
          <a:prstGeom prst="rect">
            <a:avLst/>
          </a:prstGeom>
          <a:noFill/>
          <a:ln>
            <a:noFill/>
          </a:ln>
        </p:spPr>
        <p:txBody>
          <a:bodyPr spcFirstLastPara="1" wrap="square" lIns="0" tIns="0" rIns="0" bIns="0" anchor="t" anchorCtr="0"/>
          <a:lstStyle>
            <a:lvl1pPr marL="457200" lvl="0" indent="-317500" algn="l">
              <a:lnSpc>
                <a:spcPct val="100000"/>
              </a:lnSpc>
              <a:spcBef>
                <a:spcPts val="600"/>
              </a:spcBef>
              <a:spcAft>
                <a:spcPts val="0"/>
              </a:spcAft>
              <a:buClr>
                <a:schemeClr val="dk1"/>
              </a:buClr>
              <a:buSzPts val="1400"/>
              <a:buFont typeface="Courier New"/>
              <a:buChar char="o"/>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obile Phone and Content Layout">
  <p:cSld name="Mobile Phone and Content Layout">
    <p:spTree>
      <p:nvGrpSpPr>
        <p:cNvPr id="1" name="Shape 603"/>
        <p:cNvGrpSpPr/>
        <p:nvPr/>
      </p:nvGrpSpPr>
      <p:grpSpPr>
        <a:xfrm>
          <a:off x="0" y="0"/>
          <a:ext cx="0" cy="0"/>
          <a:chOff x="0" y="0"/>
          <a:chExt cx="0" cy="0"/>
        </a:xfrm>
      </p:grpSpPr>
      <p:sp>
        <p:nvSpPr>
          <p:cNvPr id="604" name="Google Shape;604;p28"/>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05" name="Google Shape;605;p28"/>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6" name="Google Shape;606;p28"/>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607" name="Google Shape;607;p28"/>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08" name="Google Shape;608;p28"/>
          <p:cNvSpPr txBox="1">
            <a:spLocks noGrp="1"/>
          </p:cNvSpPr>
          <p:nvPr>
            <p:ph type="title"/>
          </p:nvPr>
        </p:nvSpPr>
        <p:spPr>
          <a:xfrm>
            <a:off x="6096000" y="1294387"/>
            <a:ext cx="5314072" cy="569086"/>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9" name="Google Shape;609;p28"/>
          <p:cNvSpPr txBox="1">
            <a:spLocks noGrp="1"/>
          </p:cNvSpPr>
          <p:nvPr>
            <p:ph type="body" idx="1"/>
          </p:nvPr>
        </p:nvSpPr>
        <p:spPr>
          <a:xfrm>
            <a:off x="6096000" y="2212679"/>
            <a:ext cx="5292725" cy="978407"/>
          </a:xfrm>
          <a:prstGeom prst="rect">
            <a:avLst/>
          </a:prstGeom>
          <a:noFill/>
          <a:ln>
            <a:noFill/>
          </a:ln>
        </p:spPr>
        <p:txBody>
          <a:bodyPr spcFirstLastPara="1" wrap="square" lIns="0" tIns="0" rIns="0" bIns="0" anchor="t" anchorCtr="0"/>
          <a:lstStyle>
            <a:lvl1pPr marL="457200" lvl="0" indent="-228600" algn="l">
              <a:lnSpc>
                <a:spcPct val="100000"/>
              </a:lnSpc>
              <a:spcBef>
                <a:spcPts val="1000"/>
              </a:spcBef>
              <a:spcAft>
                <a:spcPts val="0"/>
              </a:spcAft>
              <a:buClr>
                <a:schemeClr val="dk1"/>
              </a:buClr>
              <a:buSzPts val="1800"/>
              <a:buNone/>
              <a:defRPr sz="1800" b="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610" name="Google Shape;610;p28"/>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611" name="Google Shape;611;p28"/>
          <p:cNvGrpSpPr/>
          <p:nvPr/>
        </p:nvGrpSpPr>
        <p:grpSpPr>
          <a:xfrm flipH="1">
            <a:off x="6095999" y="1970230"/>
            <a:ext cx="6096000" cy="100800"/>
            <a:chOff x="646015" y="3248308"/>
            <a:chExt cx="3107749" cy="100800"/>
          </a:xfrm>
        </p:grpSpPr>
        <p:cxnSp>
          <p:nvCxnSpPr>
            <p:cNvPr id="612" name="Google Shape;612;p28"/>
            <p:cNvCxnSpPr/>
            <p:nvPr/>
          </p:nvCxnSpPr>
          <p:spPr>
            <a:xfrm>
              <a:off x="646015" y="3290538"/>
              <a:ext cx="3107749" cy="0"/>
            </a:xfrm>
            <a:prstGeom prst="straightConnector1">
              <a:avLst/>
            </a:prstGeom>
            <a:noFill/>
            <a:ln w="9525" cap="flat" cmpd="sng">
              <a:solidFill>
                <a:srgbClr val="7F7F7F"/>
              </a:solidFill>
              <a:prstDash val="solid"/>
              <a:miter lim="800000"/>
              <a:headEnd type="none" w="sm" len="sm"/>
              <a:tailEnd type="none" w="sm" len="sm"/>
            </a:ln>
          </p:spPr>
        </p:cxnSp>
        <p:sp>
          <p:nvSpPr>
            <p:cNvPr id="613" name="Google Shape;613;p28"/>
            <p:cNvSpPr/>
            <p:nvPr/>
          </p:nvSpPr>
          <p:spPr>
            <a:xfrm>
              <a:off x="3702376" y="3248308"/>
              <a:ext cx="51388"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cxnSp>
        <p:nvCxnSpPr>
          <p:cNvPr id="614" name="Google Shape;614;p28"/>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615" name="Google Shape;615;p28"/>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616" name="Google Shape;616;p28"/>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617" name="Google Shape;617;p28"/>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18" name="Google Shape;618;p28"/>
          <p:cNvSpPr txBox="1">
            <a:spLocks noGrp="1"/>
          </p:cNvSpPr>
          <p:nvPr>
            <p:ph type="body" idx="3"/>
          </p:nvPr>
        </p:nvSpPr>
        <p:spPr>
          <a:xfrm>
            <a:off x="6098826" y="3335524"/>
            <a:ext cx="5311245" cy="2248846"/>
          </a:xfrm>
          <a:prstGeom prst="rect">
            <a:avLst/>
          </a:prstGeom>
          <a:noFill/>
          <a:ln>
            <a:noFill/>
          </a:ln>
        </p:spPr>
        <p:txBody>
          <a:bodyPr spcFirstLastPara="1" wrap="square" lIns="0" tIns="0" rIns="0" bIns="0" anchor="t" anchorCtr="0"/>
          <a:lstStyle>
            <a:lvl1pPr marL="457200" lvl="0" indent="-317500" algn="l">
              <a:lnSpc>
                <a:spcPct val="100000"/>
              </a:lnSpc>
              <a:spcBef>
                <a:spcPts val="600"/>
              </a:spcBef>
              <a:spcAft>
                <a:spcPts val="0"/>
              </a:spcAft>
              <a:buClr>
                <a:schemeClr val="dk1"/>
              </a:buClr>
              <a:buSzPts val="1400"/>
              <a:buFont typeface="Courier New"/>
              <a:buChar char="o"/>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619" name="Google Shape;619;p28"/>
          <p:cNvSpPr/>
          <p:nvPr/>
        </p:nvSpPr>
        <p:spPr>
          <a:xfrm>
            <a:off x="963549" y="1819285"/>
            <a:ext cx="4306824" cy="3648456"/>
          </a:xfrm>
          <a:prstGeom prst="rect">
            <a:avLst/>
          </a:prstGeom>
          <a:blipFill rotWithShape="1">
            <a:blip r:embed="rId2">
              <a:alphaModFix/>
            </a:blip>
            <a:stretch>
              <a:fillRect t="-194" b="-194"/>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20" name="Google Shape;620;p28"/>
          <p:cNvSpPr>
            <a:spLocks noGrp="1"/>
          </p:cNvSpPr>
          <p:nvPr>
            <p:ph type="pic" idx="4"/>
          </p:nvPr>
        </p:nvSpPr>
        <p:spPr>
          <a:xfrm>
            <a:off x="3315505" y="1976894"/>
            <a:ext cx="1819656" cy="3108960"/>
          </a:xfrm>
          <a:prstGeom prst="rect">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621" name="Google Shape;621;p28"/>
          <p:cNvSpPr>
            <a:spLocks noGrp="1"/>
          </p:cNvSpPr>
          <p:nvPr>
            <p:ph type="pic" idx="5"/>
          </p:nvPr>
        </p:nvSpPr>
        <p:spPr>
          <a:xfrm>
            <a:off x="1102188" y="3517926"/>
            <a:ext cx="2057400" cy="1819656"/>
          </a:xfrm>
          <a:prstGeom prst="rect">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nual">
  <p:cSld name="Manual">
    <p:spTree>
      <p:nvGrpSpPr>
        <p:cNvPr id="1" name="Shape 622"/>
        <p:cNvGrpSpPr/>
        <p:nvPr/>
      </p:nvGrpSpPr>
      <p:grpSpPr>
        <a:xfrm>
          <a:off x="0" y="0"/>
          <a:ext cx="0" cy="0"/>
          <a:chOff x="0" y="0"/>
          <a:chExt cx="0" cy="0"/>
        </a:xfrm>
      </p:grpSpPr>
      <p:sp>
        <p:nvSpPr>
          <p:cNvPr id="623" name="Google Shape;623;p29"/>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24" name="Google Shape;624;p29"/>
          <p:cNvSpPr txBox="1">
            <a:spLocks noGrp="1"/>
          </p:cNvSpPr>
          <p:nvPr>
            <p:ph type="body" idx="1"/>
          </p:nvPr>
        </p:nvSpPr>
        <p:spPr>
          <a:xfrm>
            <a:off x="883319" y="3054194"/>
            <a:ext cx="1645920" cy="618756"/>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Clr>
                <a:schemeClr val="dk2"/>
              </a:buClr>
              <a:buSzPts val="1400"/>
              <a:buNone/>
              <a:defRPr sz="1400" i="0">
                <a:solidFill>
                  <a:schemeClr val="dk2"/>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5" name="Google Shape;625;p29"/>
          <p:cNvSpPr txBox="1">
            <a:spLocks noGrp="1"/>
          </p:cNvSpPr>
          <p:nvPr>
            <p:ph type="body" idx="2"/>
          </p:nvPr>
        </p:nvSpPr>
        <p:spPr>
          <a:xfrm>
            <a:off x="1384584" y="2023761"/>
            <a:ext cx="2469965" cy="982274"/>
          </a:xfrm>
          <a:prstGeom prst="rect">
            <a:avLst/>
          </a:prstGeom>
          <a:noFill/>
          <a:ln>
            <a:noFill/>
          </a:ln>
        </p:spPr>
        <p:txBody>
          <a:bodyPr spcFirstLastPara="1" wrap="square" lIns="0" tIns="45700" rIns="0" bIns="0" anchor="ctr" anchorCtr="0"/>
          <a:lstStyle>
            <a:lvl1pPr marL="457200" lvl="0" indent="-228600" algn="l">
              <a:lnSpc>
                <a:spcPct val="90000"/>
              </a:lnSpc>
              <a:spcBef>
                <a:spcPts val="0"/>
              </a:spcBef>
              <a:spcAft>
                <a:spcPts val="0"/>
              </a:spcAft>
              <a:buClr>
                <a:schemeClr val="lt2"/>
              </a:buClr>
              <a:buSzPts val="2000"/>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6" name="Google Shape;626;p29"/>
          <p:cNvSpPr txBox="1">
            <a:spLocks noGrp="1"/>
          </p:cNvSpPr>
          <p:nvPr>
            <p:ph type="body" idx="3"/>
          </p:nvPr>
        </p:nvSpPr>
        <p:spPr>
          <a:xfrm>
            <a:off x="2596444" y="3054194"/>
            <a:ext cx="1389888" cy="618756"/>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Clr>
                <a:schemeClr val="dk2"/>
              </a:buClr>
              <a:buSzPts val="1400"/>
              <a:buNone/>
              <a:defRPr sz="1400" i="0">
                <a:solidFill>
                  <a:schemeClr val="dk2"/>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7" name="Google Shape;627;p29"/>
          <p:cNvSpPr>
            <a:spLocks noGrp="1"/>
          </p:cNvSpPr>
          <p:nvPr>
            <p:ph type="pic" idx="4"/>
          </p:nvPr>
        </p:nvSpPr>
        <p:spPr>
          <a:xfrm>
            <a:off x="875852" y="3731781"/>
            <a:ext cx="1636776" cy="1618488"/>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628" name="Google Shape;628;p29"/>
          <p:cNvSpPr>
            <a:spLocks noGrp="1"/>
          </p:cNvSpPr>
          <p:nvPr>
            <p:ph type="pic" idx="5"/>
          </p:nvPr>
        </p:nvSpPr>
        <p:spPr>
          <a:xfrm>
            <a:off x="2499831" y="3731781"/>
            <a:ext cx="1636776" cy="1618488"/>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629" name="Google Shape;629;p29"/>
          <p:cNvSpPr txBox="1">
            <a:spLocks noGrp="1"/>
          </p:cNvSpPr>
          <p:nvPr>
            <p:ph type="body" idx="6"/>
          </p:nvPr>
        </p:nvSpPr>
        <p:spPr>
          <a:xfrm>
            <a:off x="4940427" y="3054194"/>
            <a:ext cx="2113508" cy="618756"/>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Clr>
                <a:schemeClr val="dk2"/>
              </a:buClr>
              <a:buSzPts val="1400"/>
              <a:buNone/>
              <a:defRPr sz="1400" i="0">
                <a:solidFill>
                  <a:schemeClr val="dk2"/>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0" name="Google Shape;630;p29"/>
          <p:cNvSpPr txBox="1">
            <a:spLocks noGrp="1"/>
          </p:cNvSpPr>
          <p:nvPr>
            <p:ph type="body" idx="7"/>
          </p:nvPr>
        </p:nvSpPr>
        <p:spPr>
          <a:xfrm>
            <a:off x="5494328" y="2023761"/>
            <a:ext cx="1943702" cy="982274"/>
          </a:xfrm>
          <a:prstGeom prst="rect">
            <a:avLst/>
          </a:prstGeom>
          <a:noFill/>
          <a:ln>
            <a:noFill/>
          </a:ln>
        </p:spPr>
        <p:txBody>
          <a:bodyPr spcFirstLastPara="1" wrap="square" lIns="0" tIns="45700" rIns="0" bIns="0" anchor="ctr" anchorCtr="0"/>
          <a:lstStyle>
            <a:lvl1pPr marL="457200" lvl="0" indent="-228600" algn="l">
              <a:lnSpc>
                <a:spcPct val="90000"/>
              </a:lnSpc>
              <a:spcBef>
                <a:spcPts val="0"/>
              </a:spcBef>
              <a:spcAft>
                <a:spcPts val="0"/>
              </a:spcAft>
              <a:buClr>
                <a:schemeClr val="lt2"/>
              </a:buClr>
              <a:buSzPts val="2000"/>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1" name="Google Shape;631;p29"/>
          <p:cNvSpPr>
            <a:spLocks noGrp="1"/>
          </p:cNvSpPr>
          <p:nvPr>
            <p:ph type="pic" idx="8"/>
          </p:nvPr>
        </p:nvSpPr>
        <p:spPr>
          <a:xfrm>
            <a:off x="4946407" y="3731781"/>
            <a:ext cx="2048256" cy="896112"/>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632" name="Google Shape;632;p29"/>
          <p:cNvSpPr txBox="1">
            <a:spLocks noGrp="1"/>
          </p:cNvSpPr>
          <p:nvPr>
            <p:ph type="body" idx="9"/>
          </p:nvPr>
        </p:nvSpPr>
        <p:spPr>
          <a:xfrm>
            <a:off x="7900319" y="3054194"/>
            <a:ext cx="2197045" cy="618756"/>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Clr>
                <a:schemeClr val="dk2"/>
              </a:buClr>
              <a:buSzPts val="1400"/>
              <a:buNone/>
              <a:defRPr sz="1400" i="0">
                <a:solidFill>
                  <a:schemeClr val="dk2"/>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3" name="Google Shape;633;p29"/>
          <p:cNvSpPr txBox="1">
            <a:spLocks noGrp="1"/>
          </p:cNvSpPr>
          <p:nvPr>
            <p:ph type="body" idx="13"/>
          </p:nvPr>
        </p:nvSpPr>
        <p:spPr>
          <a:xfrm>
            <a:off x="8454220" y="2023761"/>
            <a:ext cx="1943702" cy="982274"/>
          </a:xfrm>
          <a:prstGeom prst="rect">
            <a:avLst/>
          </a:prstGeom>
          <a:noFill/>
          <a:ln>
            <a:noFill/>
          </a:ln>
        </p:spPr>
        <p:txBody>
          <a:bodyPr spcFirstLastPara="1" wrap="square" lIns="0" tIns="45700" rIns="0" bIns="0" anchor="ctr" anchorCtr="0"/>
          <a:lstStyle>
            <a:lvl1pPr marL="457200" lvl="0" indent="-228600" algn="l">
              <a:lnSpc>
                <a:spcPct val="90000"/>
              </a:lnSpc>
              <a:spcBef>
                <a:spcPts val="0"/>
              </a:spcBef>
              <a:spcAft>
                <a:spcPts val="0"/>
              </a:spcAft>
              <a:buClr>
                <a:schemeClr val="lt2"/>
              </a:buClr>
              <a:buSzPts val="2000"/>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4" name="Google Shape;634;p29"/>
          <p:cNvSpPr txBox="1">
            <a:spLocks noGrp="1"/>
          </p:cNvSpPr>
          <p:nvPr>
            <p:ph type="body" idx="14"/>
          </p:nvPr>
        </p:nvSpPr>
        <p:spPr>
          <a:xfrm>
            <a:off x="7900319" y="4671712"/>
            <a:ext cx="2223939" cy="519503"/>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Clr>
                <a:schemeClr val="dk1"/>
              </a:buClr>
              <a:buSzPts val="1400"/>
              <a:buNone/>
              <a:defRPr sz="1400" i="0">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5" name="Google Shape;635;p29"/>
          <p:cNvSpPr txBox="1">
            <a:spLocks noGrp="1"/>
          </p:cNvSpPr>
          <p:nvPr>
            <p:ph type="body" idx="15"/>
          </p:nvPr>
        </p:nvSpPr>
        <p:spPr>
          <a:xfrm>
            <a:off x="4940427" y="4830765"/>
            <a:ext cx="2048256" cy="519503"/>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Clr>
                <a:schemeClr val="dk1"/>
              </a:buClr>
              <a:buSzPts val="1400"/>
              <a:buNone/>
              <a:defRPr sz="1400" i="0">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6" name="Google Shape;636;p29"/>
          <p:cNvSpPr txBox="1">
            <a:spLocks noGrp="1"/>
          </p:cNvSpPr>
          <p:nvPr>
            <p:ph type="body" idx="16"/>
          </p:nvPr>
        </p:nvSpPr>
        <p:spPr>
          <a:xfrm>
            <a:off x="823358" y="2023413"/>
            <a:ext cx="558402" cy="896112"/>
          </a:xfrm>
          <a:prstGeom prst="rect">
            <a:avLst/>
          </a:prstGeom>
          <a:noFill/>
          <a:ln>
            <a:noFill/>
          </a:ln>
        </p:spPr>
        <p:txBody>
          <a:bodyPr spcFirstLastPara="1" wrap="square" lIns="0" tIns="0" rIns="0" bIns="0" anchor="t" anchorCtr="0"/>
          <a:lstStyle>
            <a:lvl1pPr marL="457200" lvl="0" indent="-228600" algn="l">
              <a:lnSpc>
                <a:spcPct val="90000"/>
              </a:lnSpc>
              <a:spcBef>
                <a:spcPts val="1000"/>
              </a:spcBef>
              <a:spcAft>
                <a:spcPts val="0"/>
              </a:spcAft>
              <a:buSzPts val="7000"/>
              <a:buNone/>
              <a:defRPr sz="7000" b="1">
                <a:latin typeface="Cabin"/>
                <a:ea typeface="Cabin"/>
                <a:cs typeface="Cabin"/>
                <a:sym typeface="Cab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7" name="Google Shape;637;p29"/>
          <p:cNvSpPr txBox="1">
            <a:spLocks noGrp="1"/>
          </p:cNvSpPr>
          <p:nvPr>
            <p:ph type="body" idx="17"/>
          </p:nvPr>
        </p:nvSpPr>
        <p:spPr>
          <a:xfrm>
            <a:off x="4912823" y="1999493"/>
            <a:ext cx="558402" cy="896112"/>
          </a:xfrm>
          <a:prstGeom prst="rect">
            <a:avLst/>
          </a:prstGeom>
          <a:noFill/>
          <a:ln>
            <a:noFill/>
          </a:ln>
        </p:spPr>
        <p:txBody>
          <a:bodyPr spcFirstLastPara="1" wrap="square" lIns="0" tIns="0" rIns="0" bIns="0" anchor="t" anchorCtr="0"/>
          <a:lstStyle>
            <a:lvl1pPr marL="457200" lvl="0" indent="-228600" algn="l">
              <a:lnSpc>
                <a:spcPct val="90000"/>
              </a:lnSpc>
              <a:spcBef>
                <a:spcPts val="1000"/>
              </a:spcBef>
              <a:spcAft>
                <a:spcPts val="0"/>
              </a:spcAft>
              <a:buSzPts val="7000"/>
              <a:buNone/>
              <a:defRPr sz="7000" b="1">
                <a:latin typeface="Cabin"/>
                <a:ea typeface="Cabin"/>
                <a:cs typeface="Cabin"/>
                <a:sym typeface="Cab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8" name="Google Shape;638;p29"/>
          <p:cNvSpPr txBox="1">
            <a:spLocks noGrp="1"/>
          </p:cNvSpPr>
          <p:nvPr>
            <p:ph type="body" idx="18"/>
          </p:nvPr>
        </p:nvSpPr>
        <p:spPr>
          <a:xfrm>
            <a:off x="7873424" y="2002966"/>
            <a:ext cx="558402" cy="896112"/>
          </a:xfrm>
          <a:prstGeom prst="rect">
            <a:avLst/>
          </a:prstGeom>
          <a:noFill/>
          <a:ln>
            <a:noFill/>
          </a:ln>
        </p:spPr>
        <p:txBody>
          <a:bodyPr spcFirstLastPara="1" wrap="square" lIns="0" tIns="0" rIns="0" bIns="0" anchor="t" anchorCtr="0"/>
          <a:lstStyle>
            <a:lvl1pPr marL="457200" lvl="0" indent="-228600" algn="l">
              <a:lnSpc>
                <a:spcPct val="90000"/>
              </a:lnSpc>
              <a:spcBef>
                <a:spcPts val="1000"/>
              </a:spcBef>
              <a:spcAft>
                <a:spcPts val="0"/>
              </a:spcAft>
              <a:buSzPts val="7000"/>
              <a:buNone/>
              <a:defRPr sz="7000" b="1">
                <a:latin typeface="Cabin"/>
                <a:ea typeface="Cabin"/>
                <a:cs typeface="Cabin"/>
                <a:sym typeface="Cab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9" name="Google Shape;639;p29"/>
          <p:cNvSpPr txBox="1">
            <a:spLocks noGrp="1"/>
          </p:cNvSpPr>
          <p:nvPr>
            <p:ph type="body" idx="19"/>
          </p:nvPr>
        </p:nvSpPr>
        <p:spPr>
          <a:xfrm>
            <a:off x="2359124" y="5706529"/>
            <a:ext cx="8993089" cy="365122"/>
          </a:xfrm>
          <a:prstGeom prst="rect">
            <a:avLst/>
          </a:prstGeom>
          <a:noFill/>
          <a:ln>
            <a:noFill/>
          </a:ln>
        </p:spPr>
        <p:txBody>
          <a:bodyPr spcFirstLastPara="1" wrap="square" lIns="0" tIns="0" rIns="0" bIns="0" anchor="t" anchorCtr="0"/>
          <a:lstStyle>
            <a:lvl1pPr marL="457200" lvl="0" indent="-228600" algn="r">
              <a:lnSpc>
                <a:spcPct val="100000"/>
              </a:lnSpc>
              <a:spcBef>
                <a:spcPts val="0"/>
              </a:spcBef>
              <a:spcAft>
                <a:spcPts val="0"/>
              </a:spcAft>
              <a:buClr>
                <a:schemeClr val="lt2"/>
              </a:buClr>
              <a:buSzPts val="1400"/>
              <a:buNone/>
              <a:defRPr sz="1400" i="0">
                <a:solidFill>
                  <a:schemeClr val="lt2"/>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0" name="Google Shape;640;p29"/>
          <p:cNvSpPr txBox="1">
            <a:spLocks noGrp="1"/>
          </p:cNvSpPr>
          <p:nvPr>
            <p:ph type="title"/>
          </p:nvPr>
        </p:nvSpPr>
        <p:spPr>
          <a:xfrm>
            <a:off x="839789" y="780001"/>
            <a:ext cx="10512424" cy="606677"/>
          </a:xfrm>
          <a:prstGeom prst="rect">
            <a:avLst/>
          </a:prstGeom>
          <a:noFill/>
          <a:ln>
            <a:noFill/>
          </a:ln>
        </p:spPr>
        <p:txBody>
          <a:bodyPr spcFirstLastPara="1" wrap="square" lIns="0" tIns="0" rIns="0" bIns="0" anchor="t" anchorCtr="0"/>
          <a:lstStyle>
            <a:lvl1pPr lvl="0" algn="r">
              <a:lnSpc>
                <a:spcPct val="90000"/>
              </a:lnSpc>
              <a:spcBef>
                <a:spcPts val="0"/>
              </a:spcBef>
              <a:spcAft>
                <a:spcPts val="0"/>
              </a:spcAft>
              <a:buClr>
                <a:schemeClr val="lt2"/>
              </a:buClr>
              <a:buSzPts val="3600"/>
              <a:buFont typeface="Cabin"/>
              <a:buNone/>
              <a:defRPr sz="3600" b="1">
                <a:solidFill>
                  <a:schemeClr val="lt2"/>
                </a:solidFill>
                <a:latin typeface="Cabin"/>
                <a:ea typeface="Cabin"/>
                <a:cs typeface="Cabin"/>
                <a:sym typeface="Cab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1" name="Google Shape;641;p29"/>
          <p:cNvSpPr>
            <a:spLocks noGrp="1"/>
          </p:cNvSpPr>
          <p:nvPr>
            <p:ph type="pic" idx="20"/>
          </p:nvPr>
        </p:nvSpPr>
        <p:spPr>
          <a:xfrm>
            <a:off x="7900319" y="3779907"/>
            <a:ext cx="1481328" cy="758952"/>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642" name="Google Shape;642;p29"/>
          <p:cNvGrpSpPr/>
          <p:nvPr/>
        </p:nvGrpSpPr>
        <p:grpSpPr>
          <a:xfrm flipH="1">
            <a:off x="4416000" y="1375202"/>
            <a:ext cx="7776000" cy="100800"/>
            <a:chOff x="-322289" y="3240138"/>
            <a:chExt cx="5070122" cy="100800"/>
          </a:xfrm>
        </p:grpSpPr>
        <p:cxnSp>
          <p:nvCxnSpPr>
            <p:cNvPr id="643" name="Google Shape;643;p29"/>
            <p:cNvCxnSpPr/>
            <p:nvPr/>
          </p:nvCxnSpPr>
          <p:spPr>
            <a:xfrm>
              <a:off x="-322289" y="3290538"/>
              <a:ext cx="5070122" cy="0"/>
            </a:xfrm>
            <a:prstGeom prst="straightConnector1">
              <a:avLst/>
            </a:prstGeom>
            <a:noFill/>
            <a:ln w="9525" cap="flat" cmpd="sng">
              <a:solidFill>
                <a:srgbClr val="7F7F7F"/>
              </a:solidFill>
              <a:prstDash val="solid"/>
              <a:miter lim="800000"/>
              <a:headEnd type="none" w="sm" len="sm"/>
              <a:tailEnd type="none" w="sm" len="sm"/>
            </a:ln>
          </p:spPr>
        </p:cxnSp>
        <p:sp>
          <p:nvSpPr>
            <p:cNvPr id="644" name="Google Shape;644;p29"/>
            <p:cNvSpPr/>
            <p:nvPr/>
          </p:nvSpPr>
          <p:spPr>
            <a:xfrm>
              <a:off x="4682109" y="3240138"/>
              <a:ext cx="65724"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45"/>
        <p:cNvGrpSpPr/>
        <p:nvPr/>
      </p:nvGrpSpPr>
      <p:grpSpPr>
        <a:xfrm>
          <a:off x="0" y="0"/>
          <a:ext cx="0" cy="0"/>
          <a:chOff x="0" y="0"/>
          <a:chExt cx="0" cy="0"/>
        </a:xfrm>
      </p:grpSpPr>
      <p:sp>
        <p:nvSpPr>
          <p:cNvPr id="646" name="Google Shape;646;p30"/>
          <p:cNvSpPr/>
          <p:nvPr/>
        </p:nvSpPr>
        <p:spPr>
          <a:xfrm>
            <a:off x="0" y="0"/>
            <a:ext cx="12192000" cy="4416552"/>
          </a:xfrm>
          <a:prstGeom prst="rect">
            <a:avLst/>
          </a:prstGeom>
          <a:blipFill rotWithShape="1">
            <a:blip r:embed="rId2">
              <a:alphaModFix/>
            </a:blip>
            <a:stretch>
              <a:fillRect l="-840" r="-840"/>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47" name="Google Shape;647;p30"/>
          <p:cNvSpPr txBox="1">
            <a:spLocks noGrp="1"/>
          </p:cNvSpPr>
          <p:nvPr>
            <p:ph type="ctrTitle"/>
          </p:nvPr>
        </p:nvSpPr>
        <p:spPr>
          <a:xfrm>
            <a:off x="1524000" y="2462986"/>
            <a:ext cx="9144000" cy="1786094"/>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lt2"/>
              </a:buClr>
              <a:buSzPts val="6000"/>
              <a:buFont typeface="Cabi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8" name="Google Shape;648;p30"/>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9" name="Google Shape;649;p30"/>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650" name="Google Shape;650;p30"/>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51" name="Google Shape;651;p30"/>
          <p:cNvSpPr/>
          <p:nvPr/>
        </p:nvSpPr>
        <p:spPr>
          <a:xfrm>
            <a:off x="0" y="4416552"/>
            <a:ext cx="12192000" cy="2441448"/>
          </a:xfrm>
          <a:prstGeom prst="rect">
            <a:avLst/>
          </a:prstGeom>
          <a:gradFill>
            <a:gsLst>
              <a:gs pos="0">
                <a:schemeClr val="accent2"/>
              </a:gs>
              <a:gs pos="34000">
                <a:srgbClr val="0F1722"/>
              </a:gs>
              <a:gs pos="69000">
                <a:srgbClr val="0F1722"/>
              </a:gs>
              <a:gs pos="100000">
                <a:schemeClr val="accent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52" name="Google Shape;652;p30"/>
          <p:cNvSpPr txBox="1">
            <a:spLocks noGrp="1"/>
          </p:cNvSpPr>
          <p:nvPr>
            <p:ph type="subTitle" idx="1"/>
          </p:nvPr>
        </p:nvSpPr>
        <p:spPr>
          <a:xfrm>
            <a:off x="1524000" y="4734696"/>
            <a:ext cx="9144000" cy="459798"/>
          </a:xfrm>
          <a:prstGeom prst="rect">
            <a:avLst/>
          </a:prstGeom>
          <a:noFill/>
          <a:ln>
            <a:noFill/>
          </a:ln>
        </p:spPr>
        <p:txBody>
          <a:bodyPr spcFirstLastPara="1" wrap="square" lIns="0" tIns="0" rIns="0" bIns="0" anchor="t" anchorCtr="0"/>
          <a:lstStyle>
            <a:lvl1pPr lvl="0" algn="ctr">
              <a:lnSpc>
                <a:spcPct val="100000"/>
              </a:lnSpc>
              <a:spcBef>
                <a:spcPts val="0"/>
              </a:spcBef>
              <a:spcAft>
                <a:spcPts val="0"/>
              </a:spcAft>
              <a:buClr>
                <a:schemeClr val="dk1"/>
              </a:buClr>
              <a:buSzPts val="2800"/>
              <a:buNone/>
              <a:defRPr sz="2800" b="1">
                <a:latin typeface="Quattrocento Sans"/>
                <a:ea typeface="Quattrocento Sans"/>
                <a:cs typeface="Quattrocento Sans"/>
                <a:sym typeface="Quattrocento Sans"/>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653" name="Google Shape;653;p30"/>
          <p:cNvGrpSpPr/>
          <p:nvPr/>
        </p:nvGrpSpPr>
        <p:grpSpPr>
          <a:xfrm>
            <a:off x="3619265" y="2253996"/>
            <a:ext cx="4953471" cy="100584"/>
            <a:chOff x="3631692" y="2253996"/>
            <a:chExt cx="4953471" cy="100584"/>
          </a:xfrm>
        </p:grpSpPr>
        <p:sp>
          <p:nvSpPr>
            <p:cNvPr id="654" name="Google Shape;654;p30"/>
            <p:cNvSpPr/>
            <p:nvPr/>
          </p:nvSpPr>
          <p:spPr>
            <a:xfrm>
              <a:off x="3631692" y="2253996"/>
              <a:ext cx="100584" cy="100584"/>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655" name="Google Shape;655;p30"/>
            <p:cNvCxnSpPr/>
            <p:nvPr/>
          </p:nvCxnSpPr>
          <p:spPr>
            <a:xfrm>
              <a:off x="3681984" y="2307679"/>
              <a:ext cx="4828032" cy="0"/>
            </a:xfrm>
            <a:prstGeom prst="straightConnector1">
              <a:avLst/>
            </a:prstGeom>
            <a:noFill/>
            <a:ln w="12700" cap="flat" cmpd="sng">
              <a:solidFill>
                <a:srgbClr val="7F7F7F"/>
              </a:solidFill>
              <a:prstDash val="solid"/>
              <a:miter lim="800000"/>
              <a:headEnd type="none" w="sm" len="sm"/>
              <a:tailEnd type="none" w="sm" len="sm"/>
            </a:ln>
          </p:spPr>
        </p:cxnSp>
        <p:sp>
          <p:nvSpPr>
            <p:cNvPr id="656" name="Google Shape;656;p30"/>
            <p:cNvSpPr/>
            <p:nvPr/>
          </p:nvSpPr>
          <p:spPr>
            <a:xfrm>
              <a:off x="8484579" y="2253996"/>
              <a:ext cx="100584" cy="100584"/>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grpSp>
        <p:nvGrpSpPr>
          <p:cNvPr id="657" name="Google Shape;657;p30"/>
          <p:cNvGrpSpPr/>
          <p:nvPr/>
        </p:nvGrpSpPr>
        <p:grpSpPr>
          <a:xfrm>
            <a:off x="4652581" y="5305363"/>
            <a:ext cx="2886839" cy="100584"/>
            <a:chOff x="3631690" y="2253996"/>
            <a:chExt cx="5028467" cy="100584"/>
          </a:xfrm>
        </p:grpSpPr>
        <p:sp>
          <p:nvSpPr>
            <p:cNvPr id="658" name="Google Shape;658;p30"/>
            <p:cNvSpPr/>
            <p:nvPr/>
          </p:nvSpPr>
          <p:spPr>
            <a:xfrm>
              <a:off x="3631690" y="2253996"/>
              <a:ext cx="175203" cy="100584"/>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659" name="Google Shape;659;p30"/>
            <p:cNvCxnSpPr/>
            <p:nvPr/>
          </p:nvCxnSpPr>
          <p:spPr>
            <a:xfrm>
              <a:off x="3681984" y="2307679"/>
              <a:ext cx="4828032" cy="0"/>
            </a:xfrm>
            <a:prstGeom prst="straightConnector1">
              <a:avLst/>
            </a:prstGeom>
            <a:noFill/>
            <a:ln w="12700" cap="flat" cmpd="sng">
              <a:solidFill>
                <a:srgbClr val="7F7F7F"/>
              </a:solidFill>
              <a:prstDash val="solid"/>
              <a:miter lim="800000"/>
              <a:headEnd type="none" w="sm" len="sm"/>
              <a:tailEnd type="none" w="sm" len="sm"/>
            </a:ln>
          </p:spPr>
        </p:cxnSp>
        <p:sp>
          <p:nvSpPr>
            <p:cNvPr id="660" name="Google Shape;660;p30"/>
            <p:cNvSpPr/>
            <p:nvPr/>
          </p:nvSpPr>
          <p:spPr>
            <a:xfrm>
              <a:off x="8484578" y="2253996"/>
              <a:ext cx="175579" cy="100584"/>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Layout ver 2">
  <p:cSld name="Title and Content Layout ver 2">
    <p:spTree>
      <p:nvGrpSpPr>
        <p:cNvPr id="1" name="Shape 53"/>
        <p:cNvGrpSpPr/>
        <p:nvPr/>
      </p:nvGrpSpPr>
      <p:grpSpPr>
        <a:xfrm>
          <a:off x="0" y="0"/>
          <a:ext cx="0" cy="0"/>
          <a:chOff x="0" y="0"/>
          <a:chExt cx="0" cy="0"/>
        </a:xfrm>
      </p:grpSpPr>
      <p:sp>
        <p:nvSpPr>
          <p:cNvPr id="54" name="Google Shape;54;p4"/>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5" name="Google Shape;55;p4"/>
          <p:cNvSpPr txBox="1">
            <a:spLocks noGrp="1"/>
          </p:cNvSpPr>
          <p:nvPr>
            <p:ph type="title"/>
          </p:nvPr>
        </p:nvSpPr>
        <p:spPr>
          <a:xfrm>
            <a:off x="803276" y="2219359"/>
            <a:ext cx="5021940" cy="804338"/>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58" name="Google Shape;58;p4"/>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9" name="Google Shape;59;p4"/>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60" name="Google Shape;60;p4"/>
          <p:cNvGrpSpPr/>
          <p:nvPr/>
        </p:nvGrpSpPr>
        <p:grpSpPr>
          <a:xfrm>
            <a:off x="0" y="3122284"/>
            <a:ext cx="3434400" cy="100800"/>
            <a:chOff x="0" y="3240138"/>
            <a:chExt cx="3434400" cy="100800"/>
          </a:xfrm>
        </p:grpSpPr>
        <p:cxnSp>
          <p:nvCxnSpPr>
            <p:cNvPr id="61" name="Google Shape;61;p4"/>
            <p:cNvCxnSpPr/>
            <p:nvPr/>
          </p:nvCxnSpPr>
          <p:spPr>
            <a:xfrm>
              <a:off x="0" y="3290538"/>
              <a:ext cx="3384000" cy="0"/>
            </a:xfrm>
            <a:prstGeom prst="straightConnector1">
              <a:avLst/>
            </a:prstGeom>
            <a:noFill/>
            <a:ln w="9525" cap="flat" cmpd="sng">
              <a:solidFill>
                <a:srgbClr val="7F7F7F"/>
              </a:solidFill>
              <a:prstDash val="solid"/>
              <a:miter lim="800000"/>
              <a:headEnd type="none" w="sm" len="sm"/>
              <a:tailEnd type="none" w="sm" len="sm"/>
            </a:ln>
          </p:spPr>
        </p:cxnSp>
        <p:sp>
          <p:nvSpPr>
            <p:cNvPr id="62" name="Google Shape;62;p4"/>
            <p:cNvSpPr/>
            <p:nvPr/>
          </p:nvSpPr>
          <p:spPr>
            <a:xfrm>
              <a:off x="3333600" y="3240138"/>
              <a:ext cx="100800"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63" name="Google Shape;63;p4"/>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64" name="Google Shape;64;p4"/>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65" name="Google Shape;65;p4"/>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66" name="Google Shape;66;p4"/>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67" name="Google Shape;67;p4"/>
          <p:cNvSpPr txBox="1">
            <a:spLocks noGrp="1"/>
          </p:cNvSpPr>
          <p:nvPr>
            <p:ph type="body" idx="1"/>
          </p:nvPr>
        </p:nvSpPr>
        <p:spPr>
          <a:xfrm>
            <a:off x="815720" y="3392200"/>
            <a:ext cx="5009495" cy="2210173"/>
          </a:xfrm>
          <a:prstGeom prst="rect">
            <a:avLst/>
          </a:prstGeom>
          <a:noFill/>
          <a:ln>
            <a:noFill/>
          </a:ln>
        </p:spPr>
        <p:txBody>
          <a:bodyPr spcFirstLastPara="1" wrap="square" lIns="0" tIns="0" rIns="0" bIns="0" anchor="t" anchorCtr="0"/>
          <a:lstStyle>
            <a:lvl1pPr marL="457200" lvl="0" indent="-317500" algn="l">
              <a:lnSpc>
                <a:spcPct val="100000"/>
              </a:lnSpc>
              <a:spcBef>
                <a:spcPts val="600"/>
              </a:spcBef>
              <a:spcAft>
                <a:spcPts val="0"/>
              </a:spcAft>
              <a:buClr>
                <a:schemeClr val="dk1"/>
              </a:buClr>
              <a:buSzPts val="1400"/>
              <a:buFont typeface="Courier New"/>
              <a:buChar char="o"/>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68" name="Google Shape;68;p4"/>
          <p:cNvSpPr>
            <a:spLocks noGrp="1"/>
          </p:cNvSpPr>
          <p:nvPr>
            <p:ph type="pic" idx="3"/>
          </p:nvPr>
        </p:nvSpPr>
        <p:spPr>
          <a:xfrm>
            <a:off x="6108356" y="-20834"/>
            <a:ext cx="5245444" cy="5385816"/>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61"/>
        <p:cNvGrpSpPr/>
        <p:nvPr/>
      </p:nvGrpSpPr>
      <p:grpSpPr>
        <a:xfrm>
          <a:off x="0" y="0"/>
          <a:ext cx="0" cy="0"/>
          <a:chOff x="0" y="0"/>
          <a:chExt cx="0" cy="0"/>
        </a:xfrm>
      </p:grpSpPr>
      <p:sp>
        <p:nvSpPr>
          <p:cNvPr id="662" name="Google Shape;662;p31"/>
          <p:cNvSpPr/>
          <p:nvPr/>
        </p:nvSpPr>
        <p:spPr>
          <a:xfrm>
            <a:off x="6083808" y="0"/>
            <a:ext cx="6108192" cy="6858000"/>
          </a:xfrm>
          <a:prstGeom prst="rect">
            <a:avLst/>
          </a:prstGeom>
          <a:gradFill>
            <a:gsLst>
              <a:gs pos="0">
                <a:schemeClr val="accent2"/>
              </a:gs>
              <a:gs pos="36000">
                <a:srgbClr val="0F1722"/>
              </a:gs>
              <a:gs pos="69000">
                <a:srgbClr val="0F1722"/>
              </a:gs>
              <a:gs pos="100000">
                <a:schemeClr val="accent5"/>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63" name="Google Shape;663;p31"/>
          <p:cNvSpPr txBox="1">
            <a:spLocks noGrp="1"/>
          </p:cNvSpPr>
          <p:nvPr>
            <p:ph type="title"/>
          </p:nvPr>
        </p:nvSpPr>
        <p:spPr>
          <a:xfrm>
            <a:off x="6769768" y="2133599"/>
            <a:ext cx="4618957" cy="2492461"/>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6000"/>
              <a:buFont typeface="Cabi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4" name="Google Shape;664;p31"/>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5" name="Google Shape;665;p31"/>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666" name="Google Shape;666;p31"/>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grpSp>
        <p:nvGrpSpPr>
          <p:cNvPr id="667" name="Google Shape;667;p31"/>
          <p:cNvGrpSpPr/>
          <p:nvPr/>
        </p:nvGrpSpPr>
        <p:grpSpPr>
          <a:xfrm>
            <a:off x="6769768" y="1947412"/>
            <a:ext cx="2520148" cy="102440"/>
            <a:chOff x="3631690" y="2252140"/>
            <a:chExt cx="4389743" cy="102440"/>
          </a:xfrm>
        </p:grpSpPr>
        <p:sp>
          <p:nvSpPr>
            <p:cNvPr id="668" name="Google Shape;668;p31"/>
            <p:cNvSpPr/>
            <p:nvPr/>
          </p:nvSpPr>
          <p:spPr>
            <a:xfrm>
              <a:off x="3631690" y="2253996"/>
              <a:ext cx="175203" cy="100584"/>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669" name="Google Shape;669;p31"/>
            <p:cNvCxnSpPr/>
            <p:nvPr/>
          </p:nvCxnSpPr>
          <p:spPr>
            <a:xfrm>
              <a:off x="3681984" y="2307679"/>
              <a:ext cx="4201365" cy="0"/>
            </a:xfrm>
            <a:prstGeom prst="straightConnector1">
              <a:avLst/>
            </a:prstGeom>
            <a:noFill/>
            <a:ln w="12700" cap="flat" cmpd="sng">
              <a:solidFill>
                <a:srgbClr val="7F7F7F"/>
              </a:solidFill>
              <a:prstDash val="solid"/>
              <a:miter lim="800000"/>
              <a:headEnd type="none" w="sm" len="sm"/>
              <a:tailEnd type="none" w="sm" len="sm"/>
            </a:ln>
          </p:spPr>
        </p:cxnSp>
        <p:sp>
          <p:nvSpPr>
            <p:cNvPr id="670" name="Google Shape;670;p31"/>
            <p:cNvSpPr/>
            <p:nvPr/>
          </p:nvSpPr>
          <p:spPr>
            <a:xfrm>
              <a:off x="7845854" y="2252140"/>
              <a:ext cx="175579" cy="100584"/>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grpSp>
        <p:nvGrpSpPr>
          <p:cNvPr id="671" name="Google Shape;671;p31"/>
          <p:cNvGrpSpPr/>
          <p:nvPr/>
        </p:nvGrpSpPr>
        <p:grpSpPr>
          <a:xfrm>
            <a:off x="6769768" y="4654084"/>
            <a:ext cx="2520148" cy="100584"/>
            <a:chOff x="3631690" y="2253996"/>
            <a:chExt cx="4389742" cy="100584"/>
          </a:xfrm>
        </p:grpSpPr>
        <p:sp>
          <p:nvSpPr>
            <p:cNvPr id="672" name="Google Shape;672;p31"/>
            <p:cNvSpPr/>
            <p:nvPr/>
          </p:nvSpPr>
          <p:spPr>
            <a:xfrm>
              <a:off x="3631690" y="2253996"/>
              <a:ext cx="175203" cy="100584"/>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673" name="Google Shape;673;p31"/>
            <p:cNvCxnSpPr/>
            <p:nvPr/>
          </p:nvCxnSpPr>
          <p:spPr>
            <a:xfrm>
              <a:off x="3681984" y="2307679"/>
              <a:ext cx="4201364" cy="0"/>
            </a:xfrm>
            <a:prstGeom prst="straightConnector1">
              <a:avLst/>
            </a:prstGeom>
            <a:noFill/>
            <a:ln w="12700" cap="flat" cmpd="sng">
              <a:solidFill>
                <a:srgbClr val="7F7F7F"/>
              </a:solidFill>
              <a:prstDash val="solid"/>
              <a:miter lim="800000"/>
              <a:headEnd type="none" w="sm" len="sm"/>
              <a:tailEnd type="none" w="sm" len="sm"/>
            </a:ln>
          </p:spPr>
        </p:cxnSp>
        <p:sp>
          <p:nvSpPr>
            <p:cNvPr id="674" name="Google Shape;674;p31"/>
            <p:cNvSpPr/>
            <p:nvPr/>
          </p:nvSpPr>
          <p:spPr>
            <a:xfrm>
              <a:off x="7845853" y="2253996"/>
              <a:ext cx="175579" cy="100584"/>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675" name="Google Shape;675;p31"/>
          <p:cNvSpPr txBox="1">
            <a:spLocks noGrp="1"/>
          </p:cNvSpPr>
          <p:nvPr>
            <p:ph type="subTitle" idx="1"/>
          </p:nvPr>
        </p:nvSpPr>
        <p:spPr>
          <a:xfrm>
            <a:off x="6769767" y="4889444"/>
            <a:ext cx="4618957" cy="590626"/>
          </a:xfrm>
          <a:prstGeom prst="rect">
            <a:avLst/>
          </a:prstGeom>
          <a:noFill/>
          <a:ln>
            <a:noFill/>
          </a:ln>
        </p:spPr>
        <p:txBody>
          <a:bodyPr spcFirstLastPara="1" wrap="square" lIns="0" tIns="0" rIns="0" bIns="0" anchor="t" anchorCtr="0"/>
          <a:lstStyle>
            <a:lvl1pPr lvl="0" algn="l">
              <a:lnSpc>
                <a:spcPct val="100000"/>
              </a:lnSpc>
              <a:spcBef>
                <a:spcPts val="0"/>
              </a:spcBef>
              <a:spcAft>
                <a:spcPts val="0"/>
              </a:spcAft>
              <a:buClr>
                <a:schemeClr val="dk1"/>
              </a:buClr>
              <a:buSzPts val="2800"/>
              <a:buNone/>
              <a:defRPr sz="2800" b="1">
                <a:latin typeface="Quattrocento Sans"/>
                <a:ea typeface="Quattrocento Sans"/>
                <a:cs typeface="Quattrocento Sans"/>
                <a:sym typeface="Quattrocento Sans"/>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6"/>
        <p:cNvGrpSpPr/>
        <p:nvPr/>
      </p:nvGrpSpPr>
      <p:grpSpPr>
        <a:xfrm>
          <a:off x="0" y="0"/>
          <a:ext cx="0" cy="0"/>
          <a:chOff x="0" y="0"/>
          <a:chExt cx="0" cy="0"/>
        </a:xfrm>
      </p:grpSpPr>
      <p:sp>
        <p:nvSpPr>
          <p:cNvPr id="677" name="Google Shape;677;p32"/>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78" name="Google Shape;678;p32"/>
          <p:cNvSpPr txBox="1">
            <a:spLocks noGrp="1"/>
          </p:cNvSpPr>
          <p:nvPr>
            <p:ph type="title"/>
          </p:nvPr>
        </p:nvSpPr>
        <p:spPr>
          <a:xfrm>
            <a:off x="838200" y="365126"/>
            <a:ext cx="10515600" cy="652969"/>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9" name="Google Shape;679;p32"/>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0" name="Google Shape;680;p32"/>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681" name="Google Shape;681;p32"/>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82" name="Google Shape;682;p32"/>
          <p:cNvSpPr txBox="1">
            <a:spLocks noGrp="1"/>
          </p:cNvSpPr>
          <p:nvPr>
            <p:ph type="body" idx="1"/>
          </p:nvPr>
        </p:nvSpPr>
        <p:spPr>
          <a:xfrm>
            <a:off x="838200" y="1187777"/>
            <a:ext cx="10515600" cy="4534293"/>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lt2"/>
              </a:buClr>
              <a:buSzPts val="2800"/>
              <a:buChar char="•"/>
              <a:defRPr>
                <a:solidFill>
                  <a:schemeClr val="lt2"/>
                </a:solidFill>
              </a:defRPr>
            </a:lvl1pPr>
            <a:lvl2pPr marL="914400" lvl="1" indent="-381000" algn="l">
              <a:lnSpc>
                <a:spcPct val="90000"/>
              </a:lnSpc>
              <a:spcBef>
                <a:spcPts val="500"/>
              </a:spcBef>
              <a:spcAft>
                <a:spcPts val="0"/>
              </a:spcAft>
              <a:buClr>
                <a:schemeClr val="lt2"/>
              </a:buClr>
              <a:buSzPts val="2400"/>
              <a:buChar char="•"/>
              <a:defRPr>
                <a:solidFill>
                  <a:schemeClr val="lt2"/>
                </a:solidFill>
              </a:defRPr>
            </a:lvl2pPr>
            <a:lvl3pPr marL="1371600" lvl="2" indent="-355600" algn="l">
              <a:lnSpc>
                <a:spcPct val="90000"/>
              </a:lnSpc>
              <a:spcBef>
                <a:spcPts val="500"/>
              </a:spcBef>
              <a:spcAft>
                <a:spcPts val="0"/>
              </a:spcAft>
              <a:buClr>
                <a:schemeClr val="lt2"/>
              </a:buClr>
              <a:buSzPts val="2000"/>
              <a:buChar char="•"/>
              <a:defRPr>
                <a:solidFill>
                  <a:schemeClr val="lt2"/>
                </a:solidFill>
              </a:defRPr>
            </a:lvl3pPr>
            <a:lvl4pPr marL="1828800" lvl="3" indent="-342900" algn="l">
              <a:lnSpc>
                <a:spcPct val="90000"/>
              </a:lnSpc>
              <a:spcBef>
                <a:spcPts val="500"/>
              </a:spcBef>
              <a:spcAft>
                <a:spcPts val="0"/>
              </a:spcAft>
              <a:buClr>
                <a:schemeClr val="lt2"/>
              </a:buClr>
              <a:buSzPts val="1800"/>
              <a:buChar char="•"/>
              <a:defRPr>
                <a:solidFill>
                  <a:schemeClr val="lt2"/>
                </a:solidFill>
              </a:defRPr>
            </a:lvl4pPr>
            <a:lvl5pPr marL="2286000" lvl="4" indent="-342900" algn="l">
              <a:lnSpc>
                <a:spcPct val="90000"/>
              </a:lnSpc>
              <a:spcBef>
                <a:spcPts val="500"/>
              </a:spcBef>
              <a:spcAft>
                <a:spcPts val="0"/>
              </a:spcAft>
              <a:buClr>
                <a:schemeClr val="lt2"/>
              </a:buClr>
              <a:buSzPts val="1800"/>
              <a:buChar char="•"/>
              <a:defRPr>
                <a:solidFill>
                  <a:schemeClr val="lt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83"/>
        <p:cNvGrpSpPr/>
        <p:nvPr/>
      </p:nvGrpSpPr>
      <p:grpSpPr>
        <a:xfrm>
          <a:off x="0" y="0"/>
          <a:ext cx="0" cy="0"/>
          <a:chOff x="0" y="0"/>
          <a:chExt cx="0" cy="0"/>
        </a:xfrm>
      </p:grpSpPr>
      <p:sp>
        <p:nvSpPr>
          <p:cNvPr id="684" name="Google Shape;684;p33"/>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85" name="Google Shape;685;p33"/>
          <p:cNvSpPr txBox="1">
            <a:spLocks noGrp="1"/>
          </p:cNvSpPr>
          <p:nvPr>
            <p:ph type="title"/>
          </p:nvPr>
        </p:nvSpPr>
        <p:spPr>
          <a:xfrm>
            <a:off x="838200" y="365126"/>
            <a:ext cx="10515600" cy="652969"/>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6" name="Google Shape;686;p33"/>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7" name="Google Shape;687;p33"/>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688" name="Google Shape;688;p33"/>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89" name="Google Shape;689;p33"/>
          <p:cNvSpPr txBox="1">
            <a:spLocks noGrp="1"/>
          </p:cNvSpPr>
          <p:nvPr>
            <p:ph type="body" idx="1"/>
          </p:nvPr>
        </p:nvSpPr>
        <p:spPr>
          <a:xfrm>
            <a:off x="838200" y="1159497"/>
            <a:ext cx="5181600" cy="4543719"/>
          </a:xfrm>
          <a:prstGeom prst="rect">
            <a:avLst/>
          </a:prstGeom>
          <a:noFill/>
          <a:ln>
            <a:noFill/>
          </a:ln>
        </p:spPr>
        <p:txBody>
          <a:bodyPr spcFirstLastPara="1" wrap="square" lIns="91425" tIns="45700" rIns="91425" bIns="45700" anchor="t" anchorCtr="0"/>
          <a:lstStyle>
            <a:lvl1pPr marL="457200" lvl="0" indent="-355600" algn="l">
              <a:lnSpc>
                <a:spcPct val="90000"/>
              </a:lnSpc>
              <a:spcBef>
                <a:spcPts val="1000"/>
              </a:spcBef>
              <a:spcAft>
                <a:spcPts val="0"/>
              </a:spcAft>
              <a:buClr>
                <a:schemeClr val="lt2"/>
              </a:buClr>
              <a:buSzPts val="2000"/>
              <a:buChar char="•"/>
              <a:defRPr sz="2000">
                <a:solidFill>
                  <a:schemeClr val="lt2"/>
                </a:solidFill>
              </a:defRPr>
            </a:lvl1pPr>
            <a:lvl2pPr marL="914400" lvl="1" indent="-342900" algn="l">
              <a:lnSpc>
                <a:spcPct val="90000"/>
              </a:lnSpc>
              <a:spcBef>
                <a:spcPts val="500"/>
              </a:spcBef>
              <a:spcAft>
                <a:spcPts val="0"/>
              </a:spcAft>
              <a:buClr>
                <a:schemeClr val="lt2"/>
              </a:buClr>
              <a:buSzPts val="1800"/>
              <a:buChar char="•"/>
              <a:defRPr sz="1800">
                <a:solidFill>
                  <a:schemeClr val="lt2"/>
                </a:solidFill>
              </a:defRPr>
            </a:lvl2pPr>
            <a:lvl3pPr marL="1371600" lvl="2" indent="-330200" algn="l">
              <a:lnSpc>
                <a:spcPct val="90000"/>
              </a:lnSpc>
              <a:spcBef>
                <a:spcPts val="500"/>
              </a:spcBef>
              <a:spcAft>
                <a:spcPts val="0"/>
              </a:spcAft>
              <a:buClr>
                <a:schemeClr val="lt2"/>
              </a:buClr>
              <a:buSzPts val="1600"/>
              <a:buChar char="•"/>
              <a:defRPr sz="1600">
                <a:solidFill>
                  <a:schemeClr val="lt2"/>
                </a:solidFill>
              </a:defRPr>
            </a:lvl3pPr>
            <a:lvl4pPr marL="1828800" lvl="3" indent="-317500" algn="l">
              <a:lnSpc>
                <a:spcPct val="90000"/>
              </a:lnSpc>
              <a:spcBef>
                <a:spcPts val="500"/>
              </a:spcBef>
              <a:spcAft>
                <a:spcPts val="0"/>
              </a:spcAft>
              <a:buClr>
                <a:schemeClr val="lt2"/>
              </a:buClr>
              <a:buSzPts val="1400"/>
              <a:buChar char="•"/>
              <a:defRPr sz="1400">
                <a:solidFill>
                  <a:schemeClr val="lt2"/>
                </a:solidFill>
              </a:defRPr>
            </a:lvl4pPr>
            <a:lvl5pPr marL="2286000" lvl="4" indent="-317500" algn="l">
              <a:lnSpc>
                <a:spcPct val="90000"/>
              </a:lnSpc>
              <a:spcBef>
                <a:spcPts val="500"/>
              </a:spcBef>
              <a:spcAft>
                <a:spcPts val="0"/>
              </a:spcAft>
              <a:buClr>
                <a:schemeClr val="lt2"/>
              </a:buClr>
              <a:buSzPts val="1400"/>
              <a:buChar char="•"/>
              <a:defRPr sz="1400">
                <a:solidFill>
                  <a:schemeClr val="lt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0" name="Google Shape;690;p33"/>
          <p:cNvSpPr txBox="1">
            <a:spLocks noGrp="1"/>
          </p:cNvSpPr>
          <p:nvPr>
            <p:ph type="body" idx="2"/>
          </p:nvPr>
        </p:nvSpPr>
        <p:spPr>
          <a:xfrm>
            <a:off x="6172200" y="1159497"/>
            <a:ext cx="5181600" cy="4543719"/>
          </a:xfrm>
          <a:prstGeom prst="rect">
            <a:avLst/>
          </a:prstGeom>
          <a:noFill/>
          <a:ln>
            <a:noFill/>
          </a:ln>
        </p:spPr>
        <p:txBody>
          <a:bodyPr spcFirstLastPara="1" wrap="square" lIns="91425" tIns="45700" rIns="91425" bIns="45700" anchor="t" anchorCtr="0"/>
          <a:lstStyle>
            <a:lvl1pPr marL="457200" lvl="0" indent="-355600" algn="l">
              <a:lnSpc>
                <a:spcPct val="90000"/>
              </a:lnSpc>
              <a:spcBef>
                <a:spcPts val="1000"/>
              </a:spcBef>
              <a:spcAft>
                <a:spcPts val="0"/>
              </a:spcAft>
              <a:buClr>
                <a:schemeClr val="lt2"/>
              </a:buClr>
              <a:buSzPts val="2000"/>
              <a:buChar char="•"/>
              <a:defRPr sz="2000">
                <a:solidFill>
                  <a:schemeClr val="lt2"/>
                </a:solidFill>
              </a:defRPr>
            </a:lvl1pPr>
            <a:lvl2pPr marL="914400" lvl="1" indent="-342900" algn="l">
              <a:lnSpc>
                <a:spcPct val="90000"/>
              </a:lnSpc>
              <a:spcBef>
                <a:spcPts val="500"/>
              </a:spcBef>
              <a:spcAft>
                <a:spcPts val="0"/>
              </a:spcAft>
              <a:buClr>
                <a:schemeClr val="lt2"/>
              </a:buClr>
              <a:buSzPts val="1800"/>
              <a:buChar char="•"/>
              <a:defRPr sz="1800">
                <a:solidFill>
                  <a:schemeClr val="lt2"/>
                </a:solidFill>
              </a:defRPr>
            </a:lvl2pPr>
            <a:lvl3pPr marL="1371600" lvl="2" indent="-330200" algn="l">
              <a:lnSpc>
                <a:spcPct val="90000"/>
              </a:lnSpc>
              <a:spcBef>
                <a:spcPts val="500"/>
              </a:spcBef>
              <a:spcAft>
                <a:spcPts val="0"/>
              </a:spcAft>
              <a:buClr>
                <a:schemeClr val="lt2"/>
              </a:buClr>
              <a:buSzPts val="1600"/>
              <a:buChar char="•"/>
              <a:defRPr sz="1600">
                <a:solidFill>
                  <a:schemeClr val="lt2"/>
                </a:solidFill>
              </a:defRPr>
            </a:lvl3pPr>
            <a:lvl4pPr marL="1828800" lvl="3" indent="-317500" algn="l">
              <a:lnSpc>
                <a:spcPct val="90000"/>
              </a:lnSpc>
              <a:spcBef>
                <a:spcPts val="500"/>
              </a:spcBef>
              <a:spcAft>
                <a:spcPts val="0"/>
              </a:spcAft>
              <a:buClr>
                <a:schemeClr val="lt2"/>
              </a:buClr>
              <a:buSzPts val="1400"/>
              <a:buChar char="•"/>
              <a:defRPr sz="1400">
                <a:solidFill>
                  <a:schemeClr val="lt2"/>
                </a:solidFill>
              </a:defRPr>
            </a:lvl4pPr>
            <a:lvl5pPr marL="2286000" lvl="4" indent="-317500" algn="l">
              <a:lnSpc>
                <a:spcPct val="90000"/>
              </a:lnSpc>
              <a:spcBef>
                <a:spcPts val="500"/>
              </a:spcBef>
              <a:spcAft>
                <a:spcPts val="0"/>
              </a:spcAft>
              <a:buClr>
                <a:schemeClr val="lt2"/>
              </a:buClr>
              <a:buSzPts val="1400"/>
              <a:buChar char="•"/>
              <a:defRPr sz="1400">
                <a:solidFill>
                  <a:schemeClr val="lt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91"/>
        <p:cNvGrpSpPr/>
        <p:nvPr/>
      </p:nvGrpSpPr>
      <p:grpSpPr>
        <a:xfrm>
          <a:off x="0" y="0"/>
          <a:ext cx="0" cy="0"/>
          <a:chOff x="0" y="0"/>
          <a:chExt cx="0" cy="0"/>
        </a:xfrm>
      </p:grpSpPr>
      <p:sp>
        <p:nvSpPr>
          <p:cNvPr id="692" name="Google Shape;692;p34"/>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93" name="Google Shape;693;p34"/>
          <p:cNvSpPr txBox="1">
            <a:spLocks noGrp="1"/>
          </p:cNvSpPr>
          <p:nvPr>
            <p:ph type="title"/>
          </p:nvPr>
        </p:nvSpPr>
        <p:spPr>
          <a:xfrm>
            <a:off x="838200" y="365126"/>
            <a:ext cx="10515600" cy="652969"/>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4" name="Google Shape;694;p34"/>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5" name="Google Shape;695;p34"/>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696" name="Google Shape;696;p34"/>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97" name="Google Shape;697;p34"/>
          <p:cNvSpPr txBox="1">
            <a:spLocks noGrp="1"/>
          </p:cNvSpPr>
          <p:nvPr>
            <p:ph type="body" idx="1"/>
          </p:nvPr>
        </p:nvSpPr>
        <p:spPr>
          <a:xfrm>
            <a:off x="839788" y="1256955"/>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Cabin"/>
                <a:ea typeface="Cabin"/>
                <a:cs typeface="Cabin"/>
                <a:sym typeface="Cabin"/>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98" name="Google Shape;698;p34"/>
          <p:cNvSpPr txBox="1">
            <a:spLocks noGrp="1"/>
          </p:cNvSpPr>
          <p:nvPr>
            <p:ph type="body" idx="2"/>
          </p:nvPr>
        </p:nvSpPr>
        <p:spPr>
          <a:xfrm>
            <a:off x="839788" y="2203414"/>
            <a:ext cx="5157787" cy="3397631"/>
          </a:xfrm>
          <a:prstGeom prst="rect">
            <a:avLst/>
          </a:prstGeom>
          <a:noFill/>
          <a:ln>
            <a:noFill/>
          </a:ln>
        </p:spPr>
        <p:txBody>
          <a:bodyPr spcFirstLastPara="1" wrap="square" lIns="91425" tIns="45700" rIns="91425" bIns="45700" anchor="t" anchorCtr="0"/>
          <a:lstStyle>
            <a:lvl1pPr marL="457200" lvl="0" indent="-355600" algn="l">
              <a:lnSpc>
                <a:spcPct val="90000"/>
              </a:lnSpc>
              <a:spcBef>
                <a:spcPts val="1000"/>
              </a:spcBef>
              <a:spcAft>
                <a:spcPts val="0"/>
              </a:spcAft>
              <a:buClr>
                <a:schemeClr val="lt2"/>
              </a:buClr>
              <a:buSzPts val="2000"/>
              <a:buChar char="•"/>
              <a:defRPr sz="2000">
                <a:solidFill>
                  <a:schemeClr val="lt2"/>
                </a:solidFill>
              </a:defRPr>
            </a:lvl1pPr>
            <a:lvl2pPr marL="914400" lvl="1" indent="-342900" algn="l">
              <a:lnSpc>
                <a:spcPct val="90000"/>
              </a:lnSpc>
              <a:spcBef>
                <a:spcPts val="500"/>
              </a:spcBef>
              <a:spcAft>
                <a:spcPts val="0"/>
              </a:spcAft>
              <a:buClr>
                <a:schemeClr val="lt2"/>
              </a:buClr>
              <a:buSzPts val="1800"/>
              <a:buChar char="•"/>
              <a:defRPr sz="1800">
                <a:solidFill>
                  <a:schemeClr val="lt2"/>
                </a:solidFill>
              </a:defRPr>
            </a:lvl2pPr>
            <a:lvl3pPr marL="1371600" lvl="2" indent="-330200" algn="l">
              <a:lnSpc>
                <a:spcPct val="90000"/>
              </a:lnSpc>
              <a:spcBef>
                <a:spcPts val="500"/>
              </a:spcBef>
              <a:spcAft>
                <a:spcPts val="0"/>
              </a:spcAft>
              <a:buClr>
                <a:schemeClr val="lt2"/>
              </a:buClr>
              <a:buSzPts val="1600"/>
              <a:buChar char="•"/>
              <a:defRPr sz="1600">
                <a:solidFill>
                  <a:schemeClr val="lt2"/>
                </a:solidFill>
              </a:defRPr>
            </a:lvl3pPr>
            <a:lvl4pPr marL="1828800" lvl="3" indent="-317500" algn="l">
              <a:lnSpc>
                <a:spcPct val="90000"/>
              </a:lnSpc>
              <a:spcBef>
                <a:spcPts val="500"/>
              </a:spcBef>
              <a:spcAft>
                <a:spcPts val="0"/>
              </a:spcAft>
              <a:buClr>
                <a:schemeClr val="lt2"/>
              </a:buClr>
              <a:buSzPts val="1400"/>
              <a:buChar char="•"/>
              <a:defRPr sz="1400">
                <a:solidFill>
                  <a:schemeClr val="lt2"/>
                </a:solidFill>
              </a:defRPr>
            </a:lvl4pPr>
            <a:lvl5pPr marL="2286000" lvl="4" indent="-317500" algn="l">
              <a:lnSpc>
                <a:spcPct val="90000"/>
              </a:lnSpc>
              <a:spcBef>
                <a:spcPts val="500"/>
              </a:spcBef>
              <a:spcAft>
                <a:spcPts val="0"/>
              </a:spcAft>
              <a:buClr>
                <a:schemeClr val="lt2"/>
              </a:buClr>
              <a:buSzPts val="1400"/>
              <a:buChar char="•"/>
              <a:defRPr sz="1400">
                <a:solidFill>
                  <a:schemeClr val="lt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9" name="Google Shape;699;p34"/>
          <p:cNvSpPr txBox="1">
            <a:spLocks noGrp="1"/>
          </p:cNvSpPr>
          <p:nvPr>
            <p:ph type="body" idx="3"/>
          </p:nvPr>
        </p:nvSpPr>
        <p:spPr>
          <a:xfrm>
            <a:off x="6172200" y="1256955"/>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Cabin"/>
                <a:ea typeface="Cabin"/>
                <a:cs typeface="Cabin"/>
                <a:sym typeface="Cabin"/>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00" name="Google Shape;700;p34"/>
          <p:cNvSpPr txBox="1">
            <a:spLocks noGrp="1"/>
          </p:cNvSpPr>
          <p:nvPr>
            <p:ph type="body" idx="4"/>
          </p:nvPr>
        </p:nvSpPr>
        <p:spPr>
          <a:xfrm>
            <a:off x="6172200" y="2203414"/>
            <a:ext cx="5183188" cy="3397631"/>
          </a:xfrm>
          <a:prstGeom prst="rect">
            <a:avLst/>
          </a:prstGeom>
          <a:noFill/>
          <a:ln>
            <a:noFill/>
          </a:ln>
        </p:spPr>
        <p:txBody>
          <a:bodyPr spcFirstLastPara="1" wrap="square" lIns="91425" tIns="45700" rIns="91425" bIns="45700" anchor="t" anchorCtr="0"/>
          <a:lstStyle>
            <a:lvl1pPr marL="457200" lvl="0" indent="-355600" algn="l">
              <a:lnSpc>
                <a:spcPct val="90000"/>
              </a:lnSpc>
              <a:spcBef>
                <a:spcPts val="1000"/>
              </a:spcBef>
              <a:spcAft>
                <a:spcPts val="0"/>
              </a:spcAft>
              <a:buClr>
                <a:schemeClr val="lt2"/>
              </a:buClr>
              <a:buSzPts val="2000"/>
              <a:buChar char="•"/>
              <a:defRPr sz="2000">
                <a:solidFill>
                  <a:schemeClr val="lt2"/>
                </a:solidFill>
              </a:defRPr>
            </a:lvl1pPr>
            <a:lvl2pPr marL="914400" lvl="1" indent="-342900" algn="l">
              <a:lnSpc>
                <a:spcPct val="90000"/>
              </a:lnSpc>
              <a:spcBef>
                <a:spcPts val="500"/>
              </a:spcBef>
              <a:spcAft>
                <a:spcPts val="0"/>
              </a:spcAft>
              <a:buClr>
                <a:schemeClr val="lt2"/>
              </a:buClr>
              <a:buSzPts val="1800"/>
              <a:buChar char="•"/>
              <a:defRPr sz="1800">
                <a:solidFill>
                  <a:schemeClr val="lt2"/>
                </a:solidFill>
              </a:defRPr>
            </a:lvl2pPr>
            <a:lvl3pPr marL="1371600" lvl="2" indent="-330200" algn="l">
              <a:lnSpc>
                <a:spcPct val="90000"/>
              </a:lnSpc>
              <a:spcBef>
                <a:spcPts val="500"/>
              </a:spcBef>
              <a:spcAft>
                <a:spcPts val="0"/>
              </a:spcAft>
              <a:buClr>
                <a:schemeClr val="lt2"/>
              </a:buClr>
              <a:buSzPts val="1600"/>
              <a:buChar char="•"/>
              <a:defRPr sz="1600">
                <a:solidFill>
                  <a:schemeClr val="lt2"/>
                </a:solidFill>
              </a:defRPr>
            </a:lvl3pPr>
            <a:lvl4pPr marL="1828800" lvl="3" indent="-317500" algn="l">
              <a:lnSpc>
                <a:spcPct val="90000"/>
              </a:lnSpc>
              <a:spcBef>
                <a:spcPts val="500"/>
              </a:spcBef>
              <a:spcAft>
                <a:spcPts val="0"/>
              </a:spcAft>
              <a:buClr>
                <a:schemeClr val="lt2"/>
              </a:buClr>
              <a:buSzPts val="1400"/>
              <a:buChar char="•"/>
              <a:defRPr sz="1400">
                <a:solidFill>
                  <a:schemeClr val="lt2"/>
                </a:solidFill>
              </a:defRPr>
            </a:lvl4pPr>
            <a:lvl5pPr marL="2286000" lvl="4" indent="-317500" algn="l">
              <a:lnSpc>
                <a:spcPct val="90000"/>
              </a:lnSpc>
              <a:spcBef>
                <a:spcPts val="500"/>
              </a:spcBef>
              <a:spcAft>
                <a:spcPts val="0"/>
              </a:spcAft>
              <a:buClr>
                <a:schemeClr val="lt2"/>
              </a:buClr>
              <a:buSzPts val="1400"/>
              <a:buChar char="•"/>
              <a:defRPr sz="1400">
                <a:solidFill>
                  <a:schemeClr val="lt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701"/>
        <p:cNvGrpSpPr/>
        <p:nvPr/>
      </p:nvGrpSpPr>
      <p:grpSpPr>
        <a:xfrm>
          <a:off x="0" y="0"/>
          <a:ext cx="0" cy="0"/>
          <a:chOff x="0" y="0"/>
          <a:chExt cx="0" cy="0"/>
        </a:xfrm>
      </p:grpSpPr>
      <p:sp>
        <p:nvSpPr>
          <p:cNvPr id="702" name="Google Shape;702;p35"/>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03" name="Google Shape;703;p35"/>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4" name="Google Shape;704;p35"/>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705" name="Google Shape;705;p35"/>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06" name="Google Shape;706;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2"/>
              </a:buClr>
              <a:buSzPts val="3200"/>
              <a:buFont typeface="Cabi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7" name="Google Shape;707;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8" name="Google Shape;708;p35"/>
          <p:cNvSpPr txBox="1">
            <a:spLocks noGrp="1"/>
          </p:cNvSpPr>
          <p:nvPr>
            <p:ph type="body" idx="2"/>
          </p:nvPr>
        </p:nvSpPr>
        <p:spPr>
          <a:xfrm>
            <a:off x="5183188" y="457201"/>
            <a:ext cx="6172200" cy="5403850"/>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chemeClr val="lt2"/>
              </a:buClr>
              <a:buSzPts val="2400"/>
              <a:buChar char="•"/>
              <a:defRPr sz="2400">
                <a:solidFill>
                  <a:schemeClr val="lt2"/>
                </a:solidFill>
              </a:defRPr>
            </a:lvl1pPr>
            <a:lvl2pPr marL="914400" lvl="1" indent="-355600" algn="l">
              <a:lnSpc>
                <a:spcPct val="90000"/>
              </a:lnSpc>
              <a:spcBef>
                <a:spcPts val="500"/>
              </a:spcBef>
              <a:spcAft>
                <a:spcPts val="0"/>
              </a:spcAft>
              <a:buClr>
                <a:schemeClr val="lt2"/>
              </a:buClr>
              <a:buSzPts val="2000"/>
              <a:buChar char="•"/>
              <a:defRPr sz="2000">
                <a:solidFill>
                  <a:schemeClr val="lt2"/>
                </a:solidFill>
              </a:defRPr>
            </a:lvl2pPr>
            <a:lvl3pPr marL="1371600" lvl="2" indent="-342900" algn="l">
              <a:lnSpc>
                <a:spcPct val="90000"/>
              </a:lnSpc>
              <a:spcBef>
                <a:spcPts val="500"/>
              </a:spcBef>
              <a:spcAft>
                <a:spcPts val="0"/>
              </a:spcAft>
              <a:buClr>
                <a:schemeClr val="lt2"/>
              </a:buClr>
              <a:buSzPts val="1800"/>
              <a:buChar char="•"/>
              <a:defRPr sz="1800">
                <a:solidFill>
                  <a:schemeClr val="lt2"/>
                </a:solidFill>
              </a:defRPr>
            </a:lvl3pPr>
            <a:lvl4pPr marL="1828800" lvl="3" indent="-330200" algn="l">
              <a:lnSpc>
                <a:spcPct val="90000"/>
              </a:lnSpc>
              <a:spcBef>
                <a:spcPts val="500"/>
              </a:spcBef>
              <a:spcAft>
                <a:spcPts val="0"/>
              </a:spcAft>
              <a:buClr>
                <a:schemeClr val="lt2"/>
              </a:buClr>
              <a:buSzPts val="1600"/>
              <a:buChar char="•"/>
              <a:defRPr sz="1600">
                <a:solidFill>
                  <a:schemeClr val="lt2"/>
                </a:solidFill>
              </a:defRPr>
            </a:lvl4pPr>
            <a:lvl5pPr marL="2286000" lvl="4" indent="-330200" algn="l">
              <a:lnSpc>
                <a:spcPct val="90000"/>
              </a:lnSpc>
              <a:spcBef>
                <a:spcPts val="500"/>
              </a:spcBef>
              <a:spcAft>
                <a:spcPts val="0"/>
              </a:spcAft>
              <a:buClr>
                <a:schemeClr val="lt2"/>
              </a:buClr>
              <a:buSzPts val="1600"/>
              <a:buChar char="•"/>
              <a:defRPr sz="1600">
                <a:solidFill>
                  <a:schemeClr val="lt2"/>
                </a:solidFil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709"/>
        <p:cNvGrpSpPr/>
        <p:nvPr/>
      </p:nvGrpSpPr>
      <p:grpSpPr>
        <a:xfrm>
          <a:off x="0" y="0"/>
          <a:ext cx="0" cy="0"/>
          <a:chOff x="0" y="0"/>
          <a:chExt cx="0" cy="0"/>
        </a:xfrm>
      </p:grpSpPr>
      <p:sp>
        <p:nvSpPr>
          <p:cNvPr id="710" name="Google Shape;710;p36"/>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11" name="Google Shape;711;p36"/>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2" name="Google Shape;712;p36"/>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713" name="Google Shape;713;p36"/>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14" name="Google Shape;714;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2"/>
              </a:buClr>
              <a:buSzPts val="3200"/>
              <a:buFont typeface="Cabi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5" name="Google Shape;715;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6" name="Google Shape;716;p36"/>
          <p:cNvSpPr>
            <a:spLocks noGrp="1"/>
          </p:cNvSpPr>
          <p:nvPr>
            <p:ph type="pic" idx="2"/>
          </p:nvPr>
        </p:nvSpPr>
        <p:spPr>
          <a:xfrm>
            <a:off x="5183188" y="457201"/>
            <a:ext cx="6172200" cy="540385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lt2"/>
              </a:buClr>
              <a:buSzPts val="2400"/>
              <a:buFont typeface="Arial"/>
              <a:buNone/>
              <a:defRPr sz="2400" b="0" i="0" u="none" strike="noStrike" cap="none">
                <a:solidFill>
                  <a:schemeClr val="lt2"/>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17"/>
        <p:cNvGrpSpPr/>
        <p:nvPr/>
      </p:nvGrpSpPr>
      <p:grpSpPr>
        <a:xfrm>
          <a:off x="0" y="0"/>
          <a:ext cx="0" cy="0"/>
          <a:chOff x="0" y="0"/>
          <a:chExt cx="0" cy="0"/>
        </a:xfrm>
      </p:grpSpPr>
      <p:sp>
        <p:nvSpPr>
          <p:cNvPr id="718" name="Google Shape;718;p37"/>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19" name="Google Shape;719;p37"/>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0" name="Google Shape;720;p37"/>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721" name="Google Shape;721;p37"/>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ubtitle Content Layout">
  <p:cSld name="Title and Subtitle Content Layout">
    <p:spTree>
      <p:nvGrpSpPr>
        <p:cNvPr id="1" name="Shape 69"/>
        <p:cNvGrpSpPr/>
        <p:nvPr/>
      </p:nvGrpSpPr>
      <p:grpSpPr>
        <a:xfrm>
          <a:off x="0" y="0"/>
          <a:ext cx="0" cy="0"/>
          <a:chOff x="0" y="0"/>
          <a:chExt cx="0" cy="0"/>
        </a:xfrm>
      </p:grpSpPr>
      <p:sp>
        <p:nvSpPr>
          <p:cNvPr id="70" name="Google Shape;70;p5"/>
          <p:cNvSpPr>
            <a:spLocks noGrp="1"/>
          </p:cNvSpPr>
          <p:nvPr>
            <p:ph type="pic" idx="2"/>
          </p:nvPr>
        </p:nvSpPr>
        <p:spPr>
          <a:xfrm>
            <a:off x="0" y="1682496"/>
            <a:ext cx="12191999" cy="3493008"/>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1" name="Google Shape;71;p5"/>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2" name="Google Shape;72;p5"/>
          <p:cNvSpPr txBox="1">
            <a:spLocks noGrp="1"/>
          </p:cNvSpPr>
          <p:nvPr>
            <p:ph type="title"/>
          </p:nvPr>
        </p:nvSpPr>
        <p:spPr>
          <a:xfrm>
            <a:off x="3863976" y="696584"/>
            <a:ext cx="4464049" cy="569086"/>
          </a:xfrm>
          <a:prstGeom prst="rect">
            <a:avLst/>
          </a:prstGeom>
          <a:noFill/>
          <a:ln>
            <a:noFill/>
          </a:ln>
        </p:spPr>
        <p:txBody>
          <a:bodyPr spcFirstLastPara="1" wrap="square" lIns="0" tIns="0" rIns="0" bIns="0" anchor="b" anchorCtr="0"/>
          <a:lstStyle>
            <a:lvl1pPr lvl="0" algn="ctr">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5"/>
          <p:cNvSpPr txBox="1">
            <a:spLocks noGrp="1"/>
          </p:cNvSpPr>
          <p:nvPr>
            <p:ph type="body" idx="1"/>
          </p:nvPr>
        </p:nvSpPr>
        <p:spPr>
          <a:xfrm>
            <a:off x="3884860" y="1983086"/>
            <a:ext cx="4443165" cy="569085"/>
          </a:xfrm>
          <a:prstGeom prst="rect">
            <a:avLst/>
          </a:prstGeom>
          <a:noFill/>
          <a:ln>
            <a:noFill/>
          </a:ln>
        </p:spPr>
        <p:txBody>
          <a:bodyPr spcFirstLastPara="1" wrap="square" lIns="0" tIns="0" rIns="0" bIns="0" anchor="t" anchorCtr="0"/>
          <a:lstStyle>
            <a:lvl1pPr marL="457200" lvl="0" indent="-228600" algn="ctr">
              <a:lnSpc>
                <a:spcPct val="100000"/>
              </a:lnSpc>
              <a:spcBef>
                <a:spcPts val="1000"/>
              </a:spcBef>
              <a:spcAft>
                <a:spcPts val="0"/>
              </a:spcAft>
              <a:buClr>
                <a:schemeClr val="dk1"/>
              </a:buClr>
              <a:buSzPts val="1800"/>
              <a:buNone/>
              <a:defRPr sz="1800" b="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74" name="Google Shape;74;p5"/>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5"/>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76" name="Google Shape;76;p5"/>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7" name="Google Shape;77;p5"/>
          <p:cNvSpPr>
            <a:spLocks noGrp="1"/>
          </p:cNvSpPr>
          <p:nvPr>
            <p:ph type="pic" idx="3"/>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8" name="Google Shape;78;p5"/>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79" name="Google Shape;79;p5"/>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80" name="Google Shape;80;p5"/>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81" name="Google Shape;81;p5"/>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grpSp>
        <p:nvGrpSpPr>
          <p:cNvPr id="82" name="Google Shape;82;p5"/>
          <p:cNvGrpSpPr/>
          <p:nvPr/>
        </p:nvGrpSpPr>
        <p:grpSpPr>
          <a:xfrm>
            <a:off x="5124396" y="1373283"/>
            <a:ext cx="1943208" cy="100800"/>
            <a:chOff x="3149478" y="1373283"/>
            <a:chExt cx="1943208" cy="100800"/>
          </a:xfrm>
        </p:grpSpPr>
        <p:grpSp>
          <p:nvGrpSpPr>
            <p:cNvPr id="83" name="Google Shape;83;p5"/>
            <p:cNvGrpSpPr/>
            <p:nvPr/>
          </p:nvGrpSpPr>
          <p:grpSpPr>
            <a:xfrm>
              <a:off x="3149478" y="1373283"/>
              <a:ext cx="1943208" cy="100800"/>
              <a:chOff x="0" y="3237441"/>
              <a:chExt cx="1943208" cy="100800"/>
            </a:xfrm>
          </p:grpSpPr>
          <p:cxnSp>
            <p:nvCxnSpPr>
              <p:cNvPr id="84" name="Google Shape;84;p5"/>
              <p:cNvCxnSpPr/>
              <p:nvPr/>
            </p:nvCxnSpPr>
            <p:spPr>
              <a:xfrm>
                <a:off x="0" y="3290538"/>
                <a:ext cx="1892808" cy="0"/>
              </a:xfrm>
              <a:prstGeom prst="straightConnector1">
                <a:avLst/>
              </a:prstGeom>
              <a:noFill/>
              <a:ln w="9525" cap="flat" cmpd="sng">
                <a:solidFill>
                  <a:srgbClr val="7F7F7F"/>
                </a:solidFill>
                <a:prstDash val="solid"/>
                <a:miter lim="800000"/>
                <a:headEnd type="none" w="sm" len="sm"/>
                <a:tailEnd type="none" w="sm" len="sm"/>
              </a:ln>
            </p:spPr>
          </p:cxnSp>
          <p:sp>
            <p:nvSpPr>
              <p:cNvPr id="85" name="Google Shape;85;p5"/>
              <p:cNvSpPr/>
              <p:nvPr/>
            </p:nvSpPr>
            <p:spPr>
              <a:xfrm>
                <a:off x="1842408" y="3237441"/>
                <a:ext cx="100800"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86" name="Google Shape;86;p5"/>
            <p:cNvSpPr/>
            <p:nvPr/>
          </p:nvSpPr>
          <p:spPr>
            <a:xfrm>
              <a:off x="3149478" y="1373283"/>
              <a:ext cx="100800"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7"/>
        <p:cNvGrpSpPr/>
        <p:nvPr/>
      </p:nvGrpSpPr>
      <p:grpSpPr>
        <a:xfrm>
          <a:off x="0" y="0"/>
          <a:ext cx="0" cy="0"/>
          <a:chOff x="0" y="0"/>
          <a:chExt cx="0" cy="0"/>
        </a:xfrm>
      </p:grpSpPr>
      <p:sp>
        <p:nvSpPr>
          <p:cNvPr id="88" name="Google Shape;88;p6"/>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9" name="Google Shape;89;p6"/>
          <p:cNvSpPr txBox="1">
            <a:spLocks noGrp="1"/>
          </p:cNvSpPr>
          <p:nvPr>
            <p:ph type="title"/>
          </p:nvPr>
        </p:nvSpPr>
        <p:spPr>
          <a:xfrm>
            <a:off x="838200" y="365126"/>
            <a:ext cx="10515600" cy="652969"/>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6"/>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6"/>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92" name="Google Shape;92;p6"/>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93"/>
        <p:cNvGrpSpPr/>
        <p:nvPr/>
      </p:nvGrpSpPr>
      <p:grpSpPr>
        <a:xfrm>
          <a:off x="0" y="0"/>
          <a:ext cx="0" cy="0"/>
          <a:chOff x="0" y="0"/>
          <a:chExt cx="0" cy="0"/>
        </a:xfrm>
      </p:grpSpPr>
      <p:sp>
        <p:nvSpPr>
          <p:cNvPr id="94" name="Google Shape;94;p7"/>
          <p:cNvSpPr>
            <a:spLocks noGrp="1"/>
          </p:cNvSpPr>
          <p:nvPr>
            <p:ph type="pic" idx="2"/>
          </p:nvPr>
        </p:nvSpPr>
        <p:spPr>
          <a:xfrm>
            <a:off x="0" y="0"/>
            <a:ext cx="6083300" cy="685800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5" name="Google Shape;95;p7"/>
          <p:cNvSpPr/>
          <p:nvPr/>
        </p:nvSpPr>
        <p:spPr>
          <a:xfrm>
            <a:off x="6083808" y="0"/>
            <a:ext cx="6108192" cy="6858000"/>
          </a:xfrm>
          <a:prstGeom prst="rect">
            <a:avLst/>
          </a:prstGeom>
          <a:gradFill>
            <a:gsLst>
              <a:gs pos="0">
                <a:schemeClr val="accent2"/>
              </a:gs>
              <a:gs pos="36000">
                <a:srgbClr val="0F1722"/>
              </a:gs>
              <a:gs pos="69000">
                <a:srgbClr val="0F1722"/>
              </a:gs>
              <a:gs pos="100000">
                <a:schemeClr val="accent5"/>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6" name="Google Shape;96;p7"/>
          <p:cNvSpPr txBox="1">
            <a:spLocks noGrp="1"/>
          </p:cNvSpPr>
          <p:nvPr>
            <p:ph type="title"/>
          </p:nvPr>
        </p:nvSpPr>
        <p:spPr>
          <a:xfrm>
            <a:off x="6769768" y="2133599"/>
            <a:ext cx="4618957" cy="2492461"/>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6000"/>
              <a:buFont typeface="Cabi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7"/>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7"/>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99" name="Google Shape;99;p7"/>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grpSp>
        <p:nvGrpSpPr>
          <p:cNvPr id="100" name="Google Shape;100;p7"/>
          <p:cNvGrpSpPr/>
          <p:nvPr/>
        </p:nvGrpSpPr>
        <p:grpSpPr>
          <a:xfrm>
            <a:off x="6769768" y="1947412"/>
            <a:ext cx="2520148" cy="102440"/>
            <a:chOff x="3631690" y="2252140"/>
            <a:chExt cx="4389743" cy="102440"/>
          </a:xfrm>
        </p:grpSpPr>
        <p:sp>
          <p:nvSpPr>
            <p:cNvPr id="101" name="Google Shape;101;p7"/>
            <p:cNvSpPr/>
            <p:nvPr/>
          </p:nvSpPr>
          <p:spPr>
            <a:xfrm>
              <a:off x="3631690" y="2253996"/>
              <a:ext cx="175203" cy="100584"/>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02" name="Google Shape;102;p7"/>
            <p:cNvCxnSpPr/>
            <p:nvPr/>
          </p:nvCxnSpPr>
          <p:spPr>
            <a:xfrm>
              <a:off x="3681984" y="2307679"/>
              <a:ext cx="4201365" cy="0"/>
            </a:xfrm>
            <a:prstGeom prst="straightConnector1">
              <a:avLst/>
            </a:prstGeom>
            <a:noFill/>
            <a:ln w="12700" cap="flat" cmpd="sng">
              <a:solidFill>
                <a:srgbClr val="7F7F7F"/>
              </a:solidFill>
              <a:prstDash val="solid"/>
              <a:miter lim="800000"/>
              <a:headEnd type="none" w="sm" len="sm"/>
              <a:tailEnd type="none" w="sm" len="sm"/>
            </a:ln>
          </p:spPr>
        </p:cxnSp>
        <p:sp>
          <p:nvSpPr>
            <p:cNvPr id="103" name="Google Shape;103;p7"/>
            <p:cNvSpPr/>
            <p:nvPr/>
          </p:nvSpPr>
          <p:spPr>
            <a:xfrm>
              <a:off x="7845854" y="2252140"/>
              <a:ext cx="175579" cy="100584"/>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grpSp>
        <p:nvGrpSpPr>
          <p:cNvPr id="104" name="Google Shape;104;p7"/>
          <p:cNvGrpSpPr/>
          <p:nvPr/>
        </p:nvGrpSpPr>
        <p:grpSpPr>
          <a:xfrm>
            <a:off x="6769768" y="4654084"/>
            <a:ext cx="2520148" cy="100584"/>
            <a:chOff x="3631690" y="2253996"/>
            <a:chExt cx="4389742" cy="100584"/>
          </a:xfrm>
        </p:grpSpPr>
        <p:sp>
          <p:nvSpPr>
            <p:cNvPr id="105" name="Google Shape;105;p7"/>
            <p:cNvSpPr/>
            <p:nvPr/>
          </p:nvSpPr>
          <p:spPr>
            <a:xfrm>
              <a:off x="3631690" y="2253996"/>
              <a:ext cx="175203" cy="100584"/>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06" name="Google Shape;106;p7"/>
            <p:cNvCxnSpPr/>
            <p:nvPr/>
          </p:nvCxnSpPr>
          <p:spPr>
            <a:xfrm>
              <a:off x="3681984" y="2307679"/>
              <a:ext cx="4201364" cy="0"/>
            </a:xfrm>
            <a:prstGeom prst="straightConnector1">
              <a:avLst/>
            </a:prstGeom>
            <a:noFill/>
            <a:ln w="12700" cap="flat" cmpd="sng">
              <a:solidFill>
                <a:srgbClr val="7F7F7F"/>
              </a:solidFill>
              <a:prstDash val="solid"/>
              <a:miter lim="800000"/>
              <a:headEnd type="none" w="sm" len="sm"/>
              <a:tailEnd type="none" w="sm" len="sm"/>
            </a:ln>
          </p:spPr>
        </p:cxnSp>
        <p:sp>
          <p:nvSpPr>
            <p:cNvPr id="107" name="Google Shape;107;p7"/>
            <p:cNvSpPr/>
            <p:nvPr/>
          </p:nvSpPr>
          <p:spPr>
            <a:xfrm>
              <a:off x="7845853" y="2253996"/>
              <a:ext cx="175579" cy="100584"/>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108" name="Google Shape;108;p7"/>
          <p:cNvSpPr txBox="1">
            <a:spLocks noGrp="1"/>
          </p:cNvSpPr>
          <p:nvPr>
            <p:ph type="subTitle" idx="1"/>
          </p:nvPr>
        </p:nvSpPr>
        <p:spPr>
          <a:xfrm>
            <a:off x="6769767" y="4889444"/>
            <a:ext cx="4618957" cy="590626"/>
          </a:xfrm>
          <a:prstGeom prst="rect">
            <a:avLst/>
          </a:prstGeom>
          <a:noFill/>
          <a:ln>
            <a:noFill/>
          </a:ln>
        </p:spPr>
        <p:txBody>
          <a:bodyPr spcFirstLastPara="1" wrap="square" lIns="0" tIns="0" rIns="0" bIns="0" anchor="t" anchorCtr="0"/>
          <a:lstStyle>
            <a:lvl1pPr lvl="0" algn="l">
              <a:lnSpc>
                <a:spcPct val="100000"/>
              </a:lnSpc>
              <a:spcBef>
                <a:spcPts val="0"/>
              </a:spcBef>
              <a:spcAft>
                <a:spcPts val="0"/>
              </a:spcAft>
              <a:buClr>
                <a:schemeClr val="dk1"/>
              </a:buClr>
              <a:buSzPts val="2800"/>
              <a:buNone/>
              <a:defRPr sz="2800" b="1">
                <a:latin typeface="Quattrocento Sans"/>
                <a:ea typeface="Quattrocento Sans"/>
                <a:cs typeface="Quattrocento Sans"/>
                <a:sym typeface="Quattrocento Sans"/>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9" name="Google Shape;109;p7"/>
          <p:cNvSpPr>
            <a:spLocks noGrp="1"/>
          </p:cNvSpPr>
          <p:nvPr>
            <p:ph type="pic" idx="3"/>
          </p:nvPr>
        </p:nvSpPr>
        <p:spPr>
          <a:xfrm>
            <a:off x="3706368" y="3079602"/>
            <a:ext cx="1481328" cy="758952"/>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Image and Content Layout">
  <p:cSld name="Title, Image and Content Layout">
    <p:spTree>
      <p:nvGrpSpPr>
        <p:cNvPr id="1" name="Shape 110"/>
        <p:cNvGrpSpPr/>
        <p:nvPr/>
      </p:nvGrpSpPr>
      <p:grpSpPr>
        <a:xfrm>
          <a:off x="0" y="0"/>
          <a:ext cx="0" cy="0"/>
          <a:chOff x="0" y="0"/>
          <a:chExt cx="0" cy="0"/>
        </a:xfrm>
      </p:grpSpPr>
      <p:sp>
        <p:nvSpPr>
          <p:cNvPr id="111" name="Google Shape;111;p8"/>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2" name="Google Shape;112;p8"/>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8"/>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114" name="Google Shape;114;p8"/>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15" name="Google Shape;115;p8"/>
          <p:cNvSpPr txBox="1">
            <a:spLocks noGrp="1"/>
          </p:cNvSpPr>
          <p:nvPr>
            <p:ph type="title"/>
          </p:nvPr>
        </p:nvSpPr>
        <p:spPr>
          <a:xfrm>
            <a:off x="6894591" y="1090118"/>
            <a:ext cx="4494133" cy="804338"/>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8"/>
          <p:cNvSpPr txBox="1">
            <a:spLocks noGrp="1"/>
          </p:cNvSpPr>
          <p:nvPr>
            <p:ph type="body" idx="1"/>
          </p:nvPr>
        </p:nvSpPr>
        <p:spPr>
          <a:xfrm>
            <a:off x="6894591" y="2243662"/>
            <a:ext cx="4473108" cy="569085"/>
          </a:xfrm>
          <a:prstGeom prst="rect">
            <a:avLst/>
          </a:prstGeom>
          <a:noFill/>
          <a:ln>
            <a:noFill/>
          </a:ln>
        </p:spPr>
        <p:txBody>
          <a:bodyPr spcFirstLastPara="1" wrap="square" lIns="0" tIns="0" rIns="0" bIns="0" anchor="t" anchorCtr="0"/>
          <a:lstStyle>
            <a:lvl1pPr marL="457200" lvl="0" indent="-228600" algn="l">
              <a:lnSpc>
                <a:spcPct val="100000"/>
              </a:lnSpc>
              <a:spcBef>
                <a:spcPts val="1000"/>
              </a:spcBef>
              <a:spcAft>
                <a:spcPts val="0"/>
              </a:spcAft>
              <a:buClr>
                <a:schemeClr val="dk1"/>
              </a:buClr>
              <a:buSzPts val="1800"/>
              <a:buNone/>
              <a:defRPr sz="1800" b="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117" name="Google Shape;117;p8"/>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118" name="Google Shape;118;p8"/>
          <p:cNvGrpSpPr/>
          <p:nvPr/>
        </p:nvGrpSpPr>
        <p:grpSpPr>
          <a:xfrm flipH="1">
            <a:off x="6924675" y="1993043"/>
            <a:ext cx="5267325" cy="100800"/>
            <a:chOff x="0" y="3240138"/>
            <a:chExt cx="3434400" cy="100800"/>
          </a:xfrm>
        </p:grpSpPr>
        <p:cxnSp>
          <p:nvCxnSpPr>
            <p:cNvPr id="119" name="Google Shape;119;p8"/>
            <p:cNvCxnSpPr/>
            <p:nvPr/>
          </p:nvCxnSpPr>
          <p:spPr>
            <a:xfrm>
              <a:off x="0" y="3290538"/>
              <a:ext cx="3384000" cy="0"/>
            </a:xfrm>
            <a:prstGeom prst="straightConnector1">
              <a:avLst/>
            </a:prstGeom>
            <a:noFill/>
            <a:ln w="9525" cap="flat" cmpd="sng">
              <a:solidFill>
                <a:srgbClr val="7F7F7F"/>
              </a:solidFill>
              <a:prstDash val="solid"/>
              <a:miter lim="800000"/>
              <a:headEnd type="none" w="sm" len="sm"/>
              <a:tailEnd type="none" w="sm" len="sm"/>
            </a:ln>
          </p:spPr>
        </p:cxnSp>
        <p:sp>
          <p:nvSpPr>
            <p:cNvPr id="120" name="Google Shape;120;p8"/>
            <p:cNvSpPr/>
            <p:nvPr/>
          </p:nvSpPr>
          <p:spPr>
            <a:xfrm>
              <a:off x="3368676" y="3240138"/>
              <a:ext cx="65724"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121" name="Google Shape;121;p8"/>
          <p:cNvSpPr txBox="1">
            <a:spLocks noGrp="1"/>
          </p:cNvSpPr>
          <p:nvPr>
            <p:ph type="body" idx="3"/>
          </p:nvPr>
        </p:nvSpPr>
        <p:spPr>
          <a:xfrm>
            <a:off x="6894591" y="2868443"/>
            <a:ext cx="4482996" cy="2432603"/>
          </a:xfrm>
          <a:prstGeom prst="rect">
            <a:avLst/>
          </a:prstGeom>
          <a:noFill/>
          <a:ln>
            <a:noFill/>
          </a:ln>
        </p:spPr>
        <p:txBody>
          <a:bodyPr spcFirstLastPara="1" wrap="square" lIns="0" tIns="0" rIns="0" bIns="0" anchor="t" anchorCtr="0"/>
          <a:lstStyle>
            <a:lvl1pPr marL="457200" lvl="0" indent="-317500" algn="l">
              <a:lnSpc>
                <a:spcPct val="100000"/>
              </a:lnSpc>
              <a:spcBef>
                <a:spcPts val="600"/>
              </a:spcBef>
              <a:spcAft>
                <a:spcPts val="0"/>
              </a:spcAft>
              <a:buClr>
                <a:schemeClr val="dk1"/>
              </a:buClr>
              <a:buSzPts val="1400"/>
              <a:buFont typeface="Courier New"/>
              <a:buChar char="o"/>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cxnSp>
        <p:nvCxnSpPr>
          <p:cNvPr id="122" name="Google Shape;122;p8"/>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123" name="Google Shape;123;p8"/>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24" name="Google Shape;124;p8"/>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125" name="Google Shape;125;p8"/>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26" name="Google Shape;126;p8"/>
          <p:cNvSpPr>
            <a:spLocks noGrp="1"/>
          </p:cNvSpPr>
          <p:nvPr>
            <p:ph type="pic" idx="4"/>
          </p:nvPr>
        </p:nvSpPr>
        <p:spPr>
          <a:xfrm>
            <a:off x="2854411" y="1472184"/>
            <a:ext cx="3246204" cy="5385816"/>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cons Content Layout">
  <p:cSld name="Icons Content Layout">
    <p:spTree>
      <p:nvGrpSpPr>
        <p:cNvPr id="1" name="Shape 127"/>
        <p:cNvGrpSpPr/>
        <p:nvPr/>
      </p:nvGrpSpPr>
      <p:grpSpPr>
        <a:xfrm>
          <a:off x="0" y="0"/>
          <a:ext cx="0" cy="0"/>
          <a:chOff x="0" y="0"/>
          <a:chExt cx="0" cy="0"/>
        </a:xfrm>
      </p:grpSpPr>
      <p:sp>
        <p:nvSpPr>
          <p:cNvPr id="128" name="Google Shape;128;p9"/>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29" name="Google Shape;129;p9"/>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9"/>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131" name="Google Shape;131;p9"/>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32" name="Google Shape;132;p9"/>
          <p:cNvSpPr txBox="1">
            <a:spLocks noGrp="1"/>
          </p:cNvSpPr>
          <p:nvPr>
            <p:ph type="title"/>
          </p:nvPr>
        </p:nvSpPr>
        <p:spPr>
          <a:xfrm>
            <a:off x="6400317" y="707529"/>
            <a:ext cx="4494133" cy="569086"/>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9"/>
          <p:cNvSpPr txBox="1">
            <a:spLocks noGrp="1"/>
          </p:cNvSpPr>
          <p:nvPr>
            <p:ph type="body" idx="1"/>
          </p:nvPr>
        </p:nvSpPr>
        <p:spPr>
          <a:xfrm>
            <a:off x="6400317" y="1625821"/>
            <a:ext cx="4473108" cy="569085"/>
          </a:xfrm>
          <a:prstGeom prst="rect">
            <a:avLst/>
          </a:prstGeom>
          <a:noFill/>
          <a:ln>
            <a:noFill/>
          </a:ln>
        </p:spPr>
        <p:txBody>
          <a:bodyPr spcFirstLastPara="1" wrap="square" lIns="0" tIns="0" rIns="0" bIns="0" anchor="t" anchorCtr="0"/>
          <a:lstStyle>
            <a:lvl1pPr marL="457200" lvl="0" indent="-228600" algn="l">
              <a:lnSpc>
                <a:spcPct val="100000"/>
              </a:lnSpc>
              <a:spcBef>
                <a:spcPts val="1000"/>
              </a:spcBef>
              <a:spcAft>
                <a:spcPts val="0"/>
              </a:spcAft>
              <a:buClr>
                <a:schemeClr val="dk1"/>
              </a:buClr>
              <a:buSzPts val="1800"/>
              <a:buNone/>
              <a:defRPr sz="1800" b="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134" name="Google Shape;134;p9"/>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135" name="Google Shape;135;p9"/>
          <p:cNvGrpSpPr/>
          <p:nvPr/>
        </p:nvGrpSpPr>
        <p:grpSpPr>
          <a:xfrm flipH="1">
            <a:off x="6430402" y="1375202"/>
            <a:ext cx="5761598" cy="100800"/>
            <a:chOff x="-322276" y="3240138"/>
            <a:chExt cx="3756676" cy="100800"/>
          </a:xfrm>
        </p:grpSpPr>
        <p:cxnSp>
          <p:nvCxnSpPr>
            <p:cNvPr id="136" name="Google Shape;136;p9"/>
            <p:cNvCxnSpPr/>
            <p:nvPr/>
          </p:nvCxnSpPr>
          <p:spPr>
            <a:xfrm>
              <a:off x="-322276" y="3290538"/>
              <a:ext cx="3706276" cy="0"/>
            </a:xfrm>
            <a:prstGeom prst="straightConnector1">
              <a:avLst/>
            </a:prstGeom>
            <a:noFill/>
            <a:ln w="9525" cap="flat" cmpd="sng">
              <a:solidFill>
                <a:srgbClr val="7F7F7F"/>
              </a:solidFill>
              <a:prstDash val="solid"/>
              <a:miter lim="800000"/>
              <a:headEnd type="none" w="sm" len="sm"/>
              <a:tailEnd type="none" w="sm" len="sm"/>
            </a:ln>
          </p:spPr>
        </p:cxnSp>
        <p:sp>
          <p:nvSpPr>
            <p:cNvPr id="137" name="Google Shape;137;p9"/>
            <p:cNvSpPr/>
            <p:nvPr/>
          </p:nvSpPr>
          <p:spPr>
            <a:xfrm>
              <a:off x="3368676" y="3240138"/>
              <a:ext cx="65724"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138" name="Google Shape;138;p9"/>
          <p:cNvSpPr txBox="1">
            <a:spLocks noGrp="1"/>
          </p:cNvSpPr>
          <p:nvPr>
            <p:ph type="body" idx="3"/>
          </p:nvPr>
        </p:nvSpPr>
        <p:spPr>
          <a:xfrm>
            <a:off x="2920469" y="3291840"/>
            <a:ext cx="2670048" cy="640080"/>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400"/>
              <a:buFont typeface="Courier New"/>
              <a:buNone/>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cxnSp>
        <p:nvCxnSpPr>
          <p:cNvPr id="139" name="Google Shape;139;p9"/>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140" name="Google Shape;140;p9"/>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41" name="Google Shape;141;p9"/>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142" name="Google Shape;142;p9"/>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43" name="Google Shape;143;p9"/>
          <p:cNvSpPr>
            <a:spLocks noGrp="1"/>
          </p:cNvSpPr>
          <p:nvPr>
            <p:ph type="pic" idx="4"/>
          </p:nvPr>
        </p:nvSpPr>
        <p:spPr>
          <a:xfrm>
            <a:off x="2090460" y="3273552"/>
            <a:ext cx="640080" cy="658368"/>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900"/>
              <a:buFont typeface="Arial"/>
              <a:buNone/>
              <a:defRPr sz="9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4" name="Google Shape;144;p9"/>
          <p:cNvSpPr txBox="1">
            <a:spLocks noGrp="1"/>
          </p:cNvSpPr>
          <p:nvPr>
            <p:ph type="body" idx="5"/>
          </p:nvPr>
        </p:nvSpPr>
        <p:spPr>
          <a:xfrm>
            <a:off x="831850" y="3291840"/>
            <a:ext cx="1209357" cy="640080"/>
          </a:xfrm>
          <a:prstGeom prst="rect">
            <a:avLst/>
          </a:prstGeom>
          <a:noFill/>
          <a:ln>
            <a:noFill/>
          </a:ln>
        </p:spPr>
        <p:txBody>
          <a:bodyPr spcFirstLastPara="1" wrap="square" lIns="0" tIns="0" rIns="0" bIns="0" anchor="t"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145" name="Google Shape;145;p9"/>
          <p:cNvSpPr txBox="1">
            <a:spLocks noGrp="1"/>
          </p:cNvSpPr>
          <p:nvPr>
            <p:ph type="body" idx="6"/>
          </p:nvPr>
        </p:nvSpPr>
        <p:spPr>
          <a:xfrm>
            <a:off x="2920469" y="4427608"/>
            <a:ext cx="2670048" cy="640080"/>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400"/>
              <a:buFont typeface="Courier New"/>
              <a:buNone/>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146" name="Google Shape;146;p9"/>
          <p:cNvSpPr>
            <a:spLocks noGrp="1"/>
          </p:cNvSpPr>
          <p:nvPr>
            <p:ph type="pic" idx="7"/>
          </p:nvPr>
        </p:nvSpPr>
        <p:spPr>
          <a:xfrm>
            <a:off x="2090460" y="4409320"/>
            <a:ext cx="640080" cy="658368"/>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900"/>
              <a:buFont typeface="Arial"/>
              <a:buNone/>
              <a:defRPr sz="9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7" name="Google Shape;147;p9"/>
          <p:cNvSpPr txBox="1">
            <a:spLocks noGrp="1"/>
          </p:cNvSpPr>
          <p:nvPr>
            <p:ph type="body" idx="8"/>
          </p:nvPr>
        </p:nvSpPr>
        <p:spPr>
          <a:xfrm>
            <a:off x="831850" y="4427608"/>
            <a:ext cx="1209357" cy="640080"/>
          </a:xfrm>
          <a:prstGeom prst="rect">
            <a:avLst/>
          </a:prstGeom>
          <a:noFill/>
          <a:ln>
            <a:noFill/>
          </a:ln>
        </p:spPr>
        <p:txBody>
          <a:bodyPr spcFirstLastPara="1" wrap="square" lIns="0" tIns="0" rIns="0" bIns="0" anchor="t"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148" name="Google Shape;148;p9"/>
          <p:cNvSpPr txBox="1">
            <a:spLocks noGrp="1"/>
          </p:cNvSpPr>
          <p:nvPr>
            <p:ph type="body" idx="9"/>
          </p:nvPr>
        </p:nvSpPr>
        <p:spPr>
          <a:xfrm>
            <a:off x="8549426" y="3291840"/>
            <a:ext cx="2670048" cy="640080"/>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400"/>
              <a:buFont typeface="Courier New"/>
              <a:buNone/>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149" name="Google Shape;149;p9"/>
          <p:cNvSpPr>
            <a:spLocks noGrp="1"/>
          </p:cNvSpPr>
          <p:nvPr>
            <p:ph type="pic" idx="13"/>
          </p:nvPr>
        </p:nvSpPr>
        <p:spPr>
          <a:xfrm>
            <a:off x="7719417" y="3273552"/>
            <a:ext cx="640080" cy="658368"/>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900"/>
              <a:buFont typeface="Arial"/>
              <a:buNone/>
              <a:defRPr sz="9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50" name="Google Shape;150;p9"/>
          <p:cNvSpPr txBox="1">
            <a:spLocks noGrp="1"/>
          </p:cNvSpPr>
          <p:nvPr>
            <p:ph type="body" idx="14"/>
          </p:nvPr>
        </p:nvSpPr>
        <p:spPr>
          <a:xfrm>
            <a:off x="6460807" y="3291840"/>
            <a:ext cx="1209357" cy="640080"/>
          </a:xfrm>
          <a:prstGeom prst="rect">
            <a:avLst/>
          </a:prstGeom>
          <a:noFill/>
          <a:ln>
            <a:noFill/>
          </a:ln>
        </p:spPr>
        <p:txBody>
          <a:bodyPr spcFirstLastPara="1" wrap="square" lIns="0" tIns="0" rIns="0" bIns="0" anchor="t"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151" name="Google Shape;151;p9"/>
          <p:cNvSpPr txBox="1">
            <a:spLocks noGrp="1"/>
          </p:cNvSpPr>
          <p:nvPr>
            <p:ph type="body" idx="15"/>
          </p:nvPr>
        </p:nvSpPr>
        <p:spPr>
          <a:xfrm>
            <a:off x="8549426" y="4427608"/>
            <a:ext cx="2670048" cy="640080"/>
          </a:xfrm>
          <a:prstGeom prst="rect">
            <a:avLst/>
          </a:prstGeom>
          <a:noFill/>
          <a:ln>
            <a:noFill/>
          </a:ln>
        </p:spPr>
        <p:txBody>
          <a:bodyPr spcFirstLastPara="1" wrap="square" lIns="0" tIns="0" rIns="0" bIns="0" anchor="t" anchorCtr="0"/>
          <a:lstStyle>
            <a:lvl1pPr marL="457200" lvl="0" indent="-228600" algn="l">
              <a:lnSpc>
                <a:spcPct val="100000"/>
              </a:lnSpc>
              <a:spcBef>
                <a:spcPts val="600"/>
              </a:spcBef>
              <a:spcAft>
                <a:spcPts val="0"/>
              </a:spcAft>
              <a:buClr>
                <a:schemeClr val="dk1"/>
              </a:buClr>
              <a:buSzPts val="1400"/>
              <a:buFont typeface="Courier New"/>
              <a:buNone/>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152" name="Google Shape;152;p9"/>
          <p:cNvSpPr>
            <a:spLocks noGrp="1"/>
          </p:cNvSpPr>
          <p:nvPr>
            <p:ph type="pic" idx="16"/>
          </p:nvPr>
        </p:nvSpPr>
        <p:spPr>
          <a:xfrm>
            <a:off x="7719417" y="4409320"/>
            <a:ext cx="640080" cy="658368"/>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900"/>
              <a:buFont typeface="Arial"/>
              <a:buNone/>
              <a:defRPr sz="9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53" name="Google Shape;153;p9"/>
          <p:cNvSpPr txBox="1">
            <a:spLocks noGrp="1"/>
          </p:cNvSpPr>
          <p:nvPr>
            <p:ph type="body" idx="17"/>
          </p:nvPr>
        </p:nvSpPr>
        <p:spPr>
          <a:xfrm>
            <a:off x="6460807" y="4427608"/>
            <a:ext cx="1209357" cy="640080"/>
          </a:xfrm>
          <a:prstGeom prst="rect">
            <a:avLst/>
          </a:prstGeom>
          <a:noFill/>
          <a:ln>
            <a:noFill/>
          </a:ln>
        </p:spPr>
        <p:txBody>
          <a:bodyPr spcFirstLastPara="1" wrap="square" lIns="0" tIns="0" rIns="0" bIns="0" anchor="t" anchorCtr="0"/>
          <a:lstStyle>
            <a:lvl1pPr marL="457200" lvl="0" indent="-228600" algn="l">
              <a:lnSpc>
                <a:spcPct val="90000"/>
              </a:lnSpc>
              <a:spcBef>
                <a:spcPts val="600"/>
              </a:spcBef>
              <a:spcAft>
                <a:spcPts val="0"/>
              </a:spcAft>
              <a:buClr>
                <a:schemeClr val="dk1"/>
              </a:buClr>
              <a:buSzPts val="2000"/>
              <a:buFont typeface="Courier New"/>
              <a:buNone/>
              <a:defRPr sz="2000" b="1">
                <a:solidFill>
                  <a:schemeClr val="lt2"/>
                </a:solidFill>
                <a:latin typeface="Cabin"/>
                <a:ea typeface="Cabin"/>
                <a:cs typeface="Cabin"/>
                <a:sym typeface="Cabin"/>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onitor and Content Layout">
  <p:cSld name="Monitor and Content Layout">
    <p:spTree>
      <p:nvGrpSpPr>
        <p:cNvPr id="1" name="Shape 154"/>
        <p:cNvGrpSpPr/>
        <p:nvPr/>
      </p:nvGrpSpPr>
      <p:grpSpPr>
        <a:xfrm>
          <a:off x="0" y="0"/>
          <a:ext cx="0" cy="0"/>
          <a:chOff x="0" y="0"/>
          <a:chExt cx="0" cy="0"/>
        </a:xfrm>
      </p:grpSpPr>
      <p:sp>
        <p:nvSpPr>
          <p:cNvPr id="155" name="Google Shape;155;p10"/>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56" name="Google Shape;156;p10"/>
          <p:cNvSpPr txBox="1">
            <a:spLocks noGrp="1"/>
          </p:cNvSpPr>
          <p:nvPr>
            <p:ph type="title"/>
          </p:nvPr>
        </p:nvSpPr>
        <p:spPr>
          <a:xfrm>
            <a:off x="803276" y="2091023"/>
            <a:ext cx="4464049" cy="804338"/>
          </a:xfrm>
          <a:prstGeom prst="rect">
            <a:avLst/>
          </a:prstGeom>
          <a:noFill/>
          <a:ln>
            <a:noFill/>
          </a:ln>
        </p:spPr>
        <p:txBody>
          <a:bodyPr spcFirstLastPara="1" wrap="square" lIns="0" tIns="0" rIns="0" bIns="0" anchor="b" anchorCtr="0"/>
          <a:lstStyle>
            <a:lvl1pPr lvl="0" algn="l">
              <a:lnSpc>
                <a:spcPct val="90000"/>
              </a:lnSpc>
              <a:spcBef>
                <a:spcPts val="0"/>
              </a:spcBef>
              <a:spcAft>
                <a:spcPts val="0"/>
              </a:spcAft>
              <a:buClr>
                <a:schemeClr val="lt2"/>
              </a:buClr>
              <a:buSzPts val="3600"/>
              <a:buFont typeface="Cab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10"/>
          <p:cNvSpPr txBox="1">
            <a:spLocks noGrp="1"/>
          </p:cNvSpPr>
          <p:nvPr>
            <p:ph type="body" idx="1"/>
          </p:nvPr>
        </p:nvSpPr>
        <p:spPr>
          <a:xfrm>
            <a:off x="826770" y="3244567"/>
            <a:ext cx="4443165" cy="569085"/>
          </a:xfrm>
          <a:prstGeom prst="rect">
            <a:avLst/>
          </a:prstGeom>
          <a:noFill/>
          <a:ln>
            <a:noFill/>
          </a:ln>
        </p:spPr>
        <p:txBody>
          <a:bodyPr spcFirstLastPara="1" wrap="square" lIns="0" tIns="0" rIns="0" bIns="0" anchor="t" anchorCtr="0"/>
          <a:lstStyle>
            <a:lvl1pPr marL="457200" lvl="0" indent="-228600" algn="l">
              <a:lnSpc>
                <a:spcPct val="100000"/>
              </a:lnSpc>
              <a:spcBef>
                <a:spcPts val="1000"/>
              </a:spcBef>
              <a:spcAft>
                <a:spcPts val="0"/>
              </a:spcAft>
              <a:buClr>
                <a:schemeClr val="dk1"/>
              </a:buClr>
              <a:buSzPts val="1800"/>
              <a:buNone/>
              <a:defRPr sz="1800" b="1">
                <a:solidFill>
                  <a:schemeClr val="dk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158" name="Google Shape;158;p10"/>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0"/>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GOLD PRICE PREDICTION</a:t>
            </a:r>
            <a:endParaRPr/>
          </a:p>
        </p:txBody>
      </p:sp>
      <p:sp>
        <p:nvSpPr>
          <p:cNvPr id="160" name="Google Shape;160;p10"/>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61" name="Google Shape;161;p10"/>
          <p:cNvSpPr/>
          <p:nvPr/>
        </p:nvSpPr>
        <p:spPr>
          <a:xfrm>
            <a:off x="6192163" y="1435133"/>
            <a:ext cx="5175504" cy="4187952"/>
          </a:xfrm>
          <a:prstGeom prst="rect">
            <a:avLst/>
          </a:prstGeom>
          <a:blipFill rotWithShape="1">
            <a:blip r:embed="rId2">
              <a:alphaModFix/>
            </a:blip>
            <a:stretch>
              <a:fillRect t="1503" b="1502"/>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62" name="Google Shape;162;p10"/>
          <p:cNvSpPr>
            <a:spLocks noGrp="1"/>
          </p:cNvSpPr>
          <p:nvPr>
            <p:ph type="pic" idx="2"/>
          </p:nvPr>
        </p:nvSpPr>
        <p:spPr>
          <a:xfrm>
            <a:off x="831850" y="859665"/>
            <a:ext cx="1078992" cy="54864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163" name="Google Shape;163;p10"/>
          <p:cNvGrpSpPr/>
          <p:nvPr/>
        </p:nvGrpSpPr>
        <p:grpSpPr>
          <a:xfrm>
            <a:off x="0" y="2993948"/>
            <a:ext cx="3434400" cy="100800"/>
            <a:chOff x="0" y="3240138"/>
            <a:chExt cx="3434400" cy="100800"/>
          </a:xfrm>
        </p:grpSpPr>
        <p:cxnSp>
          <p:nvCxnSpPr>
            <p:cNvPr id="164" name="Google Shape;164;p10"/>
            <p:cNvCxnSpPr/>
            <p:nvPr/>
          </p:nvCxnSpPr>
          <p:spPr>
            <a:xfrm>
              <a:off x="0" y="3290538"/>
              <a:ext cx="3384000" cy="0"/>
            </a:xfrm>
            <a:prstGeom prst="straightConnector1">
              <a:avLst/>
            </a:prstGeom>
            <a:noFill/>
            <a:ln w="9525" cap="flat" cmpd="sng">
              <a:solidFill>
                <a:srgbClr val="7F7F7F"/>
              </a:solidFill>
              <a:prstDash val="solid"/>
              <a:miter lim="800000"/>
              <a:headEnd type="none" w="sm" len="sm"/>
              <a:tailEnd type="none" w="sm" len="sm"/>
            </a:ln>
          </p:spPr>
        </p:cxnSp>
        <p:sp>
          <p:nvSpPr>
            <p:cNvPr id="165" name="Google Shape;165;p10"/>
            <p:cNvSpPr/>
            <p:nvPr/>
          </p:nvSpPr>
          <p:spPr>
            <a:xfrm>
              <a:off x="3333600" y="3240138"/>
              <a:ext cx="100800" cy="1008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166" name="Google Shape;166;p10"/>
          <p:cNvSpPr txBox="1">
            <a:spLocks noGrp="1"/>
          </p:cNvSpPr>
          <p:nvPr>
            <p:ph type="body" idx="3"/>
          </p:nvPr>
        </p:nvSpPr>
        <p:spPr>
          <a:xfrm>
            <a:off x="815720" y="3869349"/>
            <a:ext cx="4452987" cy="1328330"/>
          </a:xfrm>
          <a:prstGeom prst="rect">
            <a:avLst/>
          </a:prstGeom>
          <a:noFill/>
          <a:ln>
            <a:noFill/>
          </a:ln>
        </p:spPr>
        <p:txBody>
          <a:bodyPr spcFirstLastPara="1" wrap="square" lIns="0" tIns="0" rIns="0" bIns="0" anchor="t" anchorCtr="0"/>
          <a:lstStyle>
            <a:lvl1pPr marL="457200" lvl="0" indent="-317500" algn="l">
              <a:lnSpc>
                <a:spcPct val="100000"/>
              </a:lnSpc>
              <a:spcBef>
                <a:spcPts val="600"/>
              </a:spcBef>
              <a:spcAft>
                <a:spcPts val="0"/>
              </a:spcAft>
              <a:buClr>
                <a:schemeClr val="dk1"/>
              </a:buClr>
              <a:buSzPts val="1400"/>
              <a:buFont typeface="Courier New"/>
              <a:buChar char="o"/>
              <a:defRPr sz="1400">
                <a:solidFill>
                  <a:schemeClr val="dk2"/>
                </a:solidFill>
              </a:defRPr>
            </a:lvl1pPr>
            <a:lvl2pPr marL="914400" lvl="1" indent="-228600" algn="l">
              <a:lnSpc>
                <a:spcPct val="90000"/>
              </a:lnSpc>
              <a:spcBef>
                <a:spcPts val="500"/>
              </a:spcBef>
              <a:spcAft>
                <a:spcPts val="0"/>
              </a:spcAft>
              <a:buClr>
                <a:srgbClr val="88CFCF"/>
              </a:buClr>
              <a:buSzPts val="2000"/>
              <a:buNone/>
              <a:defRPr sz="2000">
                <a:solidFill>
                  <a:srgbClr val="88CFCF"/>
                </a:solidFill>
              </a:defRPr>
            </a:lvl2pPr>
            <a:lvl3pPr marL="1371600" lvl="2" indent="-228600" algn="l">
              <a:lnSpc>
                <a:spcPct val="90000"/>
              </a:lnSpc>
              <a:spcBef>
                <a:spcPts val="500"/>
              </a:spcBef>
              <a:spcAft>
                <a:spcPts val="0"/>
              </a:spcAft>
              <a:buClr>
                <a:srgbClr val="88CFCF"/>
              </a:buClr>
              <a:buSzPts val="1800"/>
              <a:buNone/>
              <a:defRPr sz="1800">
                <a:solidFill>
                  <a:srgbClr val="88CFCF"/>
                </a:solidFill>
              </a:defRPr>
            </a:lvl3pPr>
            <a:lvl4pPr marL="1828800" lvl="3" indent="-228600" algn="l">
              <a:lnSpc>
                <a:spcPct val="90000"/>
              </a:lnSpc>
              <a:spcBef>
                <a:spcPts val="500"/>
              </a:spcBef>
              <a:spcAft>
                <a:spcPts val="0"/>
              </a:spcAft>
              <a:buClr>
                <a:srgbClr val="88CFCF"/>
              </a:buClr>
              <a:buSzPts val="1600"/>
              <a:buNone/>
              <a:defRPr sz="1600">
                <a:solidFill>
                  <a:srgbClr val="88CFCF"/>
                </a:solidFill>
              </a:defRPr>
            </a:lvl4pPr>
            <a:lvl5pPr marL="2286000" lvl="4" indent="-228600" algn="l">
              <a:lnSpc>
                <a:spcPct val="90000"/>
              </a:lnSpc>
              <a:spcBef>
                <a:spcPts val="500"/>
              </a:spcBef>
              <a:spcAft>
                <a:spcPts val="0"/>
              </a:spcAft>
              <a:buClr>
                <a:srgbClr val="88CFCF"/>
              </a:buClr>
              <a:buSzPts val="1600"/>
              <a:buNone/>
              <a:defRPr sz="1600">
                <a:solidFill>
                  <a:srgbClr val="88CFCF"/>
                </a:solidFill>
              </a:defRPr>
            </a:lvl5pPr>
            <a:lvl6pPr marL="2743200" lvl="5" indent="-228600" algn="l">
              <a:lnSpc>
                <a:spcPct val="90000"/>
              </a:lnSpc>
              <a:spcBef>
                <a:spcPts val="500"/>
              </a:spcBef>
              <a:spcAft>
                <a:spcPts val="0"/>
              </a:spcAft>
              <a:buClr>
                <a:srgbClr val="88CFCF"/>
              </a:buClr>
              <a:buSzPts val="1600"/>
              <a:buNone/>
              <a:defRPr sz="1600">
                <a:solidFill>
                  <a:srgbClr val="88CFCF"/>
                </a:solidFill>
              </a:defRPr>
            </a:lvl6pPr>
            <a:lvl7pPr marL="3200400" lvl="6" indent="-228600" algn="l">
              <a:lnSpc>
                <a:spcPct val="90000"/>
              </a:lnSpc>
              <a:spcBef>
                <a:spcPts val="500"/>
              </a:spcBef>
              <a:spcAft>
                <a:spcPts val="0"/>
              </a:spcAft>
              <a:buClr>
                <a:srgbClr val="88CFCF"/>
              </a:buClr>
              <a:buSzPts val="1600"/>
              <a:buNone/>
              <a:defRPr sz="1600">
                <a:solidFill>
                  <a:srgbClr val="88CFCF"/>
                </a:solidFill>
              </a:defRPr>
            </a:lvl7pPr>
            <a:lvl8pPr marL="3657600" lvl="7" indent="-228600" algn="l">
              <a:lnSpc>
                <a:spcPct val="90000"/>
              </a:lnSpc>
              <a:spcBef>
                <a:spcPts val="500"/>
              </a:spcBef>
              <a:spcAft>
                <a:spcPts val="0"/>
              </a:spcAft>
              <a:buClr>
                <a:srgbClr val="88CFCF"/>
              </a:buClr>
              <a:buSzPts val="1600"/>
              <a:buNone/>
              <a:defRPr sz="1600">
                <a:solidFill>
                  <a:srgbClr val="88CFCF"/>
                </a:solidFill>
              </a:defRPr>
            </a:lvl8pPr>
            <a:lvl9pPr marL="4114800" lvl="8" indent="-228600" algn="l">
              <a:lnSpc>
                <a:spcPct val="90000"/>
              </a:lnSpc>
              <a:spcBef>
                <a:spcPts val="500"/>
              </a:spcBef>
              <a:spcAft>
                <a:spcPts val="0"/>
              </a:spcAft>
              <a:buClr>
                <a:srgbClr val="88CFCF"/>
              </a:buClr>
              <a:buSzPts val="1600"/>
              <a:buNone/>
              <a:defRPr sz="1600">
                <a:solidFill>
                  <a:srgbClr val="88CFCF"/>
                </a:solidFill>
              </a:defRPr>
            </a:lvl9pPr>
          </a:lstStyle>
          <a:p>
            <a:endParaRPr/>
          </a:p>
        </p:txBody>
      </p:sp>
      <p:sp>
        <p:nvSpPr>
          <p:cNvPr id="167" name="Google Shape;167;p10"/>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68" name="Google Shape;168;p10"/>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169" name="Google Shape;169;p10"/>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70" name="Google Shape;170;p10"/>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
        <p:nvSpPr>
          <p:cNvPr id="171" name="Google Shape;171;p10"/>
          <p:cNvSpPr>
            <a:spLocks noGrp="1"/>
          </p:cNvSpPr>
          <p:nvPr>
            <p:ph type="pic" idx="4"/>
          </p:nvPr>
        </p:nvSpPr>
        <p:spPr>
          <a:xfrm>
            <a:off x="6362829" y="1673942"/>
            <a:ext cx="4853962" cy="3141406"/>
          </a:xfrm>
          <a:prstGeom prst="rect">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2"/>
              </a:buClr>
              <a:buSzPts val="3600"/>
              <a:buFont typeface="Cabin"/>
              <a:buNone/>
              <a:defRPr sz="3600" b="1" i="0" u="none" strike="noStrike" cap="non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
          <p:cNvSpPr txBox="1">
            <a:spLocks noGrp="1"/>
          </p:cNvSpPr>
          <p:nvPr>
            <p:ph type="dt" idx="10"/>
          </p:nvPr>
        </p:nvSpPr>
        <p:spPr>
          <a:xfrm>
            <a:off x="10016836" y="5878720"/>
            <a:ext cx="1336964" cy="298800"/>
          </a:xfrm>
          <a:prstGeom prst="rect">
            <a:avLst/>
          </a:prstGeom>
          <a:noFill/>
          <a:ln>
            <a:noFill/>
          </a:ln>
        </p:spPr>
        <p:txBody>
          <a:bodyPr spcFirstLastPara="1" wrap="square" lIns="0" tIns="0" rIns="0" bIns="0" anchor="ctr" anchorCtr="0"/>
          <a:lstStyle>
            <a:lvl1pPr marR="0" lvl="0" algn="r" rtl="0">
              <a:spcBef>
                <a:spcPts val="0"/>
              </a:spcBef>
              <a:spcAft>
                <a:spcPts val="0"/>
              </a:spcAft>
              <a:buSzPts val="1400"/>
              <a:buNone/>
              <a:defRPr sz="1000" b="0" i="0" u="none" strike="noStrike" cap="none">
                <a:solidFill>
                  <a:srgbClr val="7F7F7F"/>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
          <p:cNvSpPr txBox="1">
            <a:spLocks noGrp="1"/>
          </p:cNvSpPr>
          <p:nvPr>
            <p:ph type="ftr" idx="11"/>
          </p:nvPr>
        </p:nvSpPr>
        <p:spPr>
          <a:xfrm>
            <a:off x="1169960" y="5878720"/>
            <a:ext cx="2915733" cy="2988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7F7F7F"/>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r>
              <a:rPr lang="en-US"/>
              <a:t>GOLD PRICE PREDICTION</a:t>
            </a:r>
            <a:endParaRPr/>
          </a:p>
        </p:txBody>
      </p:sp>
      <p:sp>
        <p:nvSpPr>
          <p:cNvPr id="14" name="Google Shape;14;p1"/>
          <p:cNvSpPr txBox="1">
            <a:spLocks noGrp="1"/>
          </p:cNvSpPr>
          <p:nvPr>
            <p:ph type="sldNum" idx="12"/>
          </p:nvPr>
        </p:nvSpPr>
        <p:spPr>
          <a:xfrm>
            <a:off x="778643" y="5879656"/>
            <a:ext cx="354492" cy="29730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0" i="0" u="none" strike="noStrike" cap="none">
                <a:solidFill>
                  <a:schemeClr val="lt2"/>
                </a:solidFill>
                <a:latin typeface="Quattrocento Sans"/>
                <a:ea typeface="Quattrocento Sans"/>
                <a:cs typeface="Quattrocento Sans"/>
                <a:sym typeface="Quattrocento Sans"/>
              </a:defRPr>
            </a:lvl1pPr>
            <a:lvl2pPr marL="0" marR="0" lvl="1" indent="0" algn="ctr" rtl="0">
              <a:spcBef>
                <a:spcPts val="0"/>
              </a:spcBef>
              <a:buNone/>
              <a:defRPr sz="1000" b="0" i="0" u="none" strike="noStrike" cap="none">
                <a:solidFill>
                  <a:schemeClr val="lt2"/>
                </a:solidFill>
                <a:latin typeface="Quattrocento Sans"/>
                <a:ea typeface="Quattrocento Sans"/>
                <a:cs typeface="Quattrocento Sans"/>
                <a:sym typeface="Quattrocento Sans"/>
              </a:defRPr>
            </a:lvl2pPr>
            <a:lvl3pPr marL="0" marR="0" lvl="2" indent="0" algn="ctr" rtl="0">
              <a:spcBef>
                <a:spcPts val="0"/>
              </a:spcBef>
              <a:buNone/>
              <a:defRPr sz="1000" b="0" i="0" u="none" strike="noStrike" cap="none">
                <a:solidFill>
                  <a:schemeClr val="lt2"/>
                </a:solidFill>
                <a:latin typeface="Quattrocento Sans"/>
                <a:ea typeface="Quattrocento Sans"/>
                <a:cs typeface="Quattrocento Sans"/>
                <a:sym typeface="Quattrocento Sans"/>
              </a:defRPr>
            </a:lvl3pPr>
            <a:lvl4pPr marL="0" marR="0" lvl="3" indent="0" algn="ctr" rtl="0">
              <a:spcBef>
                <a:spcPts val="0"/>
              </a:spcBef>
              <a:buNone/>
              <a:defRPr sz="1000" b="0" i="0" u="none" strike="noStrike" cap="none">
                <a:solidFill>
                  <a:schemeClr val="lt2"/>
                </a:solidFill>
                <a:latin typeface="Quattrocento Sans"/>
                <a:ea typeface="Quattrocento Sans"/>
                <a:cs typeface="Quattrocento Sans"/>
                <a:sym typeface="Quattrocento Sans"/>
              </a:defRPr>
            </a:lvl4pPr>
            <a:lvl5pPr marL="0" marR="0" lvl="4" indent="0" algn="ctr" rtl="0">
              <a:spcBef>
                <a:spcPts val="0"/>
              </a:spcBef>
              <a:buNone/>
              <a:defRPr sz="1000" b="0" i="0" u="none" strike="noStrike" cap="none">
                <a:solidFill>
                  <a:schemeClr val="lt2"/>
                </a:solidFill>
                <a:latin typeface="Quattrocento Sans"/>
                <a:ea typeface="Quattrocento Sans"/>
                <a:cs typeface="Quattrocento Sans"/>
                <a:sym typeface="Quattrocento Sans"/>
              </a:defRPr>
            </a:lvl5pPr>
            <a:lvl6pPr marL="0" marR="0" lvl="5" indent="0" algn="ctr" rtl="0">
              <a:spcBef>
                <a:spcPts val="0"/>
              </a:spcBef>
              <a:buNone/>
              <a:defRPr sz="1000" b="0" i="0" u="none" strike="noStrike" cap="none">
                <a:solidFill>
                  <a:schemeClr val="lt2"/>
                </a:solidFill>
                <a:latin typeface="Quattrocento Sans"/>
                <a:ea typeface="Quattrocento Sans"/>
                <a:cs typeface="Quattrocento Sans"/>
                <a:sym typeface="Quattrocento Sans"/>
              </a:defRPr>
            </a:lvl6pPr>
            <a:lvl7pPr marL="0" marR="0" lvl="6" indent="0" algn="ctr" rtl="0">
              <a:spcBef>
                <a:spcPts val="0"/>
              </a:spcBef>
              <a:buNone/>
              <a:defRPr sz="1000" b="0" i="0" u="none" strike="noStrike" cap="none">
                <a:solidFill>
                  <a:schemeClr val="lt2"/>
                </a:solidFill>
                <a:latin typeface="Quattrocento Sans"/>
                <a:ea typeface="Quattrocento Sans"/>
                <a:cs typeface="Quattrocento Sans"/>
                <a:sym typeface="Quattrocento Sans"/>
              </a:defRPr>
            </a:lvl7pPr>
            <a:lvl8pPr marL="0" marR="0" lvl="7" indent="0" algn="ctr" rtl="0">
              <a:spcBef>
                <a:spcPts val="0"/>
              </a:spcBef>
              <a:buNone/>
              <a:defRPr sz="1000" b="0" i="0" u="none" strike="noStrike" cap="none">
                <a:solidFill>
                  <a:schemeClr val="lt2"/>
                </a:solidFill>
                <a:latin typeface="Quattrocento Sans"/>
                <a:ea typeface="Quattrocento Sans"/>
                <a:cs typeface="Quattrocento Sans"/>
                <a:sym typeface="Quattrocento Sans"/>
              </a:defRPr>
            </a:lvl8pPr>
            <a:lvl9pPr marL="0" marR="0" lvl="8" indent="0" algn="ctr" rtl="0">
              <a:spcBef>
                <a:spcPts val="0"/>
              </a:spcBef>
              <a:buNone/>
              <a:defRPr sz="1000" b="0" i="0" u="none" strike="noStrike" cap="none">
                <a:solidFill>
                  <a:schemeClr val="lt2"/>
                </a:solidFill>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US"/>
              <a:t>‹#›</a:t>
            </a:fld>
            <a:endParaRPr/>
          </a:p>
        </p:txBody>
      </p:sp>
      <p:sp>
        <p:nvSpPr>
          <p:cNvPr id="15" name="Google Shape;15;p1"/>
          <p:cNvSpPr/>
          <p:nvPr/>
        </p:nvSpPr>
        <p:spPr>
          <a:xfrm>
            <a:off x="809310" y="5879656"/>
            <a:ext cx="283464" cy="283464"/>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cxnSp>
        <p:nvCxnSpPr>
          <p:cNvPr id="16" name="Google Shape;16;p1"/>
          <p:cNvCxnSpPr/>
          <p:nvPr/>
        </p:nvCxnSpPr>
        <p:spPr>
          <a:xfrm>
            <a:off x="11580000" y="6020920"/>
            <a:ext cx="612000" cy="0"/>
          </a:xfrm>
          <a:prstGeom prst="straightConnector1">
            <a:avLst/>
          </a:prstGeom>
          <a:noFill/>
          <a:ln w="9525" cap="flat" cmpd="sng">
            <a:solidFill>
              <a:srgbClr val="7F7F7F"/>
            </a:solidFill>
            <a:prstDash val="solid"/>
            <a:miter lim="800000"/>
            <a:headEnd type="none" w="sm" len="sm"/>
            <a:tailEnd type="none" w="sm" len="sm"/>
          </a:ln>
        </p:spPr>
      </p:cxnSp>
      <p:sp>
        <p:nvSpPr>
          <p:cNvPr id="17" name="Google Shape;17;p1"/>
          <p:cNvSpPr/>
          <p:nvPr/>
        </p:nvSpPr>
        <p:spPr>
          <a:xfrm>
            <a:off x="11466563" y="5966056"/>
            <a:ext cx="109728" cy="109728"/>
          </a:xfrm>
          <a:prstGeom prst="ellipse">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cxnSp>
        <p:nvCxnSpPr>
          <p:cNvPr id="18" name="Google Shape;18;p1"/>
          <p:cNvCxnSpPr/>
          <p:nvPr/>
        </p:nvCxnSpPr>
        <p:spPr>
          <a:xfrm rot="10800000" flipH="1">
            <a:off x="0" y="6020920"/>
            <a:ext cx="803275" cy="468"/>
          </a:xfrm>
          <a:prstGeom prst="straightConnector1">
            <a:avLst/>
          </a:prstGeom>
          <a:noFill/>
          <a:ln w="9525" cap="flat" cmpd="sng">
            <a:solidFill>
              <a:srgbClr val="7F7F7F"/>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527">
          <p15:clr>
            <a:srgbClr val="F26B43"/>
          </p15:clr>
        </p15:guide>
        <p15:guide id="2" pos="7174">
          <p15:clr>
            <a:srgbClr val="F26B43"/>
          </p15:clr>
        </p15:guide>
        <p15:guide id="3" pos="506">
          <p15:clr>
            <a:srgbClr val="F26B43"/>
          </p15:clr>
        </p15:guide>
        <p15:guide id="4" orient="horz" pos="3793">
          <p15:clr>
            <a:srgbClr val="F26B43"/>
          </p15:clr>
        </p15:guide>
        <p15:guide id="5" pos="3840">
          <p15:clr>
            <a:srgbClr val="F26B43"/>
          </p15:clr>
        </p15:guide>
        <p15:guide id="6" orient="horz" pos="2160">
          <p15:clr>
            <a:srgbClr val="F26B43"/>
          </p15:clr>
        </p15:guide>
        <p15:guide id="7" pos="3318">
          <p15:clr>
            <a:srgbClr val="F26B43"/>
          </p15:clr>
        </p15:guide>
        <p15:guide id="8" pos="436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hyperlink" Target="https://www.tutorialspoint.com/artificial_neural_network/artificial_neural_network_supervised_learning.htm" TargetMode="Externa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8"/>
          <p:cNvSpPr txBox="1">
            <a:spLocks noGrp="1"/>
          </p:cNvSpPr>
          <p:nvPr>
            <p:ph type="ctrTitle"/>
          </p:nvPr>
        </p:nvSpPr>
        <p:spPr>
          <a:xfrm>
            <a:off x="1524000" y="1844725"/>
            <a:ext cx="9144000" cy="2428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2"/>
              </a:buClr>
              <a:buSzPts val="6000"/>
              <a:buFont typeface="Cabin"/>
              <a:buNone/>
            </a:pPr>
            <a:r>
              <a:rPr lang="en-US" sz="4800" dirty="0"/>
              <a:t>Gold Price Prediction</a:t>
            </a:r>
            <a:endParaRPr sz="4800" dirty="0"/>
          </a:p>
          <a:p>
            <a:pPr marL="0" lvl="0" indent="0" algn="ctr" rtl="0">
              <a:lnSpc>
                <a:spcPct val="90000"/>
              </a:lnSpc>
              <a:spcBef>
                <a:spcPts val="0"/>
              </a:spcBef>
              <a:spcAft>
                <a:spcPts val="0"/>
              </a:spcAft>
              <a:buClr>
                <a:schemeClr val="lt2"/>
              </a:buClr>
              <a:buSzPts val="6000"/>
              <a:buFont typeface="Cabin"/>
              <a:buNone/>
            </a:pPr>
            <a:r>
              <a:rPr lang="en-US" sz="4800" dirty="0"/>
              <a:t>Using Backpropagation algorithm</a:t>
            </a:r>
            <a:endParaRPr sz="4800" dirty="0"/>
          </a:p>
        </p:txBody>
      </p:sp>
      <p:sp>
        <p:nvSpPr>
          <p:cNvPr id="727" name="Google Shape;727;p38"/>
          <p:cNvSpPr txBox="1">
            <a:spLocks noGrp="1"/>
          </p:cNvSpPr>
          <p:nvPr>
            <p:ph type="subTitle" idx="1"/>
          </p:nvPr>
        </p:nvSpPr>
        <p:spPr>
          <a:xfrm>
            <a:off x="3539100" y="4941900"/>
            <a:ext cx="5113800" cy="19161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1"/>
              </a:buClr>
              <a:buSzPts val="1800"/>
              <a:buNone/>
            </a:pPr>
            <a:r>
              <a:rPr lang="en-US" sz="1800" dirty="0"/>
              <a:t>BY</a:t>
            </a:r>
            <a:endParaRPr sz="1800" dirty="0"/>
          </a:p>
          <a:p>
            <a:pPr marL="0" lvl="0" indent="0" algn="ctr" rtl="0">
              <a:lnSpc>
                <a:spcPct val="100000"/>
              </a:lnSpc>
              <a:spcBef>
                <a:spcPts val="0"/>
              </a:spcBef>
              <a:spcAft>
                <a:spcPts val="0"/>
              </a:spcAft>
              <a:buClr>
                <a:schemeClr val="dk1"/>
              </a:buClr>
              <a:buSzPts val="1800"/>
              <a:buNone/>
            </a:pPr>
            <a:endParaRPr sz="1800" dirty="0">
              <a:solidFill>
                <a:srgbClr val="00FFFF"/>
              </a:solidFill>
              <a:latin typeface="Arial"/>
              <a:ea typeface="Arial"/>
              <a:cs typeface="Arial"/>
              <a:sym typeface="Arial"/>
            </a:endParaRPr>
          </a:p>
          <a:p>
            <a:pPr marL="0" lvl="0" indent="0" algn="ctr" rtl="0">
              <a:lnSpc>
                <a:spcPct val="100000"/>
              </a:lnSpc>
              <a:spcBef>
                <a:spcPts val="0"/>
              </a:spcBef>
              <a:spcAft>
                <a:spcPts val="0"/>
              </a:spcAft>
              <a:buClr>
                <a:schemeClr val="dk1"/>
              </a:buClr>
              <a:buSzPts val="1800"/>
              <a:buNone/>
            </a:pPr>
            <a:r>
              <a:rPr lang="en-US" sz="2000" dirty="0">
                <a:solidFill>
                  <a:srgbClr val="6FA8DC"/>
                </a:solidFill>
                <a:latin typeface="Arial"/>
                <a:ea typeface="Arial"/>
                <a:cs typeface="Arial"/>
                <a:sym typeface="Arial"/>
              </a:rPr>
              <a:t>  </a:t>
            </a:r>
            <a:r>
              <a:rPr lang="en-US" sz="2000" dirty="0">
                <a:solidFill>
                  <a:schemeClr val="accent1">
                    <a:lumMod val="75000"/>
                    <a:lumOff val="25000"/>
                  </a:schemeClr>
                </a:solidFill>
                <a:latin typeface="Arial"/>
                <a:ea typeface="Arial"/>
                <a:cs typeface="Arial"/>
                <a:sym typeface="Arial"/>
              </a:rPr>
              <a:t>Deepak Baral        42002</a:t>
            </a:r>
            <a:endParaRPr sz="2000" dirty="0">
              <a:solidFill>
                <a:schemeClr val="accent1">
                  <a:lumMod val="75000"/>
                  <a:lumOff val="25000"/>
                </a:schemeClr>
              </a:solidFill>
              <a:latin typeface="Arial"/>
              <a:ea typeface="Arial"/>
              <a:cs typeface="Arial"/>
              <a:sym typeface="Arial"/>
            </a:endParaRPr>
          </a:p>
          <a:p>
            <a:pPr marL="0" lvl="0" indent="0" algn="ctr" rtl="0">
              <a:lnSpc>
                <a:spcPct val="100000"/>
              </a:lnSpc>
              <a:spcBef>
                <a:spcPts val="0"/>
              </a:spcBef>
              <a:spcAft>
                <a:spcPts val="0"/>
              </a:spcAft>
              <a:buClr>
                <a:schemeClr val="dk1"/>
              </a:buClr>
              <a:buSzPts val="2800"/>
              <a:buNone/>
            </a:pPr>
            <a:r>
              <a:rPr lang="en-US" dirty="0"/>
              <a:t> </a:t>
            </a:r>
            <a:endParaRPr sz="1900" dirty="0"/>
          </a:p>
        </p:txBody>
      </p:sp>
      <p:sp>
        <p:nvSpPr>
          <p:cNvPr id="728" name="Google Shape;728;p38"/>
          <p:cNvSpPr txBox="1"/>
          <p:nvPr/>
        </p:nvSpPr>
        <p:spPr>
          <a:xfrm>
            <a:off x="3539100" y="1916550"/>
            <a:ext cx="5113800"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 </a:t>
            </a:r>
            <a:r>
              <a:rPr lang="en-US" sz="2000" b="1" dirty="0">
                <a:solidFill>
                  <a:schemeClr val="dk1"/>
                </a:solidFill>
                <a:latin typeface="Quattrocento Sans"/>
                <a:ea typeface="Quattrocento Sans"/>
                <a:cs typeface="Quattrocento Sans"/>
                <a:sym typeface="Quattrocento Sans"/>
              </a:rPr>
              <a:t> ETEG 425: Neural Network and Fuzzy logic</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D3E68-8C85-4899-9F6D-04ED02A9F1C0}"/>
              </a:ext>
            </a:extLst>
          </p:cNvPr>
          <p:cNvSpPr>
            <a:spLocks noGrp="1"/>
          </p:cNvSpPr>
          <p:nvPr>
            <p:ph type="title"/>
          </p:nvPr>
        </p:nvSpPr>
        <p:spPr/>
        <p:txBody>
          <a:bodyPr/>
          <a:lstStyle/>
          <a:p>
            <a:r>
              <a:rPr lang="en-US" dirty="0"/>
              <a:t>Literature survey…</a:t>
            </a:r>
          </a:p>
        </p:txBody>
      </p:sp>
      <p:sp>
        <p:nvSpPr>
          <p:cNvPr id="5" name="Footer Placeholder 4">
            <a:extLst>
              <a:ext uri="{FF2B5EF4-FFF2-40B4-BE49-F238E27FC236}">
                <a16:creationId xmlns:a16="http://schemas.microsoft.com/office/drawing/2014/main" id="{DCEA1F1F-C563-4E2F-B043-8B7BFA2372B8}"/>
              </a:ext>
            </a:extLst>
          </p:cNvPr>
          <p:cNvSpPr>
            <a:spLocks noGrp="1"/>
          </p:cNvSpPr>
          <p:nvPr>
            <p:ph type="ftr" idx="11"/>
          </p:nvPr>
        </p:nvSpPr>
        <p:spPr/>
        <p:txBody>
          <a:bodyPr/>
          <a:lstStyle/>
          <a:p>
            <a:r>
              <a:rPr lang="en-US"/>
              <a:t>GOLD PRICE PREDICTION</a:t>
            </a:r>
          </a:p>
        </p:txBody>
      </p:sp>
      <p:sp>
        <p:nvSpPr>
          <p:cNvPr id="3" name="Slide Number Placeholder 1">
            <a:extLst>
              <a:ext uri="{FF2B5EF4-FFF2-40B4-BE49-F238E27FC236}">
                <a16:creationId xmlns:a16="http://schemas.microsoft.com/office/drawing/2014/main" id="{82372AF1-20A6-45FC-B483-3A6F75BC4D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sp>
        <p:nvSpPr>
          <p:cNvPr id="9" name="Text Placeholder 8">
            <a:extLst>
              <a:ext uri="{FF2B5EF4-FFF2-40B4-BE49-F238E27FC236}">
                <a16:creationId xmlns:a16="http://schemas.microsoft.com/office/drawing/2014/main" id="{4D9A90A8-F44A-41C7-B6A0-2FC6052CF3C6}"/>
              </a:ext>
            </a:extLst>
          </p:cNvPr>
          <p:cNvSpPr>
            <a:spLocks noGrp="1"/>
          </p:cNvSpPr>
          <p:nvPr>
            <p:ph type="body" idx="1"/>
          </p:nvPr>
        </p:nvSpPr>
        <p:spPr>
          <a:xfrm>
            <a:off x="838200" y="1128701"/>
            <a:ext cx="10515600" cy="5364173"/>
          </a:xfrm>
        </p:spPr>
        <p:txBody>
          <a:bodyPr/>
          <a:lstStyle/>
          <a:p>
            <a:pPr algn="just"/>
            <a:r>
              <a:rPr lang="en-US" sz="2400" b="1" u="sng" dirty="0">
                <a:latin typeface="Times New Roman" panose="02020603050405020304" pitchFamily="18" charset="0"/>
                <a:cs typeface="Times New Roman" panose="02020603050405020304" pitchFamily="18" charset="0"/>
              </a:rPr>
              <a:t>Backpropagation Algorithm…</a:t>
            </a:r>
          </a:p>
          <a:p>
            <a:pPr lvl="1" algn="just"/>
            <a:r>
              <a:rPr lang="en-US" dirty="0">
                <a:latin typeface="Times New Roman" panose="02020603050405020304" pitchFamily="18" charset="0"/>
                <a:cs typeface="Times New Roman" panose="02020603050405020304" pitchFamily="18" charset="0"/>
              </a:rPr>
              <a:t>In feedforward phase the output is calculated by adding bias to multiple of input and weight and passing the output to non linear activation function.</a:t>
            </a: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In backpropagation phase the gradient of weight and bias are calculated in each weight and bias of output and hidden layer respectively.</a:t>
            </a: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In weight updating phase every weight and bias is updated for next operation. </a:t>
            </a: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marL="533400" lvl="1" indent="0" algn="just">
              <a:buNone/>
            </a:pPr>
            <a:endParaRPr lang="en-US" dirty="0">
              <a:latin typeface="Times New Roman" panose="02020603050405020304" pitchFamily="18" charset="0"/>
              <a:cs typeface="Times New Roman" panose="02020603050405020304" pitchFamily="18" charset="0"/>
            </a:endParaRPr>
          </a:p>
          <a:p>
            <a:pPr marL="533400" lvl="1" indent="0" algn="just">
              <a:buNone/>
            </a:pPr>
            <a:r>
              <a:rPr lang="en-US"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8DA82122-B10F-4808-A0F9-82247D40A5A8}"/>
              </a:ext>
            </a:extLst>
          </p:cNvPr>
          <p:cNvPicPr/>
          <p:nvPr/>
        </p:nvPicPr>
        <p:blipFill>
          <a:blip r:embed="rId2"/>
          <a:stretch>
            <a:fillRect/>
          </a:stretch>
        </p:blipFill>
        <p:spPr>
          <a:xfrm>
            <a:off x="1706245" y="2479040"/>
            <a:ext cx="3232150" cy="558800"/>
          </a:xfrm>
          <a:prstGeom prst="rect">
            <a:avLst/>
          </a:prstGeom>
        </p:spPr>
      </p:pic>
      <p:pic>
        <p:nvPicPr>
          <p:cNvPr id="7" name="Picture 6">
            <a:extLst>
              <a:ext uri="{FF2B5EF4-FFF2-40B4-BE49-F238E27FC236}">
                <a16:creationId xmlns:a16="http://schemas.microsoft.com/office/drawing/2014/main" id="{1A81881C-52A5-44C1-AE0F-38FF42F422CC}"/>
              </a:ext>
            </a:extLst>
          </p:cNvPr>
          <p:cNvPicPr/>
          <p:nvPr/>
        </p:nvPicPr>
        <p:blipFill>
          <a:blip r:embed="rId3"/>
          <a:stretch>
            <a:fillRect/>
          </a:stretch>
        </p:blipFill>
        <p:spPr>
          <a:xfrm>
            <a:off x="6190615" y="2571115"/>
            <a:ext cx="1416050" cy="374650"/>
          </a:xfrm>
          <a:prstGeom prst="rect">
            <a:avLst/>
          </a:prstGeom>
        </p:spPr>
      </p:pic>
      <p:pic>
        <p:nvPicPr>
          <p:cNvPr id="10" name="Picture 9">
            <a:extLst>
              <a:ext uri="{FF2B5EF4-FFF2-40B4-BE49-F238E27FC236}">
                <a16:creationId xmlns:a16="http://schemas.microsoft.com/office/drawing/2014/main" id="{BB041A23-2B7C-4C06-A460-B61300E73C8E}"/>
              </a:ext>
            </a:extLst>
          </p:cNvPr>
          <p:cNvPicPr/>
          <p:nvPr/>
        </p:nvPicPr>
        <p:blipFill>
          <a:blip r:embed="rId4"/>
          <a:stretch>
            <a:fillRect/>
          </a:stretch>
        </p:blipFill>
        <p:spPr>
          <a:xfrm>
            <a:off x="1780643" y="4115380"/>
            <a:ext cx="2305050" cy="342900"/>
          </a:xfrm>
          <a:prstGeom prst="rect">
            <a:avLst/>
          </a:prstGeom>
        </p:spPr>
      </p:pic>
      <p:pic>
        <p:nvPicPr>
          <p:cNvPr id="11" name="Picture 10">
            <a:extLst>
              <a:ext uri="{FF2B5EF4-FFF2-40B4-BE49-F238E27FC236}">
                <a16:creationId xmlns:a16="http://schemas.microsoft.com/office/drawing/2014/main" id="{73E66FC2-6BA8-42C3-9E3C-EC53D198F1F9}"/>
              </a:ext>
            </a:extLst>
          </p:cNvPr>
          <p:cNvPicPr/>
          <p:nvPr/>
        </p:nvPicPr>
        <p:blipFill>
          <a:blip r:embed="rId5"/>
          <a:stretch>
            <a:fillRect/>
          </a:stretch>
        </p:blipFill>
        <p:spPr>
          <a:xfrm>
            <a:off x="4145250" y="4072490"/>
            <a:ext cx="1644650" cy="883340"/>
          </a:xfrm>
          <a:prstGeom prst="rect">
            <a:avLst/>
          </a:prstGeom>
        </p:spPr>
      </p:pic>
      <p:pic>
        <p:nvPicPr>
          <p:cNvPr id="12" name="Picture 11">
            <a:extLst>
              <a:ext uri="{FF2B5EF4-FFF2-40B4-BE49-F238E27FC236}">
                <a16:creationId xmlns:a16="http://schemas.microsoft.com/office/drawing/2014/main" id="{93A964B9-3E63-45D8-BA5C-E1F45E83F431}"/>
              </a:ext>
            </a:extLst>
          </p:cNvPr>
          <p:cNvPicPr/>
          <p:nvPr/>
        </p:nvPicPr>
        <p:blipFill>
          <a:blip r:embed="rId6"/>
          <a:stretch>
            <a:fillRect/>
          </a:stretch>
        </p:blipFill>
        <p:spPr>
          <a:xfrm>
            <a:off x="5868406" y="4072490"/>
            <a:ext cx="1651000" cy="666750"/>
          </a:xfrm>
          <a:prstGeom prst="rect">
            <a:avLst/>
          </a:prstGeom>
        </p:spPr>
      </p:pic>
      <p:pic>
        <p:nvPicPr>
          <p:cNvPr id="13" name="Picture 12">
            <a:extLst>
              <a:ext uri="{FF2B5EF4-FFF2-40B4-BE49-F238E27FC236}">
                <a16:creationId xmlns:a16="http://schemas.microsoft.com/office/drawing/2014/main" id="{CB06620D-14C0-442D-8E3E-EA435C9C7DF2}"/>
              </a:ext>
            </a:extLst>
          </p:cNvPr>
          <p:cNvPicPr/>
          <p:nvPr/>
        </p:nvPicPr>
        <p:blipFill>
          <a:blip r:embed="rId7"/>
          <a:stretch>
            <a:fillRect/>
          </a:stretch>
        </p:blipFill>
        <p:spPr>
          <a:xfrm>
            <a:off x="7746350" y="4069315"/>
            <a:ext cx="1651000" cy="336550"/>
          </a:xfrm>
          <a:prstGeom prst="rect">
            <a:avLst/>
          </a:prstGeom>
        </p:spPr>
      </p:pic>
      <p:pic>
        <p:nvPicPr>
          <p:cNvPr id="14" name="Picture 13">
            <a:extLst>
              <a:ext uri="{FF2B5EF4-FFF2-40B4-BE49-F238E27FC236}">
                <a16:creationId xmlns:a16="http://schemas.microsoft.com/office/drawing/2014/main" id="{34D367BB-D5F8-4618-9950-766EB65AF00F}"/>
              </a:ext>
            </a:extLst>
          </p:cNvPr>
          <p:cNvPicPr/>
          <p:nvPr/>
        </p:nvPicPr>
        <p:blipFill>
          <a:blip r:embed="rId8"/>
          <a:stretch>
            <a:fillRect/>
          </a:stretch>
        </p:blipFill>
        <p:spPr>
          <a:xfrm>
            <a:off x="9475856" y="4102562"/>
            <a:ext cx="1555750" cy="853268"/>
          </a:xfrm>
          <a:prstGeom prst="rect">
            <a:avLst/>
          </a:prstGeom>
        </p:spPr>
      </p:pic>
      <p:pic>
        <p:nvPicPr>
          <p:cNvPr id="15" name="Picture 14">
            <a:extLst>
              <a:ext uri="{FF2B5EF4-FFF2-40B4-BE49-F238E27FC236}">
                <a16:creationId xmlns:a16="http://schemas.microsoft.com/office/drawing/2014/main" id="{29BDBF55-6FE4-44FC-96ED-CA7B4222C0E4}"/>
              </a:ext>
            </a:extLst>
          </p:cNvPr>
          <p:cNvPicPr/>
          <p:nvPr/>
        </p:nvPicPr>
        <p:blipFill>
          <a:blip r:embed="rId9"/>
          <a:stretch>
            <a:fillRect/>
          </a:stretch>
        </p:blipFill>
        <p:spPr>
          <a:xfrm>
            <a:off x="6693906" y="5554992"/>
            <a:ext cx="2590800" cy="755650"/>
          </a:xfrm>
          <a:prstGeom prst="rect">
            <a:avLst/>
          </a:prstGeom>
        </p:spPr>
      </p:pic>
    </p:spTree>
    <p:extLst>
      <p:ext uri="{BB962C8B-B14F-4D97-AF65-F5344CB8AC3E}">
        <p14:creationId xmlns:p14="http://schemas.microsoft.com/office/powerpoint/2010/main" val="3774588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D3E68-8C85-4899-9F6D-04ED02A9F1C0}"/>
              </a:ext>
            </a:extLst>
          </p:cNvPr>
          <p:cNvSpPr>
            <a:spLocks noGrp="1"/>
          </p:cNvSpPr>
          <p:nvPr>
            <p:ph type="title"/>
          </p:nvPr>
        </p:nvSpPr>
        <p:spPr/>
        <p:txBody>
          <a:bodyPr/>
          <a:lstStyle/>
          <a:p>
            <a:r>
              <a:rPr lang="en-US" dirty="0"/>
              <a:t>Block Diagram</a:t>
            </a:r>
          </a:p>
        </p:txBody>
      </p:sp>
      <p:sp>
        <p:nvSpPr>
          <p:cNvPr id="5" name="Footer Placeholder 4">
            <a:extLst>
              <a:ext uri="{FF2B5EF4-FFF2-40B4-BE49-F238E27FC236}">
                <a16:creationId xmlns:a16="http://schemas.microsoft.com/office/drawing/2014/main" id="{DCEA1F1F-C563-4E2F-B043-8B7BFA2372B8}"/>
              </a:ext>
            </a:extLst>
          </p:cNvPr>
          <p:cNvSpPr>
            <a:spLocks noGrp="1"/>
          </p:cNvSpPr>
          <p:nvPr>
            <p:ph type="ftr" idx="11"/>
          </p:nvPr>
        </p:nvSpPr>
        <p:spPr/>
        <p:txBody>
          <a:bodyPr/>
          <a:lstStyle/>
          <a:p>
            <a:r>
              <a:rPr lang="en-US"/>
              <a:t>GOLD PRICE PREDICTION</a:t>
            </a:r>
          </a:p>
        </p:txBody>
      </p:sp>
      <p:sp>
        <p:nvSpPr>
          <p:cNvPr id="3" name="Slide Number Placeholder 1">
            <a:extLst>
              <a:ext uri="{FF2B5EF4-FFF2-40B4-BE49-F238E27FC236}">
                <a16:creationId xmlns:a16="http://schemas.microsoft.com/office/drawing/2014/main" id="{82372AF1-20A6-45FC-B483-3A6F75BC4D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
        <p:nvSpPr>
          <p:cNvPr id="9" name="Text Placeholder 8">
            <a:extLst>
              <a:ext uri="{FF2B5EF4-FFF2-40B4-BE49-F238E27FC236}">
                <a16:creationId xmlns:a16="http://schemas.microsoft.com/office/drawing/2014/main" id="{4D9A90A8-F44A-41C7-B6A0-2FC6052CF3C6}"/>
              </a:ext>
            </a:extLst>
          </p:cNvPr>
          <p:cNvSpPr>
            <a:spLocks noGrp="1"/>
          </p:cNvSpPr>
          <p:nvPr>
            <p:ph type="body" idx="1"/>
          </p:nvPr>
        </p:nvSpPr>
        <p:spPr>
          <a:xfrm>
            <a:off x="838200" y="1128701"/>
            <a:ext cx="10515600" cy="5364173"/>
          </a:xfrm>
        </p:spPr>
        <p:txBody>
          <a:bodyPr/>
          <a:lstStyle/>
          <a:p>
            <a:pPr algn="just"/>
            <a:endParaRPr lang="en-US" dirty="0">
              <a:solidFill>
                <a:schemeClr val="tx2"/>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8229302-1125-4A43-8ED5-565CA9561AE8}"/>
              </a:ext>
            </a:extLst>
          </p:cNvPr>
          <p:cNvPicPr/>
          <p:nvPr/>
        </p:nvPicPr>
        <p:blipFill>
          <a:blip r:embed="rId2"/>
          <a:stretch>
            <a:fillRect/>
          </a:stretch>
        </p:blipFill>
        <p:spPr>
          <a:xfrm>
            <a:off x="955889" y="1239307"/>
            <a:ext cx="9660600" cy="4639413"/>
          </a:xfrm>
          <a:prstGeom prst="rect">
            <a:avLst/>
          </a:prstGeom>
        </p:spPr>
      </p:pic>
    </p:spTree>
    <p:extLst>
      <p:ext uri="{BB962C8B-B14F-4D97-AF65-F5344CB8AC3E}">
        <p14:creationId xmlns:p14="http://schemas.microsoft.com/office/powerpoint/2010/main" val="1859043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D3E68-8C85-4899-9F6D-04ED02A9F1C0}"/>
              </a:ext>
            </a:extLst>
          </p:cNvPr>
          <p:cNvSpPr>
            <a:spLocks noGrp="1"/>
          </p:cNvSpPr>
          <p:nvPr>
            <p:ph type="title"/>
          </p:nvPr>
        </p:nvSpPr>
        <p:spPr/>
        <p:txBody>
          <a:bodyPr/>
          <a:lstStyle/>
          <a:p>
            <a:r>
              <a:rPr lang="en-US" dirty="0"/>
              <a:t>Flow Chart</a:t>
            </a:r>
          </a:p>
        </p:txBody>
      </p:sp>
      <p:sp>
        <p:nvSpPr>
          <p:cNvPr id="5" name="Footer Placeholder 4">
            <a:extLst>
              <a:ext uri="{FF2B5EF4-FFF2-40B4-BE49-F238E27FC236}">
                <a16:creationId xmlns:a16="http://schemas.microsoft.com/office/drawing/2014/main" id="{DCEA1F1F-C563-4E2F-B043-8B7BFA2372B8}"/>
              </a:ext>
            </a:extLst>
          </p:cNvPr>
          <p:cNvSpPr>
            <a:spLocks noGrp="1"/>
          </p:cNvSpPr>
          <p:nvPr>
            <p:ph type="ftr" idx="11"/>
          </p:nvPr>
        </p:nvSpPr>
        <p:spPr/>
        <p:txBody>
          <a:bodyPr/>
          <a:lstStyle/>
          <a:p>
            <a:r>
              <a:rPr lang="en-US"/>
              <a:t>GOLD PRICE PREDICTION</a:t>
            </a:r>
          </a:p>
        </p:txBody>
      </p:sp>
      <p:sp>
        <p:nvSpPr>
          <p:cNvPr id="3" name="Slide Number Placeholder 1">
            <a:extLst>
              <a:ext uri="{FF2B5EF4-FFF2-40B4-BE49-F238E27FC236}">
                <a16:creationId xmlns:a16="http://schemas.microsoft.com/office/drawing/2014/main" id="{82372AF1-20A6-45FC-B483-3A6F75BC4D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
        <p:nvSpPr>
          <p:cNvPr id="9" name="Text Placeholder 8">
            <a:extLst>
              <a:ext uri="{FF2B5EF4-FFF2-40B4-BE49-F238E27FC236}">
                <a16:creationId xmlns:a16="http://schemas.microsoft.com/office/drawing/2014/main" id="{4D9A90A8-F44A-41C7-B6A0-2FC6052CF3C6}"/>
              </a:ext>
            </a:extLst>
          </p:cNvPr>
          <p:cNvSpPr>
            <a:spLocks noGrp="1"/>
          </p:cNvSpPr>
          <p:nvPr>
            <p:ph type="body" idx="1"/>
          </p:nvPr>
        </p:nvSpPr>
        <p:spPr>
          <a:xfrm>
            <a:off x="838200" y="1128701"/>
            <a:ext cx="10515600" cy="5364173"/>
          </a:xfrm>
        </p:spPr>
        <p:txBody>
          <a:bodyPr/>
          <a:lstStyle/>
          <a:p>
            <a:pPr algn="just"/>
            <a:endParaRPr lang="en-US" dirty="0">
              <a:solidFill>
                <a:schemeClr val="tx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8034A34-50E6-479B-A849-B23EC917EF71}"/>
              </a:ext>
            </a:extLst>
          </p:cNvPr>
          <p:cNvPicPr/>
          <p:nvPr/>
        </p:nvPicPr>
        <p:blipFill>
          <a:blip r:embed="rId2"/>
          <a:stretch>
            <a:fillRect/>
          </a:stretch>
        </p:blipFill>
        <p:spPr>
          <a:xfrm>
            <a:off x="2936240" y="680480"/>
            <a:ext cx="7325360" cy="5922550"/>
          </a:xfrm>
          <a:prstGeom prst="rect">
            <a:avLst/>
          </a:prstGeom>
        </p:spPr>
      </p:pic>
      <p:sp>
        <p:nvSpPr>
          <p:cNvPr id="2" name="Rectangle 1">
            <a:extLst>
              <a:ext uri="{FF2B5EF4-FFF2-40B4-BE49-F238E27FC236}">
                <a16:creationId xmlns:a16="http://schemas.microsoft.com/office/drawing/2014/main" id="{E56738C9-24A3-4119-B110-A7D24BD289E5}"/>
              </a:ext>
            </a:extLst>
          </p:cNvPr>
          <p:cNvSpPr/>
          <p:nvPr/>
        </p:nvSpPr>
        <p:spPr>
          <a:xfrm>
            <a:off x="7467600" y="5476240"/>
            <a:ext cx="638709" cy="40248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Y</a:t>
            </a:r>
          </a:p>
        </p:txBody>
      </p:sp>
      <p:sp>
        <p:nvSpPr>
          <p:cNvPr id="13" name="Rectangle 12">
            <a:extLst>
              <a:ext uri="{FF2B5EF4-FFF2-40B4-BE49-F238E27FC236}">
                <a16:creationId xmlns:a16="http://schemas.microsoft.com/office/drawing/2014/main" id="{5E309D82-B037-419C-91F0-116383FFDA97}"/>
              </a:ext>
            </a:extLst>
          </p:cNvPr>
          <p:cNvSpPr/>
          <p:nvPr/>
        </p:nvSpPr>
        <p:spPr>
          <a:xfrm>
            <a:off x="5130800" y="5405120"/>
            <a:ext cx="638709" cy="402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14" name="Rectangle 13">
            <a:extLst>
              <a:ext uri="{FF2B5EF4-FFF2-40B4-BE49-F238E27FC236}">
                <a16:creationId xmlns:a16="http://schemas.microsoft.com/office/drawing/2014/main" id="{76CF1323-261A-40A6-9C36-7044948E7AE6}"/>
              </a:ext>
            </a:extLst>
          </p:cNvPr>
          <p:cNvSpPr/>
          <p:nvPr/>
        </p:nvSpPr>
        <p:spPr>
          <a:xfrm>
            <a:off x="8585200" y="5729299"/>
            <a:ext cx="1493520" cy="4476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0C084F3-3DD4-4C36-80D4-12BD4B3B7A7B}"/>
              </a:ext>
            </a:extLst>
          </p:cNvPr>
          <p:cNvSpPr/>
          <p:nvPr/>
        </p:nvSpPr>
        <p:spPr>
          <a:xfrm>
            <a:off x="8552180" y="5729298"/>
            <a:ext cx="1526540" cy="46830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Tree>
    <p:extLst>
      <p:ext uri="{BB962C8B-B14F-4D97-AF65-F5344CB8AC3E}">
        <p14:creationId xmlns:p14="http://schemas.microsoft.com/office/powerpoint/2010/main" val="2150675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D3E68-8C85-4899-9F6D-04ED02A9F1C0}"/>
              </a:ext>
            </a:extLst>
          </p:cNvPr>
          <p:cNvSpPr>
            <a:spLocks noGrp="1"/>
          </p:cNvSpPr>
          <p:nvPr>
            <p:ph type="title"/>
          </p:nvPr>
        </p:nvSpPr>
        <p:spPr/>
        <p:txBody>
          <a:bodyPr/>
          <a:lstStyle/>
          <a:p>
            <a:r>
              <a:rPr lang="en-US" dirty="0"/>
              <a:t>Result and Analysis</a:t>
            </a:r>
          </a:p>
        </p:txBody>
      </p:sp>
      <p:sp>
        <p:nvSpPr>
          <p:cNvPr id="5" name="Footer Placeholder 4">
            <a:extLst>
              <a:ext uri="{FF2B5EF4-FFF2-40B4-BE49-F238E27FC236}">
                <a16:creationId xmlns:a16="http://schemas.microsoft.com/office/drawing/2014/main" id="{DCEA1F1F-C563-4E2F-B043-8B7BFA2372B8}"/>
              </a:ext>
            </a:extLst>
          </p:cNvPr>
          <p:cNvSpPr>
            <a:spLocks noGrp="1"/>
          </p:cNvSpPr>
          <p:nvPr>
            <p:ph type="ftr" idx="11"/>
          </p:nvPr>
        </p:nvSpPr>
        <p:spPr/>
        <p:txBody>
          <a:bodyPr/>
          <a:lstStyle/>
          <a:p>
            <a:r>
              <a:rPr lang="en-US"/>
              <a:t>GOLD PRICE PREDICTION</a:t>
            </a:r>
          </a:p>
        </p:txBody>
      </p:sp>
      <p:sp>
        <p:nvSpPr>
          <p:cNvPr id="3" name="Slide Number Placeholder 1">
            <a:extLst>
              <a:ext uri="{FF2B5EF4-FFF2-40B4-BE49-F238E27FC236}">
                <a16:creationId xmlns:a16="http://schemas.microsoft.com/office/drawing/2014/main" id="{82372AF1-20A6-45FC-B483-3A6F75BC4D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
        <p:nvSpPr>
          <p:cNvPr id="9" name="Text Placeholder 8">
            <a:extLst>
              <a:ext uri="{FF2B5EF4-FFF2-40B4-BE49-F238E27FC236}">
                <a16:creationId xmlns:a16="http://schemas.microsoft.com/office/drawing/2014/main" id="{4D9A90A8-F44A-41C7-B6A0-2FC6052CF3C6}"/>
              </a:ext>
            </a:extLst>
          </p:cNvPr>
          <p:cNvSpPr>
            <a:spLocks noGrp="1"/>
          </p:cNvSpPr>
          <p:nvPr>
            <p:ph type="body" idx="1"/>
          </p:nvPr>
        </p:nvSpPr>
        <p:spPr>
          <a:xfrm>
            <a:off x="838200" y="1128701"/>
            <a:ext cx="10515600" cy="5364173"/>
          </a:xfrm>
        </p:spPr>
        <p:txBody>
          <a:bodyPr/>
          <a:lstStyle/>
          <a:p>
            <a:pPr algn="just"/>
            <a:r>
              <a:rPr lang="en-US" sz="2400" b="1" u="sng" dirty="0">
                <a:latin typeface="Times New Roman" panose="02020603050405020304" pitchFamily="18" charset="0"/>
                <a:cs typeface="Times New Roman" panose="02020603050405020304" pitchFamily="18" charset="0"/>
              </a:rPr>
              <a:t>Data Format</a:t>
            </a:r>
          </a:p>
          <a:p>
            <a:pPr lvl="1" algn="just"/>
            <a:endParaRPr lang="en-US" dirty="0">
              <a:latin typeface="Times New Roman" panose="02020603050405020304" pitchFamily="18" charset="0"/>
              <a:cs typeface="Times New Roman" panose="02020603050405020304" pitchFamily="18" charset="0"/>
            </a:endParaRPr>
          </a:p>
          <a:p>
            <a:pPr lvl="1" algn="just"/>
            <a:r>
              <a:rPr lang="en-US" sz="2000" dirty="0">
                <a:effectLst/>
                <a:latin typeface="Times New Roman" panose="02020603050405020304" pitchFamily="18" charset="0"/>
                <a:ea typeface="Calibri" panose="020F0502020204030204" pitchFamily="34" charset="0"/>
              </a:rPr>
              <a:t>Total of 951 data are taken from February 14, 2018 to </a:t>
            </a:r>
          </a:p>
          <a:p>
            <a:pPr marL="533400" lvl="1" indent="0" algn="just">
              <a:buNone/>
            </a:pPr>
            <a:r>
              <a:rPr lang="en-US" sz="2000" dirty="0">
                <a:effectLst/>
                <a:latin typeface="Times New Roman" panose="02020603050405020304" pitchFamily="18" charset="0"/>
                <a:ea typeface="Calibri" panose="020F0502020204030204" pitchFamily="34" charset="0"/>
              </a:rPr>
              <a:t>September 20, 2020. </a:t>
            </a:r>
          </a:p>
          <a:p>
            <a:pPr lvl="1" algn="just"/>
            <a:r>
              <a:rPr lang="en-US" sz="2000" dirty="0">
                <a:latin typeface="Times New Roman" panose="02020603050405020304" pitchFamily="18" charset="0"/>
                <a:ea typeface="Calibri" panose="020F0502020204030204" pitchFamily="34" charset="0"/>
              </a:rPr>
              <a:t>Data was separated to testing and training by ratio of 85%:</a:t>
            </a:r>
          </a:p>
          <a:p>
            <a:pPr marL="533400" lvl="1" indent="0" algn="just">
              <a:buNone/>
            </a:pPr>
            <a:r>
              <a:rPr lang="en-US" sz="2000" dirty="0">
                <a:effectLst/>
                <a:latin typeface="Times New Roman" panose="02020603050405020304" pitchFamily="18" charset="0"/>
                <a:ea typeface="Calibri" panose="020F0502020204030204" pitchFamily="34" charset="0"/>
              </a:rPr>
              <a:t>15%.</a:t>
            </a:r>
          </a:p>
          <a:p>
            <a:pPr lvl="1" algn="just"/>
            <a:r>
              <a:rPr lang="en-US" sz="2000" dirty="0">
                <a:effectLst/>
                <a:latin typeface="Times New Roman" panose="02020603050405020304" pitchFamily="18" charset="0"/>
                <a:ea typeface="Calibri" panose="020F0502020204030204" pitchFamily="34" charset="0"/>
              </a:rPr>
              <a:t>the first column data is dollar to euro exchange price, </a:t>
            </a:r>
          </a:p>
          <a:p>
            <a:pPr marL="533400" lvl="1" indent="0" algn="just">
              <a:buNone/>
            </a:pPr>
            <a:r>
              <a:rPr lang="en-US" sz="2000" dirty="0">
                <a:effectLst/>
                <a:latin typeface="Times New Roman" panose="02020603050405020304" pitchFamily="18" charset="0"/>
                <a:ea typeface="Calibri" panose="020F0502020204030204" pitchFamily="34" charset="0"/>
              </a:rPr>
              <a:t>the second column data is crude oil price in barrel and</a:t>
            </a:r>
          </a:p>
          <a:p>
            <a:pPr marL="533400" lvl="1" indent="0" algn="just">
              <a:buNone/>
            </a:pPr>
            <a:r>
              <a:rPr lang="en-US" sz="2000" dirty="0">
                <a:effectLst/>
                <a:latin typeface="Times New Roman" panose="02020603050405020304" pitchFamily="18" charset="0"/>
                <a:ea typeface="Calibri" panose="020F0502020204030204" pitchFamily="34" charset="0"/>
              </a:rPr>
              <a:t>the third column is gold price per ounce in US dollar.</a:t>
            </a:r>
          </a:p>
          <a:p>
            <a:pPr lvl="1"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All the data are based on United States and are taken from</a:t>
            </a:r>
          </a:p>
          <a:p>
            <a:pPr marL="533400" lvl="1" indent="0" algn="jus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internet.</a:t>
            </a:r>
          </a:p>
          <a:p>
            <a:pPr marL="533400" lvl="1" indent="0" algn="just">
              <a:buNone/>
            </a:pPr>
            <a:endParaRPr lang="en-US" sz="2000" dirty="0">
              <a:effectLst/>
              <a:latin typeface="Times New Roman" panose="02020603050405020304" pitchFamily="18" charset="0"/>
              <a:ea typeface="Calibri" panose="020F0502020204030204" pitchFamily="34" charset="0"/>
            </a:endParaRPr>
          </a:p>
          <a:p>
            <a:pPr marL="533400" lvl="1" indent="0" algn="just">
              <a:buNone/>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3072CD7-4436-4021-B488-53A2F78CE752}"/>
              </a:ext>
            </a:extLst>
          </p:cNvPr>
          <p:cNvPicPr/>
          <p:nvPr/>
        </p:nvPicPr>
        <p:blipFill>
          <a:blip r:embed="rId2"/>
          <a:stretch>
            <a:fillRect/>
          </a:stretch>
        </p:blipFill>
        <p:spPr>
          <a:xfrm>
            <a:off x="7977822" y="1018095"/>
            <a:ext cx="4079875" cy="3626179"/>
          </a:xfrm>
          <a:prstGeom prst="rect">
            <a:avLst/>
          </a:prstGeom>
        </p:spPr>
      </p:pic>
    </p:spTree>
    <p:extLst>
      <p:ext uri="{BB962C8B-B14F-4D97-AF65-F5344CB8AC3E}">
        <p14:creationId xmlns:p14="http://schemas.microsoft.com/office/powerpoint/2010/main" val="2919494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D3E68-8C85-4899-9F6D-04ED02A9F1C0}"/>
              </a:ext>
            </a:extLst>
          </p:cNvPr>
          <p:cNvSpPr>
            <a:spLocks noGrp="1"/>
          </p:cNvSpPr>
          <p:nvPr>
            <p:ph type="title"/>
          </p:nvPr>
        </p:nvSpPr>
        <p:spPr/>
        <p:txBody>
          <a:bodyPr/>
          <a:lstStyle/>
          <a:p>
            <a:r>
              <a:rPr lang="en-US" dirty="0"/>
              <a:t>Result and Analysis…</a:t>
            </a:r>
          </a:p>
        </p:txBody>
      </p:sp>
      <p:sp>
        <p:nvSpPr>
          <p:cNvPr id="5" name="Footer Placeholder 4">
            <a:extLst>
              <a:ext uri="{FF2B5EF4-FFF2-40B4-BE49-F238E27FC236}">
                <a16:creationId xmlns:a16="http://schemas.microsoft.com/office/drawing/2014/main" id="{DCEA1F1F-C563-4E2F-B043-8B7BFA2372B8}"/>
              </a:ext>
            </a:extLst>
          </p:cNvPr>
          <p:cNvSpPr>
            <a:spLocks noGrp="1"/>
          </p:cNvSpPr>
          <p:nvPr>
            <p:ph type="ftr" idx="11"/>
          </p:nvPr>
        </p:nvSpPr>
        <p:spPr/>
        <p:txBody>
          <a:bodyPr/>
          <a:lstStyle/>
          <a:p>
            <a:r>
              <a:rPr lang="en-US"/>
              <a:t>GOLD PRICE PREDICTION</a:t>
            </a:r>
          </a:p>
        </p:txBody>
      </p:sp>
      <p:sp>
        <p:nvSpPr>
          <p:cNvPr id="3" name="Slide Number Placeholder 1">
            <a:extLst>
              <a:ext uri="{FF2B5EF4-FFF2-40B4-BE49-F238E27FC236}">
                <a16:creationId xmlns:a16="http://schemas.microsoft.com/office/drawing/2014/main" id="{82372AF1-20A6-45FC-B483-3A6F75BC4D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
        <p:nvSpPr>
          <p:cNvPr id="9" name="Text Placeholder 8">
            <a:extLst>
              <a:ext uri="{FF2B5EF4-FFF2-40B4-BE49-F238E27FC236}">
                <a16:creationId xmlns:a16="http://schemas.microsoft.com/office/drawing/2014/main" id="{4D9A90A8-F44A-41C7-B6A0-2FC6052CF3C6}"/>
              </a:ext>
            </a:extLst>
          </p:cNvPr>
          <p:cNvSpPr>
            <a:spLocks noGrp="1"/>
          </p:cNvSpPr>
          <p:nvPr>
            <p:ph type="body" idx="1"/>
          </p:nvPr>
        </p:nvSpPr>
        <p:spPr>
          <a:xfrm>
            <a:off x="838200" y="1128701"/>
            <a:ext cx="10515600" cy="5364173"/>
          </a:xfrm>
        </p:spPr>
        <p:txBody>
          <a:bodyPr/>
          <a:lstStyle/>
          <a:p>
            <a:pPr algn="just"/>
            <a:r>
              <a:rPr lang="en-US" sz="2400" b="1" u="sng" dirty="0">
                <a:latin typeface="Times New Roman" panose="02020603050405020304" pitchFamily="18" charset="0"/>
                <a:cs typeface="Times New Roman" panose="02020603050405020304" pitchFamily="18" charset="0"/>
              </a:rPr>
              <a:t>Training</a:t>
            </a:r>
          </a:p>
          <a:p>
            <a:pPr algn="just"/>
            <a:endParaRPr lang="en-US" sz="2400" b="1" u="sng" dirty="0">
              <a:latin typeface="Times New Roman" panose="02020603050405020304" pitchFamily="18" charset="0"/>
              <a:cs typeface="Times New Roman" panose="02020603050405020304" pitchFamily="18" charset="0"/>
            </a:endParaRPr>
          </a:p>
          <a:p>
            <a:pPr algn="just"/>
            <a:endParaRPr lang="en-US" sz="2400" b="1" u="sng" dirty="0">
              <a:latin typeface="Times New Roman" panose="02020603050405020304" pitchFamily="18" charset="0"/>
              <a:cs typeface="Times New Roman" panose="02020603050405020304" pitchFamily="18" charset="0"/>
            </a:endParaRPr>
          </a:p>
          <a:p>
            <a:pPr algn="just"/>
            <a:endParaRPr lang="en-US" sz="2400" b="1" u="sng" dirty="0">
              <a:latin typeface="Times New Roman" panose="02020603050405020304" pitchFamily="18" charset="0"/>
              <a:cs typeface="Times New Roman" panose="02020603050405020304" pitchFamily="18" charset="0"/>
            </a:endParaRPr>
          </a:p>
          <a:p>
            <a:pPr algn="just"/>
            <a:endParaRPr lang="en-US" sz="2400" b="1" u="sng" dirty="0">
              <a:latin typeface="Times New Roman" panose="02020603050405020304" pitchFamily="18" charset="0"/>
              <a:cs typeface="Times New Roman" panose="02020603050405020304" pitchFamily="18" charset="0"/>
            </a:endParaRPr>
          </a:p>
          <a:p>
            <a:pPr algn="just"/>
            <a:endParaRPr lang="en-US" sz="2400" b="1" u="sng" dirty="0">
              <a:latin typeface="Times New Roman" panose="02020603050405020304" pitchFamily="18" charset="0"/>
              <a:cs typeface="Times New Roman" panose="02020603050405020304" pitchFamily="18" charset="0"/>
            </a:endParaRPr>
          </a:p>
          <a:p>
            <a:pPr algn="just"/>
            <a:endParaRPr lang="en-US" sz="2400" b="1" u="sng" dirty="0">
              <a:latin typeface="Times New Roman" panose="02020603050405020304" pitchFamily="18" charset="0"/>
              <a:cs typeface="Times New Roman" panose="02020603050405020304" pitchFamily="18" charset="0"/>
            </a:endParaRPr>
          </a:p>
          <a:p>
            <a:pPr algn="just"/>
            <a:endParaRPr lang="en-US" sz="2400" b="1" u="sng"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Global Minimum is obtained around 700 iterations, which is the stopping criteria.</a:t>
            </a:r>
          </a:p>
          <a:p>
            <a:pPr marL="50800" indent="0" algn="just">
              <a:buNone/>
            </a:pPr>
            <a:endParaRPr lang="en-US" sz="2400" b="1" u="sng" dirty="0">
              <a:latin typeface="Times New Roman" panose="02020603050405020304" pitchFamily="18" charset="0"/>
              <a:cs typeface="Times New Roman" panose="02020603050405020304" pitchFamily="18" charset="0"/>
            </a:endParaRPr>
          </a:p>
          <a:p>
            <a:pPr marL="50800" indent="0" algn="just">
              <a:buNone/>
            </a:pPr>
            <a:endParaRPr lang="en-US" sz="2400"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62395BD-A264-4DFB-9783-891C06A79424}"/>
              </a:ext>
            </a:extLst>
          </p:cNvPr>
          <p:cNvPicPr/>
          <p:nvPr/>
        </p:nvPicPr>
        <p:blipFill>
          <a:blip r:embed="rId2"/>
          <a:stretch>
            <a:fillRect/>
          </a:stretch>
        </p:blipFill>
        <p:spPr>
          <a:xfrm>
            <a:off x="1133135" y="1722755"/>
            <a:ext cx="4445000" cy="3168650"/>
          </a:xfrm>
          <a:prstGeom prst="rect">
            <a:avLst/>
          </a:prstGeom>
        </p:spPr>
      </p:pic>
      <p:pic>
        <p:nvPicPr>
          <p:cNvPr id="7" name="Picture 6">
            <a:extLst>
              <a:ext uri="{FF2B5EF4-FFF2-40B4-BE49-F238E27FC236}">
                <a16:creationId xmlns:a16="http://schemas.microsoft.com/office/drawing/2014/main" id="{A8A2B799-53E4-49CF-BD2F-8B516BB45297}"/>
              </a:ext>
            </a:extLst>
          </p:cNvPr>
          <p:cNvPicPr/>
          <p:nvPr/>
        </p:nvPicPr>
        <p:blipFill>
          <a:blip r:embed="rId3"/>
          <a:stretch>
            <a:fillRect/>
          </a:stretch>
        </p:blipFill>
        <p:spPr>
          <a:xfrm>
            <a:off x="6281566" y="1604009"/>
            <a:ext cx="4670913" cy="3287395"/>
          </a:xfrm>
          <a:prstGeom prst="rect">
            <a:avLst/>
          </a:prstGeom>
        </p:spPr>
      </p:pic>
    </p:spTree>
    <p:extLst>
      <p:ext uri="{BB962C8B-B14F-4D97-AF65-F5344CB8AC3E}">
        <p14:creationId xmlns:p14="http://schemas.microsoft.com/office/powerpoint/2010/main" val="140642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D3E68-8C85-4899-9F6D-04ED02A9F1C0}"/>
              </a:ext>
            </a:extLst>
          </p:cNvPr>
          <p:cNvSpPr>
            <a:spLocks noGrp="1"/>
          </p:cNvSpPr>
          <p:nvPr>
            <p:ph type="title"/>
          </p:nvPr>
        </p:nvSpPr>
        <p:spPr/>
        <p:txBody>
          <a:bodyPr/>
          <a:lstStyle/>
          <a:p>
            <a:r>
              <a:rPr lang="en-US" dirty="0"/>
              <a:t>Result and Analysis…</a:t>
            </a:r>
          </a:p>
        </p:txBody>
      </p:sp>
      <p:sp>
        <p:nvSpPr>
          <p:cNvPr id="5" name="Footer Placeholder 4">
            <a:extLst>
              <a:ext uri="{FF2B5EF4-FFF2-40B4-BE49-F238E27FC236}">
                <a16:creationId xmlns:a16="http://schemas.microsoft.com/office/drawing/2014/main" id="{DCEA1F1F-C563-4E2F-B043-8B7BFA2372B8}"/>
              </a:ext>
            </a:extLst>
          </p:cNvPr>
          <p:cNvSpPr>
            <a:spLocks noGrp="1"/>
          </p:cNvSpPr>
          <p:nvPr>
            <p:ph type="ftr" idx="11"/>
          </p:nvPr>
        </p:nvSpPr>
        <p:spPr/>
        <p:txBody>
          <a:bodyPr/>
          <a:lstStyle/>
          <a:p>
            <a:r>
              <a:rPr lang="en-US"/>
              <a:t>GOLD PRICE PREDICTION</a:t>
            </a:r>
          </a:p>
        </p:txBody>
      </p:sp>
      <p:sp>
        <p:nvSpPr>
          <p:cNvPr id="3" name="Slide Number Placeholder 1">
            <a:extLst>
              <a:ext uri="{FF2B5EF4-FFF2-40B4-BE49-F238E27FC236}">
                <a16:creationId xmlns:a16="http://schemas.microsoft.com/office/drawing/2014/main" id="{82372AF1-20A6-45FC-B483-3A6F75BC4D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
        <p:nvSpPr>
          <p:cNvPr id="9" name="Text Placeholder 8">
            <a:extLst>
              <a:ext uri="{FF2B5EF4-FFF2-40B4-BE49-F238E27FC236}">
                <a16:creationId xmlns:a16="http://schemas.microsoft.com/office/drawing/2014/main" id="{4D9A90A8-F44A-41C7-B6A0-2FC6052CF3C6}"/>
              </a:ext>
            </a:extLst>
          </p:cNvPr>
          <p:cNvSpPr>
            <a:spLocks noGrp="1"/>
          </p:cNvSpPr>
          <p:nvPr>
            <p:ph type="body" idx="1"/>
          </p:nvPr>
        </p:nvSpPr>
        <p:spPr>
          <a:xfrm>
            <a:off x="838200" y="1128701"/>
            <a:ext cx="10515600" cy="5364173"/>
          </a:xfrm>
        </p:spPr>
        <p:txBody>
          <a:bodyPr/>
          <a:lstStyle/>
          <a:p>
            <a:pPr algn="just"/>
            <a:r>
              <a:rPr lang="en-US" sz="2400" b="1" u="sng" dirty="0">
                <a:latin typeface="Times New Roman" panose="02020603050405020304" pitchFamily="18" charset="0"/>
                <a:cs typeface="Times New Roman" panose="02020603050405020304" pitchFamily="18" charset="0"/>
              </a:rPr>
              <a:t>Testing</a:t>
            </a:r>
          </a:p>
          <a:p>
            <a:pPr lvl="1" algn="just"/>
            <a:r>
              <a:rPr lang="en-US" sz="2000" dirty="0">
                <a:latin typeface="Times New Roman" panose="02020603050405020304" pitchFamily="18" charset="0"/>
                <a:cs typeface="Times New Roman" panose="02020603050405020304" pitchFamily="18" charset="0"/>
              </a:rPr>
              <a:t>After completing 700 iterations, weight </a:t>
            </a:r>
          </a:p>
          <a:p>
            <a:pPr marL="533400" lvl="1" indent="0" algn="just">
              <a:buNone/>
            </a:pPr>
            <a:r>
              <a:rPr lang="en-US" sz="2000" dirty="0">
                <a:latin typeface="Times New Roman" panose="02020603050405020304" pitchFamily="18" charset="0"/>
                <a:cs typeface="Times New Roman" panose="02020603050405020304" pitchFamily="18" charset="0"/>
              </a:rPr>
              <a:t>Was adjusted for the testing purpose.</a:t>
            </a:r>
          </a:p>
          <a:p>
            <a:pPr lvl="1" algn="just"/>
            <a:r>
              <a:rPr lang="en-US" sz="2000" dirty="0">
                <a:latin typeface="Times New Roman" panose="02020603050405020304" pitchFamily="18" charset="0"/>
                <a:cs typeface="Times New Roman" panose="02020603050405020304" pitchFamily="18" charset="0"/>
              </a:rPr>
              <a:t>The obtained result is as shown in figure</a:t>
            </a:r>
          </a:p>
          <a:p>
            <a:pPr lvl="1" algn="just"/>
            <a:r>
              <a:rPr lang="en-US" sz="2000" dirty="0">
                <a:latin typeface="Times New Roman" panose="02020603050405020304" pitchFamily="18" charset="0"/>
                <a:cs typeface="Times New Roman" panose="02020603050405020304" pitchFamily="18" charset="0"/>
              </a:rPr>
              <a:t>The obtained and predicted result only </a:t>
            </a:r>
          </a:p>
          <a:p>
            <a:pPr marL="533400" lvl="1" indent="0" algn="just">
              <a:buNone/>
            </a:pPr>
            <a:r>
              <a:rPr lang="en-US" sz="2000" dirty="0">
                <a:latin typeface="Times New Roman" panose="02020603050405020304" pitchFamily="18" charset="0"/>
                <a:cs typeface="Times New Roman" panose="02020603050405020304" pitchFamily="18" charset="0"/>
              </a:rPr>
              <a:t>Intersects at few points, which may be caused </a:t>
            </a:r>
          </a:p>
          <a:p>
            <a:pPr marL="533400" lvl="1" indent="0" algn="just">
              <a:buNone/>
            </a:pPr>
            <a:r>
              <a:rPr lang="en-US" sz="2000" dirty="0">
                <a:latin typeface="Times New Roman" panose="02020603050405020304" pitchFamily="18" charset="0"/>
                <a:cs typeface="Times New Roman" panose="02020603050405020304" pitchFamily="18" charset="0"/>
              </a:rPr>
              <a:t>Due to random nature of price of gold.</a:t>
            </a:r>
          </a:p>
          <a:p>
            <a:pPr lvl="1" algn="just"/>
            <a:r>
              <a:rPr lang="en-US" sz="2000" dirty="0">
                <a:latin typeface="Times New Roman" panose="02020603050405020304" pitchFamily="18" charset="0"/>
                <a:cs typeface="Times New Roman" panose="02020603050405020304" pitchFamily="18" charset="0"/>
              </a:rPr>
              <a:t>More accurate result can be obtained if </a:t>
            </a:r>
          </a:p>
          <a:p>
            <a:pPr marL="533400" lvl="1" indent="0" algn="just">
              <a:buNone/>
            </a:pPr>
            <a:r>
              <a:rPr lang="en-US" sz="2000" dirty="0">
                <a:latin typeface="Times New Roman" panose="02020603050405020304" pitchFamily="18" charset="0"/>
                <a:cs typeface="Times New Roman" panose="02020603050405020304" pitchFamily="18" charset="0"/>
              </a:rPr>
              <a:t>More factors influencing the prices are</a:t>
            </a:r>
          </a:p>
          <a:p>
            <a:pPr marL="533400" lvl="1" indent="0" algn="just">
              <a:buNone/>
            </a:pPr>
            <a:r>
              <a:rPr lang="en-US" sz="2000" dirty="0">
                <a:latin typeface="Times New Roman" panose="02020603050405020304" pitchFamily="18" charset="0"/>
                <a:cs typeface="Times New Roman" panose="02020603050405020304" pitchFamily="18" charset="0"/>
              </a:rPr>
              <a:t> considered.</a:t>
            </a:r>
          </a:p>
          <a:p>
            <a:pPr marL="50800" indent="0" algn="just">
              <a:buNone/>
            </a:pPr>
            <a:endParaRPr lang="en-US" sz="2400" b="1" u="sng" dirty="0">
              <a:latin typeface="Times New Roman" panose="02020603050405020304" pitchFamily="18" charset="0"/>
              <a:cs typeface="Times New Roman" panose="02020603050405020304" pitchFamily="18" charset="0"/>
            </a:endParaRPr>
          </a:p>
          <a:p>
            <a:pPr algn="just"/>
            <a:endParaRPr lang="en-US" sz="2400" b="1" u="sng" dirty="0">
              <a:latin typeface="Times New Roman" panose="02020603050405020304" pitchFamily="18" charset="0"/>
              <a:cs typeface="Times New Roman" panose="02020603050405020304" pitchFamily="18" charset="0"/>
            </a:endParaRPr>
          </a:p>
          <a:p>
            <a:pPr algn="just"/>
            <a:endParaRPr lang="en-US" sz="2400" b="1" u="sng" dirty="0">
              <a:latin typeface="Times New Roman" panose="02020603050405020304" pitchFamily="18" charset="0"/>
              <a:cs typeface="Times New Roman" panose="02020603050405020304" pitchFamily="18" charset="0"/>
            </a:endParaRPr>
          </a:p>
          <a:p>
            <a:pPr algn="just"/>
            <a:endParaRPr lang="en-US" sz="2400" b="1" u="sng" dirty="0">
              <a:latin typeface="Times New Roman" panose="02020603050405020304" pitchFamily="18" charset="0"/>
              <a:cs typeface="Times New Roman" panose="02020603050405020304" pitchFamily="18" charset="0"/>
            </a:endParaRPr>
          </a:p>
          <a:p>
            <a:pPr algn="just"/>
            <a:endParaRPr lang="en-US" sz="2400" b="1" u="sng" dirty="0">
              <a:latin typeface="Times New Roman" panose="02020603050405020304" pitchFamily="18" charset="0"/>
              <a:cs typeface="Times New Roman" panose="02020603050405020304" pitchFamily="18" charset="0"/>
            </a:endParaRPr>
          </a:p>
          <a:p>
            <a:pPr algn="just"/>
            <a:endParaRPr lang="en-US" sz="2400" b="1" u="sng" dirty="0">
              <a:latin typeface="Times New Roman" panose="02020603050405020304" pitchFamily="18" charset="0"/>
              <a:cs typeface="Times New Roman" panose="02020603050405020304" pitchFamily="18" charset="0"/>
            </a:endParaRPr>
          </a:p>
          <a:p>
            <a:pPr algn="just"/>
            <a:endParaRPr lang="en-US" sz="2400" b="1" u="sng" dirty="0">
              <a:latin typeface="Times New Roman" panose="02020603050405020304" pitchFamily="18" charset="0"/>
              <a:cs typeface="Times New Roman" panose="02020603050405020304" pitchFamily="18" charset="0"/>
            </a:endParaRPr>
          </a:p>
          <a:p>
            <a:pPr algn="just"/>
            <a:endParaRPr lang="en-US" sz="2400" b="1" u="sng" dirty="0">
              <a:latin typeface="Times New Roman" panose="02020603050405020304" pitchFamily="18" charset="0"/>
              <a:cs typeface="Times New Roman" panose="02020603050405020304" pitchFamily="18" charset="0"/>
            </a:endParaRPr>
          </a:p>
          <a:p>
            <a:pPr marL="50800" indent="0" algn="just">
              <a:buNone/>
            </a:pPr>
            <a:endParaRPr lang="en-US" sz="2400" b="1" u="sng" dirty="0">
              <a:latin typeface="Times New Roman" panose="02020603050405020304" pitchFamily="18" charset="0"/>
              <a:cs typeface="Times New Roman" panose="02020603050405020304" pitchFamily="18" charset="0"/>
            </a:endParaRPr>
          </a:p>
          <a:p>
            <a:pPr marL="50800" indent="0" algn="just">
              <a:buNone/>
            </a:pPr>
            <a:endParaRPr lang="en-US" sz="2400" b="1" u="sng"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FA4AF74-3154-40D8-8A34-6AC1E8BC5105}"/>
              </a:ext>
            </a:extLst>
          </p:cNvPr>
          <p:cNvPicPr/>
          <p:nvPr/>
        </p:nvPicPr>
        <p:blipFill>
          <a:blip r:embed="rId2"/>
          <a:stretch>
            <a:fillRect/>
          </a:stretch>
        </p:blipFill>
        <p:spPr>
          <a:xfrm>
            <a:off x="6244457" y="1473200"/>
            <a:ext cx="5168900" cy="3911600"/>
          </a:xfrm>
          <a:prstGeom prst="rect">
            <a:avLst/>
          </a:prstGeom>
        </p:spPr>
      </p:pic>
    </p:spTree>
    <p:extLst>
      <p:ext uri="{BB962C8B-B14F-4D97-AF65-F5344CB8AC3E}">
        <p14:creationId xmlns:p14="http://schemas.microsoft.com/office/powerpoint/2010/main" val="2097352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D3E68-8C85-4899-9F6D-04ED02A9F1C0}"/>
              </a:ext>
            </a:extLst>
          </p:cNvPr>
          <p:cNvSpPr>
            <a:spLocks noGrp="1"/>
          </p:cNvSpPr>
          <p:nvPr>
            <p:ph type="title"/>
          </p:nvPr>
        </p:nvSpPr>
        <p:spPr/>
        <p:txBody>
          <a:bodyPr/>
          <a:lstStyle/>
          <a:p>
            <a:r>
              <a:rPr lang="en-US" dirty="0"/>
              <a:t>Conclusion</a:t>
            </a:r>
          </a:p>
        </p:txBody>
      </p:sp>
      <p:sp>
        <p:nvSpPr>
          <p:cNvPr id="5" name="Footer Placeholder 4">
            <a:extLst>
              <a:ext uri="{FF2B5EF4-FFF2-40B4-BE49-F238E27FC236}">
                <a16:creationId xmlns:a16="http://schemas.microsoft.com/office/drawing/2014/main" id="{DCEA1F1F-C563-4E2F-B043-8B7BFA2372B8}"/>
              </a:ext>
            </a:extLst>
          </p:cNvPr>
          <p:cNvSpPr>
            <a:spLocks noGrp="1"/>
          </p:cNvSpPr>
          <p:nvPr>
            <p:ph type="ftr" idx="11"/>
          </p:nvPr>
        </p:nvSpPr>
        <p:spPr/>
        <p:txBody>
          <a:bodyPr/>
          <a:lstStyle/>
          <a:p>
            <a:r>
              <a:rPr lang="en-US"/>
              <a:t>GOLD PRICE PREDICTION</a:t>
            </a:r>
          </a:p>
        </p:txBody>
      </p:sp>
      <p:sp>
        <p:nvSpPr>
          <p:cNvPr id="3" name="Slide Number Placeholder 1">
            <a:extLst>
              <a:ext uri="{FF2B5EF4-FFF2-40B4-BE49-F238E27FC236}">
                <a16:creationId xmlns:a16="http://schemas.microsoft.com/office/drawing/2014/main" id="{82372AF1-20A6-45FC-B483-3A6F75BC4D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sp>
        <p:nvSpPr>
          <p:cNvPr id="9" name="Text Placeholder 8">
            <a:extLst>
              <a:ext uri="{FF2B5EF4-FFF2-40B4-BE49-F238E27FC236}">
                <a16:creationId xmlns:a16="http://schemas.microsoft.com/office/drawing/2014/main" id="{4D9A90A8-F44A-41C7-B6A0-2FC6052CF3C6}"/>
              </a:ext>
            </a:extLst>
          </p:cNvPr>
          <p:cNvSpPr>
            <a:spLocks noGrp="1"/>
          </p:cNvSpPr>
          <p:nvPr>
            <p:ph type="body" idx="1"/>
          </p:nvPr>
        </p:nvSpPr>
        <p:spPr>
          <a:xfrm>
            <a:off x="838200" y="1128701"/>
            <a:ext cx="10515600" cy="5364173"/>
          </a:xfrm>
        </p:spPr>
        <p:txBody>
          <a:bodyPr/>
          <a:lstStyle/>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Hence, in this project, the backpropagation algorithm was employed to predict the price of gold.</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First the data was collected and fed to the neural network of two input, two hidden and one output layer.</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Data was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seperated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to training and testing sets and the training was performed to adjust the weight with backpropagation algorithm</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Finally, the testing was performed with the adjusted weight and the result of training and testing was plotted.</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Though a fairly accurate result was obtained as the gold price sometimes flatulates rapidly more accurate result can be obtained if proper data analysis technique is done or more factors influencing the price are considered.</a:t>
            </a:r>
          </a:p>
        </p:txBody>
      </p:sp>
    </p:spTree>
    <p:extLst>
      <p:ext uri="{BB962C8B-B14F-4D97-AF65-F5344CB8AC3E}">
        <p14:creationId xmlns:p14="http://schemas.microsoft.com/office/powerpoint/2010/main" val="2843156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D3E68-8C85-4899-9F6D-04ED02A9F1C0}"/>
              </a:ext>
            </a:extLst>
          </p:cNvPr>
          <p:cNvSpPr>
            <a:spLocks noGrp="1"/>
          </p:cNvSpPr>
          <p:nvPr>
            <p:ph type="title"/>
          </p:nvPr>
        </p:nvSpPr>
        <p:spPr/>
        <p:txBody>
          <a:bodyPr/>
          <a:lstStyle/>
          <a:p>
            <a:r>
              <a:rPr lang="en-US" dirty="0"/>
              <a:t>References</a:t>
            </a:r>
          </a:p>
        </p:txBody>
      </p:sp>
      <p:sp>
        <p:nvSpPr>
          <p:cNvPr id="5" name="Footer Placeholder 4">
            <a:extLst>
              <a:ext uri="{FF2B5EF4-FFF2-40B4-BE49-F238E27FC236}">
                <a16:creationId xmlns:a16="http://schemas.microsoft.com/office/drawing/2014/main" id="{DCEA1F1F-C563-4E2F-B043-8B7BFA2372B8}"/>
              </a:ext>
            </a:extLst>
          </p:cNvPr>
          <p:cNvSpPr>
            <a:spLocks noGrp="1"/>
          </p:cNvSpPr>
          <p:nvPr>
            <p:ph type="ftr" idx="11"/>
          </p:nvPr>
        </p:nvSpPr>
        <p:spPr/>
        <p:txBody>
          <a:bodyPr/>
          <a:lstStyle/>
          <a:p>
            <a:r>
              <a:rPr lang="en-US"/>
              <a:t>GOLD PRICE PREDICTION</a:t>
            </a:r>
          </a:p>
        </p:txBody>
      </p:sp>
      <p:sp>
        <p:nvSpPr>
          <p:cNvPr id="3" name="Slide Number Placeholder 1">
            <a:extLst>
              <a:ext uri="{FF2B5EF4-FFF2-40B4-BE49-F238E27FC236}">
                <a16:creationId xmlns:a16="http://schemas.microsoft.com/office/drawing/2014/main" id="{82372AF1-20A6-45FC-B483-3A6F75BC4D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sp>
        <p:nvSpPr>
          <p:cNvPr id="9" name="Text Placeholder 8">
            <a:extLst>
              <a:ext uri="{FF2B5EF4-FFF2-40B4-BE49-F238E27FC236}">
                <a16:creationId xmlns:a16="http://schemas.microsoft.com/office/drawing/2014/main" id="{4D9A90A8-F44A-41C7-B6A0-2FC6052CF3C6}"/>
              </a:ext>
            </a:extLst>
          </p:cNvPr>
          <p:cNvSpPr>
            <a:spLocks noGrp="1"/>
          </p:cNvSpPr>
          <p:nvPr>
            <p:ph type="body" idx="1"/>
          </p:nvPr>
        </p:nvSpPr>
        <p:spPr>
          <a:xfrm>
            <a:off x="838200" y="1128701"/>
            <a:ext cx="10515600" cy="5364173"/>
          </a:xfrm>
        </p:spPr>
        <p:txBody>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SN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Sivananndam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Sumathi, “ An introduction of Neural Network Using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Matlab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“McGrew Hill”, p.        283, April 2006</a:t>
            </a: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Charu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 Aggarwal, “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Neural Networks and Deep Learning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“Springer”, p. 316, 2010</a:t>
            </a:r>
          </a:p>
          <a:p>
            <a:pPr marL="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Trivedi, Pankaj, “Backpropagation”,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Tutorialspoint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https://www.tutorialspoint.com/</a:t>
            </a:r>
            <a:r>
              <a:rPr lang="en-US" sz="1800" u="sng"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artificial_neural_network</a:t>
            </a:r>
            <a:r>
              <a:rPr lang="en-US" sz="1800" u="sng"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/artificial_neural_network_supervised_learning.htm</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June 2014.</a:t>
            </a:r>
          </a:p>
          <a:p>
            <a:pPr algn="just"/>
            <a:endParaRPr lang="en-US"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938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9"/>
          <p:cNvSpPr txBox="1">
            <a:spLocks noGrp="1"/>
          </p:cNvSpPr>
          <p:nvPr>
            <p:ph type="title" idx="4294967295"/>
          </p:nvPr>
        </p:nvSpPr>
        <p:spPr>
          <a:xfrm>
            <a:off x="803276" y="434461"/>
            <a:ext cx="5022000" cy="804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lt2"/>
              </a:buClr>
              <a:buSzPts val="3600"/>
              <a:buFont typeface="Cabin"/>
              <a:buNone/>
            </a:pPr>
            <a:r>
              <a:rPr lang="en-US" dirty="0"/>
              <a:t>Table of Contents</a:t>
            </a:r>
            <a:endParaRPr dirty="0"/>
          </a:p>
        </p:txBody>
      </p:sp>
      <p:sp>
        <p:nvSpPr>
          <p:cNvPr id="734" name="Google Shape;734;p39"/>
          <p:cNvSpPr txBox="1">
            <a:spLocks noGrp="1"/>
          </p:cNvSpPr>
          <p:nvPr>
            <p:ph type="body" idx="4294967295"/>
          </p:nvPr>
        </p:nvSpPr>
        <p:spPr>
          <a:xfrm>
            <a:off x="803275" y="2023825"/>
            <a:ext cx="4464000" cy="2934256"/>
          </a:xfrm>
          <a:prstGeom prst="rect">
            <a:avLst/>
          </a:prstGeom>
          <a:noFill/>
          <a:ln>
            <a:noFill/>
          </a:ln>
        </p:spPr>
        <p:txBody>
          <a:bodyPr spcFirstLastPara="1" wrap="square" lIns="0" tIns="0" rIns="0" bIns="0" anchor="t" anchorCtr="0">
            <a:noAutofit/>
          </a:bodyPr>
          <a:lstStyle/>
          <a:p>
            <a:pPr marL="342900" indent="-342900" algn="just">
              <a:lnSpc>
                <a:spcPct val="100000"/>
              </a:lnSpc>
              <a:spcBef>
                <a:spcPts val="0"/>
              </a:spcBef>
              <a:buClr>
                <a:srgbClr val="7DFFFE"/>
              </a:buClr>
              <a:buSzPts val="2200"/>
            </a:pPr>
            <a:r>
              <a:rPr lang="en-US" sz="2200" b="1" dirty="0">
                <a:solidFill>
                  <a:srgbClr val="7DFFFE"/>
                </a:solidFill>
              </a:rPr>
              <a:t>INTRODUCTION</a:t>
            </a:r>
            <a:endParaRPr dirty="0"/>
          </a:p>
          <a:p>
            <a:pPr marL="342900" indent="-342900" algn="just">
              <a:lnSpc>
                <a:spcPct val="100000"/>
              </a:lnSpc>
              <a:spcBef>
                <a:spcPts val="600"/>
              </a:spcBef>
              <a:buClr>
                <a:srgbClr val="7DFFFE"/>
              </a:buClr>
              <a:buSzPts val="2200"/>
            </a:pPr>
            <a:r>
              <a:rPr lang="en-US" sz="2200" b="1" dirty="0">
                <a:solidFill>
                  <a:srgbClr val="7DFFFE"/>
                </a:solidFill>
              </a:rPr>
              <a:t>OBJECTIVES</a:t>
            </a:r>
            <a:endParaRPr dirty="0"/>
          </a:p>
          <a:p>
            <a:pPr marL="342900" indent="-342900" algn="just">
              <a:lnSpc>
                <a:spcPct val="100000"/>
              </a:lnSpc>
              <a:spcBef>
                <a:spcPts val="600"/>
              </a:spcBef>
              <a:buClr>
                <a:srgbClr val="7DFFFE"/>
              </a:buClr>
              <a:buSzPts val="2200"/>
            </a:pPr>
            <a:r>
              <a:rPr lang="en-US" sz="2200" b="1" dirty="0">
                <a:solidFill>
                  <a:srgbClr val="7DFFFE"/>
                </a:solidFill>
              </a:rPr>
              <a:t>NETWORK STRUCTURE</a:t>
            </a:r>
          </a:p>
          <a:p>
            <a:pPr marL="342900" indent="-342900" algn="just">
              <a:lnSpc>
                <a:spcPct val="100000"/>
              </a:lnSpc>
              <a:spcBef>
                <a:spcPts val="600"/>
              </a:spcBef>
              <a:buClr>
                <a:srgbClr val="7DFFFE"/>
              </a:buClr>
              <a:buSzPts val="2200"/>
            </a:pPr>
            <a:r>
              <a:rPr lang="en-US" sz="2200" b="1" dirty="0">
                <a:solidFill>
                  <a:srgbClr val="7DFFFE"/>
                </a:solidFill>
              </a:rPr>
              <a:t>LITERATURE SURVEY</a:t>
            </a:r>
          </a:p>
          <a:p>
            <a:pPr marL="342900" indent="-342900" algn="just">
              <a:lnSpc>
                <a:spcPct val="100000"/>
              </a:lnSpc>
              <a:spcBef>
                <a:spcPts val="600"/>
              </a:spcBef>
              <a:buClr>
                <a:srgbClr val="7DFFFE"/>
              </a:buClr>
              <a:buSzPts val="2200"/>
            </a:pPr>
            <a:r>
              <a:rPr lang="en-US" sz="2200" b="1" dirty="0">
                <a:solidFill>
                  <a:srgbClr val="7DFFFE"/>
                </a:solidFill>
              </a:rPr>
              <a:t>METHEDOLOGY</a:t>
            </a:r>
          </a:p>
          <a:p>
            <a:pPr marL="342900" indent="-342900" algn="just">
              <a:lnSpc>
                <a:spcPct val="100000"/>
              </a:lnSpc>
              <a:spcBef>
                <a:spcPts val="600"/>
              </a:spcBef>
              <a:buClr>
                <a:srgbClr val="7DFFFE"/>
              </a:buClr>
              <a:buSzPts val="2200"/>
            </a:pPr>
            <a:r>
              <a:rPr lang="en-US" sz="2200" b="1" dirty="0">
                <a:solidFill>
                  <a:srgbClr val="7DFFFE"/>
                </a:solidFill>
              </a:rPr>
              <a:t>RESULT AND ANALYSIS</a:t>
            </a:r>
          </a:p>
          <a:p>
            <a:pPr marL="342900" indent="-342900" algn="just">
              <a:lnSpc>
                <a:spcPct val="100000"/>
              </a:lnSpc>
              <a:spcBef>
                <a:spcPts val="600"/>
              </a:spcBef>
              <a:buClr>
                <a:srgbClr val="7DFFFE"/>
              </a:buClr>
              <a:buSzPts val="2200"/>
            </a:pPr>
            <a:r>
              <a:rPr lang="en-US" sz="2200" b="1" dirty="0">
                <a:solidFill>
                  <a:srgbClr val="7DFFFE"/>
                </a:solidFill>
              </a:rPr>
              <a:t>CONCLUSION</a:t>
            </a:r>
          </a:p>
          <a:p>
            <a:pPr marL="0" lvl="0" indent="0" algn="just" rtl="0">
              <a:lnSpc>
                <a:spcPct val="100000"/>
              </a:lnSpc>
              <a:spcBef>
                <a:spcPts val="600"/>
              </a:spcBef>
              <a:spcAft>
                <a:spcPts val="0"/>
              </a:spcAft>
              <a:buClr>
                <a:srgbClr val="7DFFFE"/>
              </a:buClr>
              <a:buSzPts val="2200"/>
              <a:buNone/>
            </a:pPr>
            <a:endParaRPr lang="en-US" sz="2200" b="1" dirty="0">
              <a:solidFill>
                <a:srgbClr val="7DFFFE"/>
              </a:solidFill>
            </a:endParaRPr>
          </a:p>
          <a:p>
            <a:pPr marL="0" lvl="0" indent="0" algn="just" rtl="0">
              <a:lnSpc>
                <a:spcPct val="100000"/>
              </a:lnSpc>
              <a:spcBef>
                <a:spcPts val="600"/>
              </a:spcBef>
              <a:spcAft>
                <a:spcPts val="0"/>
              </a:spcAft>
              <a:buClr>
                <a:srgbClr val="7DFFFE"/>
              </a:buClr>
              <a:buSzPts val="2200"/>
              <a:buNone/>
            </a:pPr>
            <a:endParaRPr sz="2200" b="1" dirty="0">
              <a:solidFill>
                <a:srgbClr val="7DFFFE"/>
              </a:solidFill>
            </a:endParaRPr>
          </a:p>
          <a:p>
            <a:pPr marL="0" lvl="0" indent="0" algn="l" rtl="0">
              <a:lnSpc>
                <a:spcPct val="100000"/>
              </a:lnSpc>
              <a:spcBef>
                <a:spcPts val="600"/>
              </a:spcBef>
              <a:spcAft>
                <a:spcPts val="0"/>
              </a:spcAft>
              <a:buClr>
                <a:srgbClr val="7DFFFE"/>
              </a:buClr>
              <a:buSzPts val="2200"/>
              <a:buNone/>
            </a:pPr>
            <a:endParaRPr sz="2200" b="1" dirty="0">
              <a:solidFill>
                <a:srgbClr val="7DFFFE"/>
              </a:solidFill>
            </a:endParaRPr>
          </a:p>
          <a:p>
            <a:pPr marL="0" lvl="0" indent="0" algn="l" rtl="0">
              <a:lnSpc>
                <a:spcPct val="100000"/>
              </a:lnSpc>
              <a:spcBef>
                <a:spcPts val="600"/>
              </a:spcBef>
              <a:spcAft>
                <a:spcPts val="0"/>
              </a:spcAft>
              <a:buClr>
                <a:srgbClr val="7DFFFE"/>
              </a:buClr>
              <a:buSzPts val="2200"/>
              <a:buNone/>
            </a:pPr>
            <a:endParaRPr dirty="0"/>
          </a:p>
          <a:p>
            <a:pPr marL="0" lvl="0" indent="0" algn="l" rtl="0">
              <a:lnSpc>
                <a:spcPct val="100000"/>
              </a:lnSpc>
              <a:spcBef>
                <a:spcPts val="600"/>
              </a:spcBef>
              <a:spcAft>
                <a:spcPts val="0"/>
              </a:spcAft>
              <a:buClr>
                <a:schemeClr val="dk2"/>
              </a:buClr>
              <a:buSzPts val="2000"/>
              <a:buNone/>
            </a:pPr>
            <a:endParaRPr sz="2000" b="1" dirty="0"/>
          </a:p>
        </p:txBody>
      </p:sp>
      <p:sp>
        <p:nvSpPr>
          <p:cNvPr id="5" name="Slide Number Placeholder 1">
            <a:extLst>
              <a:ext uri="{FF2B5EF4-FFF2-40B4-BE49-F238E27FC236}">
                <a16:creationId xmlns:a16="http://schemas.microsoft.com/office/drawing/2014/main" id="{8E2FEDA6-0972-4187-B190-5082CE98290D}"/>
              </a:ext>
            </a:extLst>
          </p:cNvPr>
          <p:cNvSpPr>
            <a:spLocks noGrp="1"/>
          </p:cNvSpPr>
          <p:nvPr>
            <p:ph type="sldNum" idx="12"/>
          </p:nvPr>
        </p:nvSpPr>
        <p:spPr>
          <a:xfrm>
            <a:off x="778643" y="5879656"/>
            <a:ext cx="354492" cy="297307"/>
          </a:xfrm>
        </p:spPr>
        <p:txBody>
          <a:bodyPr/>
          <a:lstStyle/>
          <a:p>
            <a:pPr marL="0" lvl="0" indent="0" algn="ctr" rtl="0">
              <a:spcBef>
                <a:spcPts val="0"/>
              </a:spcBef>
              <a:spcAft>
                <a:spcPts val="0"/>
              </a:spcAft>
              <a:buNone/>
            </a:pPr>
            <a:fld id="{00000000-1234-1234-1234-123412341234}" type="slidenum">
              <a:rPr lang="en-US" smtClean="0"/>
              <a:t>2</a:t>
            </a:fld>
            <a:endParaRPr lang="en-US"/>
          </a:p>
        </p:txBody>
      </p:sp>
      <p:sp>
        <p:nvSpPr>
          <p:cNvPr id="2" name="Footer Placeholder 1">
            <a:extLst>
              <a:ext uri="{FF2B5EF4-FFF2-40B4-BE49-F238E27FC236}">
                <a16:creationId xmlns:a16="http://schemas.microsoft.com/office/drawing/2014/main" id="{C545D90D-B93B-4806-902F-A5A889468813}"/>
              </a:ext>
            </a:extLst>
          </p:cNvPr>
          <p:cNvSpPr>
            <a:spLocks noGrp="1"/>
          </p:cNvSpPr>
          <p:nvPr>
            <p:ph type="ftr" idx="11"/>
          </p:nvPr>
        </p:nvSpPr>
        <p:spPr/>
        <p:txBody>
          <a:bodyPr/>
          <a:lstStyle/>
          <a:p>
            <a:r>
              <a:rPr lang="en-US"/>
              <a:t>GOLD PRICE PREDICTION</a:t>
            </a:r>
          </a:p>
        </p:txBody>
      </p:sp>
      <p:pic>
        <p:nvPicPr>
          <p:cNvPr id="7" name="Picture 6" descr="A close up of text on a black background&#10;&#10;Description generated with high confidence">
            <a:extLst>
              <a:ext uri="{FF2B5EF4-FFF2-40B4-BE49-F238E27FC236}">
                <a16:creationId xmlns:a16="http://schemas.microsoft.com/office/drawing/2014/main" id="{C488EF11-C3C3-4F69-83A9-CF3D2767161D}"/>
              </a:ext>
            </a:extLst>
          </p:cNvPr>
          <p:cNvPicPr>
            <a:picLocks noChangeAspect="1"/>
          </p:cNvPicPr>
          <p:nvPr/>
        </p:nvPicPr>
        <p:blipFill>
          <a:blip r:embed="rId3"/>
          <a:stretch>
            <a:fillRect/>
          </a:stretch>
        </p:blipFill>
        <p:spPr>
          <a:xfrm>
            <a:off x="6340968" y="1856947"/>
            <a:ext cx="5970966" cy="3731854"/>
          </a:xfrm>
          <a:prstGeom prst="rect">
            <a:avLst/>
          </a:prstGeom>
          <a:effectLst>
            <a:softEdge rad="7493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D3E68-8C85-4899-9F6D-04ED02A9F1C0}"/>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DCEA1F1F-C563-4E2F-B043-8B7BFA2372B8}"/>
              </a:ext>
            </a:extLst>
          </p:cNvPr>
          <p:cNvSpPr>
            <a:spLocks noGrp="1"/>
          </p:cNvSpPr>
          <p:nvPr>
            <p:ph type="ftr" idx="11"/>
          </p:nvPr>
        </p:nvSpPr>
        <p:spPr/>
        <p:txBody>
          <a:bodyPr/>
          <a:lstStyle/>
          <a:p>
            <a:r>
              <a:rPr lang="en-US"/>
              <a:t>GOLD PRICE PREDICTION</a:t>
            </a:r>
          </a:p>
        </p:txBody>
      </p:sp>
      <p:sp>
        <p:nvSpPr>
          <p:cNvPr id="3" name="Slide Number Placeholder 1">
            <a:extLst>
              <a:ext uri="{FF2B5EF4-FFF2-40B4-BE49-F238E27FC236}">
                <a16:creationId xmlns:a16="http://schemas.microsoft.com/office/drawing/2014/main" id="{82372AF1-20A6-45FC-B483-3A6F75BC4D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sp>
        <p:nvSpPr>
          <p:cNvPr id="9" name="Text Placeholder 8">
            <a:extLst>
              <a:ext uri="{FF2B5EF4-FFF2-40B4-BE49-F238E27FC236}">
                <a16:creationId xmlns:a16="http://schemas.microsoft.com/office/drawing/2014/main" id="{4D9A90A8-F44A-41C7-B6A0-2FC6052CF3C6}"/>
              </a:ext>
            </a:extLst>
          </p:cNvPr>
          <p:cNvSpPr>
            <a:spLocks noGrp="1"/>
          </p:cNvSpPr>
          <p:nvPr>
            <p:ph type="body" idx="1"/>
          </p:nvPr>
        </p:nvSpPr>
        <p:spPr>
          <a:xfrm>
            <a:off x="838200" y="1128701"/>
            <a:ext cx="10515600" cy="5364173"/>
          </a:xfrm>
        </p:spPr>
        <p:txBody>
          <a:bodyPr/>
          <a:lstStyle/>
          <a:p>
            <a:pPr algn="just"/>
            <a:r>
              <a:rPr lang="en-US" sz="2400" dirty="0">
                <a:latin typeface="Times New Roman" panose="02020603050405020304" pitchFamily="18" charset="0"/>
                <a:cs typeface="Times New Roman" panose="02020603050405020304" pitchFamily="18" charset="0"/>
              </a:rPr>
              <a:t>Gold has been one of the major investment instruments for our economic society for many years.</a:t>
            </a:r>
          </a:p>
          <a:p>
            <a:pPr algn="just"/>
            <a:r>
              <a:rPr lang="en-US" sz="2400" dirty="0">
                <a:latin typeface="Times New Roman" panose="02020603050405020304" pitchFamily="18" charset="0"/>
                <a:cs typeface="Times New Roman" panose="02020603050405020304" pitchFamily="18" charset="0"/>
              </a:rPr>
              <a:t>It is perceived as the most reliable means of investment by people during a crisis.</a:t>
            </a:r>
          </a:p>
          <a:p>
            <a:pPr algn="just"/>
            <a:r>
              <a:rPr lang="en-US" sz="2400" dirty="0">
                <a:latin typeface="Times New Roman" panose="02020603050405020304" pitchFamily="18" charset="0"/>
                <a:cs typeface="Times New Roman" panose="02020603050405020304" pitchFamily="18" charset="0"/>
              </a:rPr>
              <a:t>It is very important to estimate gold prices not just for the investors who want to earn high profits from their investments but also from a economic aspect of a country as the gold price reveals the true state of the economy of a country.</a:t>
            </a:r>
          </a:p>
          <a:p>
            <a:pPr algn="just"/>
            <a:r>
              <a:rPr lang="en-US" sz="2400" dirty="0">
                <a:latin typeface="Times New Roman" panose="02020603050405020304" pitchFamily="18" charset="0"/>
                <a:cs typeface="Times New Roman" panose="02020603050405020304" pitchFamily="18" charset="0"/>
              </a:rPr>
              <a:t>The interest of investors in gold is shaped by the price of the gold which is a influence of various factors such as international oil prices, foreign exchange prices, interest rates, stocks, commodity prices and so on. </a:t>
            </a:r>
          </a:p>
          <a:p>
            <a:pPr algn="just"/>
            <a:r>
              <a:rPr lang="en-US" sz="2400" dirty="0">
                <a:latin typeface="Times New Roman" panose="02020603050405020304" pitchFamily="18" charset="0"/>
                <a:cs typeface="Times New Roman" panose="02020603050405020304" pitchFamily="18" charset="0"/>
              </a:rPr>
              <a:t>Any change in these factors affects the supply and demand of gold and consequently affects the price of gold in the market</a:t>
            </a:r>
            <a:r>
              <a:rPr lang="en-US" sz="1600" dirty="0"/>
              <a:t>.</a:t>
            </a:r>
          </a:p>
          <a:p>
            <a:pPr marL="50800" indent="0" algn="just">
              <a:buNone/>
            </a:pPr>
            <a:endParaRPr lang="en-US" sz="2400" dirty="0">
              <a:solidFill>
                <a:schemeClr val="accent1">
                  <a:lumMod val="50000"/>
                  <a:lumOff val="50000"/>
                </a:schemeClr>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66659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D3E68-8C85-4899-9F6D-04ED02A9F1C0}"/>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DCEA1F1F-C563-4E2F-B043-8B7BFA2372B8}"/>
              </a:ext>
            </a:extLst>
          </p:cNvPr>
          <p:cNvSpPr>
            <a:spLocks noGrp="1"/>
          </p:cNvSpPr>
          <p:nvPr>
            <p:ph type="ftr" idx="11"/>
          </p:nvPr>
        </p:nvSpPr>
        <p:spPr/>
        <p:txBody>
          <a:bodyPr/>
          <a:lstStyle/>
          <a:p>
            <a:r>
              <a:rPr lang="en-US"/>
              <a:t>GOLD PRICE PREDICTION</a:t>
            </a:r>
          </a:p>
        </p:txBody>
      </p:sp>
      <p:sp>
        <p:nvSpPr>
          <p:cNvPr id="3" name="Slide Number Placeholder 1">
            <a:extLst>
              <a:ext uri="{FF2B5EF4-FFF2-40B4-BE49-F238E27FC236}">
                <a16:creationId xmlns:a16="http://schemas.microsoft.com/office/drawing/2014/main" id="{82372AF1-20A6-45FC-B483-3A6F75BC4D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
        <p:nvSpPr>
          <p:cNvPr id="9" name="Text Placeholder 8">
            <a:extLst>
              <a:ext uri="{FF2B5EF4-FFF2-40B4-BE49-F238E27FC236}">
                <a16:creationId xmlns:a16="http://schemas.microsoft.com/office/drawing/2014/main" id="{4D9A90A8-F44A-41C7-B6A0-2FC6052CF3C6}"/>
              </a:ext>
            </a:extLst>
          </p:cNvPr>
          <p:cNvSpPr>
            <a:spLocks noGrp="1"/>
          </p:cNvSpPr>
          <p:nvPr>
            <p:ph type="body" idx="1"/>
          </p:nvPr>
        </p:nvSpPr>
        <p:spPr>
          <a:xfrm>
            <a:off x="838200" y="1128701"/>
            <a:ext cx="10515600" cy="5364173"/>
          </a:xfrm>
        </p:spPr>
        <p:txBody>
          <a:bodyPr/>
          <a:lstStyle/>
          <a:p>
            <a:pPr algn="just"/>
            <a:r>
              <a:rPr lang="en-US" sz="2400" dirty="0">
                <a:latin typeface="Times New Roman" panose="02020603050405020304" pitchFamily="18" charset="0"/>
                <a:cs typeface="Times New Roman" panose="02020603050405020304" pitchFamily="18" charset="0"/>
              </a:rPr>
              <a:t>Due to the significance of gold it is very useful for investors to predict the price of gold based on the influencing factors provided. </a:t>
            </a:r>
          </a:p>
          <a:p>
            <a:pPr algn="just"/>
            <a:r>
              <a:rPr lang="en-US" sz="2400" dirty="0">
                <a:latin typeface="Times New Roman" panose="02020603050405020304" pitchFamily="18" charset="0"/>
                <a:cs typeface="Times New Roman" panose="02020603050405020304" pitchFamily="18" charset="0"/>
              </a:rPr>
              <a:t>Although gold price is influenced by various factors the most important factors that affect the price is the price of crude oil and the dollar to euro exchange rate price.</a:t>
            </a:r>
          </a:p>
          <a:p>
            <a:pPr algn="just"/>
            <a:r>
              <a:rPr lang="en-US" sz="2400" dirty="0">
                <a:latin typeface="Times New Roman" panose="02020603050405020304" pitchFamily="18" charset="0"/>
                <a:cs typeface="Times New Roman" panose="02020603050405020304" pitchFamily="18" charset="0"/>
              </a:rPr>
              <a:t>Hence in this mini project an efficient supervised learning backpropagation algorithm is used to predict the price of gold.</a:t>
            </a:r>
          </a:p>
          <a:p>
            <a:pPr marL="50800" indent="0" algn="just">
              <a:buNone/>
            </a:pPr>
            <a:endParaRPr lang="en-US" sz="2400" dirty="0">
              <a:solidFill>
                <a:schemeClr val="accent1">
                  <a:lumMod val="50000"/>
                  <a:lumOff val="50000"/>
                </a:schemeClr>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787710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D3E68-8C85-4899-9F6D-04ED02A9F1C0}"/>
              </a:ext>
            </a:extLst>
          </p:cNvPr>
          <p:cNvSpPr>
            <a:spLocks noGrp="1"/>
          </p:cNvSpPr>
          <p:nvPr>
            <p:ph type="title"/>
          </p:nvPr>
        </p:nvSpPr>
        <p:spPr/>
        <p:txBody>
          <a:bodyPr/>
          <a:lstStyle/>
          <a:p>
            <a:r>
              <a:rPr lang="en-US" dirty="0"/>
              <a:t>Objectives</a:t>
            </a:r>
          </a:p>
        </p:txBody>
      </p:sp>
      <p:sp>
        <p:nvSpPr>
          <p:cNvPr id="5" name="Footer Placeholder 4">
            <a:extLst>
              <a:ext uri="{FF2B5EF4-FFF2-40B4-BE49-F238E27FC236}">
                <a16:creationId xmlns:a16="http://schemas.microsoft.com/office/drawing/2014/main" id="{DCEA1F1F-C563-4E2F-B043-8B7BFA2372B8}"/>
              </a:ext>
            </a:extLst>
          </p:cNvPr>
          <p:cNvSpPr>
            <a:spLocks noGrp="1"/>
          </p:cNvSpPr>
          <p:nvPr>
            <p:ph type="ftr" idx="11"/>
          </p:nvPr>
        </p:nvSpPr>
        <p:spPr/>
        <p:txBody>
          <a:bodyPr/>
          <a:lstStyle/>
          <a:p>
            <a:r>
              <a:rPr lang="en-US"/>
              <a:t>GOLD PRICE PREDICTION</a:t>
            </a:r>
          </a:p>
        </p:txBody>
      </p:sp>
      <p:sp>
        <p:nvSpPr>
          <p:cNvPr id="3" name="Slide Number Placeholder 1">
            <a:extLst>
              <a:ext uri="{FF2B5EF4-FFF2-40B4-BE49-F238E27FC236}">
                <a16:creationId xmlns:a16="http://schemas.microsoft.com/office/drawing/2014/main" id="{82372AF1-20A6-45FC-B483-3A6F75BC4D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
        <p:nvSpPr>
          <p:cNvPr id="9" name="Text Placeholder 8">
            <a:extLst>
              <a:ext uri="{FF2B5EF4-FFF2-40B4-BE49-F238E27FC236}">
                <a16:creationId xmlns:a16="http://schemas.microsoft.com/office/drawing/2014/main" id="{4D9A90A8-F44A-41C7-B6A0-2FC6052CF3C6}"/>
              </a:ext>
            </a:extLst>
          </p:cNvPr>
          <p:cNvSpPr>
            <a:spLocks noGrp="1"/>
          </p:cNvSpPr>
          <p:nvPr>
            <p:ph type="body" idx="1"/>
          </p:nvPr>
        </p:nvSpPr>
        <p:spPr>
          <a:xfrm>
            <a:off x="838200" y="1128701"/>
            <a:ext cx="10515600" cy="5364173"/>
          </a:xfrm>
        </p:spPr>
        <p:txBody>
          <a:bodyPr/>
          <a:lstStyle/>
          <a:p>
            <a:pPr algn="just"/>
            <a:r>
              <a:rPr lang="en-US" sz="2400" dirty="0">
                <a:latin typeface="Times New Roman" panose="02020603050405020304" pitchFamily="18" charset="0"/>
                <a:cs typeface="Times New Roman" panose="02020603050405020304" pitchFamily="18" charset="0"/>
              </a:rPr>
              <a:t>To predict the price of gold</a:t>
            </a:r>
            <a:r>
              <a:rPr lang="en-US" sz="1600" dirty="0"/>
              <a:t>.</a:t>
            </a:r>
          </a:p>
          <a:p>
            <a:pPr algn="just"/>
            <a:r>
              <a:rPr lang="en-US" sz="2400" dirty="0">
                <a:latin typeface="Times New Roman" panose="02020603050405020304" pitchFamily="18" charset="0"/>
                <a:cs typeface="Times New Roman" panose="02020603050405020304" pitchFamily="18" charset="0"/>
              </a:rPr>
              <a:t>To display the learning rate while training. </a:t>
            </a:r>
          </a:p>
          <a:p>
            <a:pPr algn="just"/>
            <a:endParaRPr lang="en-US" sz="2400" dirty="0">
              <a:solidFill>
                <a:schemeClr val="accent1">
                  <a:lumMod val="50000"/>
                  <a:lumOff val="50000"/>
                </a:schemeClr>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017103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D3E68-8C85-4899-9F6D-04ED02A9F1C0}"/>
              </a:ext>
            </a:extLst>
          </p:cNvPr>
          <p:cNvSpPr>
            <a:spLocks noGrp="1"/>
          </p:cNvSpPr>
          <p:nvPr>
            <p:ph type="title"/>
          </p:nvPr>
        </p:nvSpPr>
        <p:spPr/>
        <p:txBody>
          <a:bodyPr/>
          <a:lstStyle/>
          <a:p>
            <a:r>
              <a:rPr lang="en-US" dirty="0"/>
              <a:t>Network Structure</a:t>
            </a:r>
          </a:p>
        </p:txBody>
      </p:sp>
      <p:sp>
        <p:nvSpPr>
          <p:cNvPr id="5" name="Footer Placeholder 4">
            <a:extLst>
              <a:ext uri="{FF2B5EF4-FFF2-40B4-BE49-F238E27FC236}">
                <a16:creationId xmlns:a16="http://schemas.microsoft.com/office/drawing/2014/main" id="{DCEA1F1F-C563-4E2F-B043-8B7BFA2372B8}"/>
              </a:ext>
            </a:extLst>
          </p:cNvPr>
          <p:cNvSpPr>
            <a:spLocks noGrp="1"/>
          </p:cNvSpPr>
          <p:nvPr>
            <p:ph type="ftr" idx="11"/>
          </p:nvPr>
        </p:nvSpPr>
        <p:spPr/>
        <p:txBody>
          <a:bodyPr/>
          <a:lstStyle/>
          <a:p>
            <a:r>
              <a:rPr lang="en-US"/>
              <a:t>GOLD PRICE PREDICTION</a:t>
            </a:r>
          </a:p>
        </p:txBody>
      </p:sp>
      <p:sp>
        <p:nvSpPr>
          <p:cNvPr id="3" name="Slide Number Placeholder 1">
            <a:extLst>
              <a:ext uri="{FF2B5EF4-FFF2-40B4-BE49-F238E27FC236}">
                <a16:creationId xmlns:a16="http://schemas.microsoft.com/office/drawing/2014/main" id="{82372AF1-20A6-45FC-B483-3A6F75BC4D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
        <p:nvSpPr>
          <p:cNvPr id="9" name="Text Placeholder 8">
            <a:extLst>
              <a:ext uri="{FF2B5EF4-FFF2-40B4-BE49-F238E27FC236}">
                <a16:creationId xmlns:a16="http://schemas.microsoft.com/office/drawing/2014/main" id="{4D9A90A8-F44A-41C7-B6A0-2FC6052CF3C6}"/>
              </a:ext>
            </a:extLst>
          </p:cNvPr>
          <p:cNvSpPr>
            <a:spLocks noGrp="1"/>
          </p:cNvSpPr>
          <p:nvPr>
            <p:ph type="body" idx="1"/>
          </p:nvPr>
        </p:nvSpPr>
        <p:spPr>
          <a:xfrm>
            <a:off x="838200" y="1128701"/>
            <a:ext cx="10515600" cy="5364173"/>
          </a:xfrm>
        </p:spPr>
        <p:txBody>
          <a:bodyPr/>
          <a:lstStyle/>
          <a:p>
            <a:pPr algn="just"/>
            <a:endParaRPr lang="en-US" sz="2400" dirty="0">
              <a:solidFill>
                <a:schemeClr val="accent1">
                  <a:lumMod val="50000"/>
                  <a:lumOff val="50000"/>
                </a:schemeClr>
              </a:solidFill>
              <a:latin typeface="Times New Roman" panose="02020603050405020304" pitchFamily="18" charset="0"/>
              <a:cs typeface="Times New Roman" pitchFamily="18" charset="0"/>
            </a:endParaRPr>
          </a:p>
          <a:p>
            <a:pPr algn="just"/>
            <a:endParaRPr lang="en-US" sz="2400" dirty="0">
              <a:solidFill>
                <a:schemeClr val="accent1">
                  <a:lumMod val="50000"/>
                  <a:lumOff val="50000"/>
                </a:schemeClr>
              </a:solidFill>
              <a:latin typeface="Times New Roman" panose="02020603050405020304" pitchFamily="18" charset="0"/>
              <a:cs typeface="Times New Roman" pitchFamily="18" charset="0"/>
            </a:endParaRPr>
          </a:p>
          <a:p>
            <a:pPr algn="just"/>
            <a:endParaRPr lang="en-US" sz="2400" dirty="0">
              <a:solidFill>
                <a:schemeClr val="accent1">
                  <a:lumMod val="50000"/>
                  <a:lumOff val="50000"/>
                </a:schemeClr>
              </a:solidFill>
              <a:latin typeface="Times New Roman" panose="02020603050405020304" pitchFamily="18" charset="0"/>
              <a:cs typeface="Times New Roman" pitchFamily="18" charset="0"/>
            </a:endParaRPr>
          </a:p>
          <a:p>
            <a:pPr algn="just"/>
            <a:endParaRPr lang="en-US" sz="2400" dirty="0">
              <a:solidFill>
                <a:schemeClr val="accent1">
                  <a:lumMod val="50000"/>
                  <a:lumOff val="50000"/>
                </a:schemeClr>
              </a:solidFill>
              <a:latin typeface="Times New Roman" panose="02020603050405020304" pitchFamily="18" charset="0"/>
              <a:cs typeface="Times New Roman" pitchFamily="18" charset="0"/>
            </a:endParaRPr>
          </a:p>
          <a:p>
            <a:pPr algn="just"/>
            <a:endParaRPr lang="en-US" sz="2400" dirty="0">
              <a:solidFill>
                <a:schemeClr val="accent1">
                  <a:lumMod val="50000"/>
                  <a:lumOff val="50000"/>
                </a:schemeClr>
              </a:solidFill>
              <a:latin typeface="Times New Roman" panose="02020603050405020304" pitchFamily="18" charset="0"/>
              <a:cs typeface="Times New Roman" pitchFamily="18" charset="0"/>
            </a:endParaRPr>
          </a:p>
          <a:p>
            <a:pPr algn="just"/>
            <a:endParaRPr lang="en-US" sz="2400" dirty="0">
              <a:solidFill>
                <a:schemeClr val="accent1">
                  <a:lumMod val="50000"/>
                  <a:lumOff val="50000"/>
                </a:schemeClr>
              </a:solidFill>
              <a:latin typeface="Times New Roman" panose="02020603050405020304" pitchFamily="18" charset="0"/>
              <a:cs typeface="Times New Roman" pitchFamily="18" charset="0"/>
            </a:endParaRPr>
          </a:p>
          <a:p>
            <a:pPr algn="just"/>
            <a:endParaRPr lang="en-US" sz="2400" dirty="0">
              <a:solidFill>
                <a:schemeClr val="accent1">
                  <a:lumMod val="50000"/>
                  <a:lumOff val="50000"/>
                </a:schemeClr>
              </a:solidFill>
              <a:latin typeface="Times New Roman" panose="02020603050405020304" pitchFamily="18" charset="0"/>
              <a:cs typeface="Times New Roman" pitchFamily="18" charset="0"/>
            </a:endParaRPr>
          </a:p>
          <a:p>
            <a:pPr algn="just"/>
            <a:r>
              <a:rPr lang="en-US" sz="2400" dirty="0">
                <a:solidFill>
                  <a:schemeClr val="tx2"/>
                </a:solidFill>
                <a:latin typeface="Times New Roman" panose="02020603050405020304" pitchFamily="18" charset="0"/>
                <a:cs typeface="Times New Roman" pitchFamily="18" charset="0"/>
              </a:rPr>
              <a:t>Consist three layers; input, hidden and output layers.</a:t>
            </a:r>
          </a:p>
          <a:p>
            <a:pPr algn="just"/>
            <a:r>
              <a:rPr lang="en-US" sz="2400" dirty="0">
                <a:solidFill>
                  <a:schemeClr val="tx2"/>
                </a:solidFill>
                <a:latin typeface="Times New Roman" panose="02020603050405020304" pitchFamily="18" charset="0"/>
                <a:cs typeface="Times New Roman" pitchFamily="18" charset="0"/>
              </a:rPr>
              <a:t>Input and output layers consist 2 neurons each while output contains single neuron.</a:t>
            </a:r>
          </a:p>
        </p:txBody>
      </p:sp>
      <p:pic>
        <p:nvPicPr>
          <p:cNvPr id="6" name="Picture 5">
            <a:extLst>
              <a:ext uri="{FF2B5EF4-FFF2-40B4-BE49-F238E27FC236}">
                <a16:creationId xmlns:a16="http://schemas.microsoft.com/office/drawing/2014/main" id="{51936405-EE06-4303-AFEA-21B7C6F1D4A3}"/>
              </a:ext>
            </a:extLst>
          </p:cNvPr>
          <p:cNvPicPr/>
          <p:nvPr/>
        </p:nvPicPr>
        <p:blipFill>
          <a:blip r:embed="rId2"/>
          <a:stretch>
            <a:fillRect/>
          </a:stretch>
        </p:blipFill>
        <p:spPr>
          <a:xfrm>
            <a:off x="2114128" y="1128701"/>
            <a:ext cx="8787551" cy="3006419"/>
          </a:xfrm>
          <a:prstGeom prst="rect">
            <a:avLst/>
          </a:prstGeom>
        </p:spPr>
      </p:pic>
    </p:spTree>
    <p:extLst>
      <p:ext uri="{BB962C8B-B14F-4D97-AF65-F5344CB8AC3E}">
        <p14:creationId xmlns:p14="http://schemas.microsoft.com/office/powerpoint/2010/main" val="3456458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D3E68-8C85-4899-9F6D-04ED02A9F1C0}"/>
              </a:ext>
            </a:extLst>
          </p:cNvPr>
          <p:cNvSpPr>
            <a:spLocks noGrp="1"/>
          </p:cNvSpPr>
          <p:nvPr>
            <p:ph type="title"/>
          </p:nvPr>
        </p:nvSpPr>
        <p:spPr/>
        <p:txBody>
          <a:bodyPr/>
          <a:lstStyle/>
          <a:p>
            <a:r>
              <a:rPr lang="en-US" dirty="0"/>
              <a:t>Literature survey</a:t>
            </a:r>
          </a:p>
        </p:txBody>
      </p:sp>
      <p:sp>
        <p:nvSpPr>
          <p:cNvPr id="5" name="Footer Placeholder 4">
            <a:extLst>
              <a:ext uri="{FF2B5EF4-FFF2-40B4-BE49-F238E27FC236}">
                <a16:creationId xmlns:a16="http://schemas.microsoft.com/office/drawing/2014/main" id="{DCEA1F1F-C563-4E2F-B043-8B7BFA2372B8}"/>
              </a:ext>
            </a:extLst>
          </p:cNvPr>
          <p:cNvSpPr>
            <a:spLocks noGrp="1"/>
          </p:cNvSpPr>
          <p:nvPr>
            <p:ph type="ftr" idx="11"/>
          </p:nvPr>
        </p:nvSpPr>
        <p:spPr/>
        <p:txBody>
          <a:bodyPr/>
          <a:lstStyle/>
          <a:p>
            <a:r>
              <a:rPr lang="en-US"/>
              <a:t>GOLD PRICE PREDICTION</a:t>
            </a:r>
          </a:p>
        </p:txBody>
      </p:sp>
      <p:sp>
        <p:nvSpPr>
          <p:cNvPr id="3" name="Slide Number Placeholder 1">
            <a:extLst>
              <a:ext uri="{FF2B5EF4-FFF2-40B4-BE49-F238E27FC236}">
                <a16:creationId xmlns:a16="http://schemas.microsoft.com/office/drawing/2014/main" id="{82372AF1-20A6-45FC-B483-3A6F75BC4D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
        <p:nvSpPr>
          <p:cNvPr id="9" name="Text Placeholder 8">
            <a:extLst>
              <a:ext uri="{FF2B5EF4-FFF2-40B4-BE49-F238E27FC236}">
                <a16:creationId xmlns:a16="http://schemas.microsoft.com/office/drawing/2014/main" id="{4D9A90A8-F44A-41C7-B6A0-2FC6052CF3C6}"/>
              </a:ext>
            </a:extLst>
          </p:cNvPr>
          <p:cNvSpPr>
            <a:spLocks noGrp="1"/>
          </p:cNvSpPr>
          <p:nvPr>
            <p:ph type="body" idx="1"/>
          </p:nvPr>
        </p:nvSpPr>
        <p:spPr>
          <a:xfrm>
            <a:off x="838200" y="1128701"/>
            <a:ext cx="10515600" cy="5364173"/>
          </a:xfrm>
        </p:spPr>
        <p:txBody>
          <a:bodyPr/>
          <a:lstStyle/>
          <a:p>
            <a:pPr algn="just"/>
            <a:r>
              <a:rPr lang="en-US" sz="2400" b="1" u="sng" dirty="0">
                <a:latin typeface="Times New Roman" panose="02020603050405020304" pitchFamily="18" charset="0"/>
                <a:cs typeface="Times New Roman" panose="02020603050405020304" pitchFamily="18" charset="0"/>
              </a:rPr>
              <a:t>Artificial Neural Network</a:t>
            </a:r>
          </a:p>
          <a:p>
            <a:pPr lvl="1" algn="just">
              <a:lnSpc>
                <a:spcPct val="100000"/>
              </a:lnSpc>
            </a:pPr>
            <a:r>
              <a:rPr lang="en-US" dirty="0">
                <a:latin typeface="Times New Roman" panose="02020603050405020304" pitchFamily="18" charset="0"/>
                <a:cs typeface="Times New Roman" panose="02020603050405020304" pitchFamily="18" charset="0"/>
              </a:rPr>
              <a:t>An ANN is a network of hundreds or thousands of artificial neurons called processing units, which are interconnected by nodes</a:t>
            </a:r>
          </a:p>
          <a:p>
            <a:pPr lvl="1" algn="just">
              <a:lnSpc>
                <a:spcPct val="100000"/>
              </a:lnSpc>
            </a:pPr>
            <a:r>
              <a:rPr lang="en-US" dirty="0">
                <a:latin typeface="Times New Roman" panose="02020603050405020304" pitchFamily="18" charset="0"/>
                <a:cs typeface="Times New Roman" panose="02020603050405020304" pitchFamily="18" charset="0"/>
              </a:rPr>
              <a:t>These processing units are made up of input, hidden and output units</a:t>
            </a:r>
            <a:r>
              <a:rPr lang="en-US" dirty="0"/>
              <a:t>.</a:t>
            </a:r>
          </a:p>
          <a:p>
            <a:pPr lvl="1" algn="just">
              <a:lnSpc>
                <a:spcPct val="100000"/>
              </a:lnSpc>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 input units receive various forms and structures of information based on an internal weighting system, and the neural network attempts to learn about the information presented to produce one output report. </a:t>
            </a:r>
            <a:endParaRPr lang="en-US" dirty="0">
              <a:solidFill>
                <a:schemeClr val="accent1">
                  <a:lumMod val="50000"/>
                  <a:lumOff val="50000"/>
                </a:schemeClr>
              </a:solidFill>
              <a:effectLst/>
              <a:latin typeface="Times New Roman" panose="02020603050405020304" pitchFamily="18" charset="0"/>
              <a:ea typeface="Calibri" panose="020F0502020204030204" pitchFamily="34" charset="0"/>
              <a:cs typeface="Times New Roman" pitchFamily="18" charset="0"/>
            </a:endParaRPr>
          </a:p>
          <a:p>
            <a:pPr lvl="1" algn="just">
              <a:lnSpc>
                <a:spcPct val="100000"/>
              </a:lnSpc>
            </a:pPr>
            <a:r>
              <a:rPr lang="en-US" dirty="0">
                <a:latin typeface="Times New Roman" panose="02020603050405020304" pitchFamily="18" charset="0"/>
                <a:cs typeface="Times New Roman" panose="02020603050405020304" pitchFamily="18" charset="0"/>
              </a:rPr>
              <a:t>Just like humans need rules and guidelines to come up with a result or output, ANNs also use a set of learning rules[1]</a:t>
            </a:r>
            <a:endParaRPr lang="en-US" b="1" u="sng"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4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D3E68-8C85-4899-9F6D-04ED02A9F1C0}"/>
              </a:ext>
            </a:extLst>
          </p:cNvPr>
          <p:cNvSpPr>
            <a:spLocks noGrp="1"/>
          </p:cNvSpPr>
          <p:nvPr>
            <p:ph type="title"/>
          </p:nvPr>
        </p:nvSpPr>
        <p:spPr/>
        <p:txBody>
          <a:bodyPr/>
          <a:lstStyle/>
          <a:p>
            <a:r>
              <a:rPr lang="en-US" dirty="0"/>
              <a:t>Literature survey…</a:t>
            </a:r>
          </a:p>
        </p:txBody>
      </p:sp>
      <p:sp>
        <p:nvSpPr>
          <p:cNvPr id="5" name="Footer Placeholder 4">
            <a:extLst>
              <a:ext uri="{FF2B5EF4-FFF2-40B4-BE49-F238E27FC236}">
                <a16:creationId xmlns:a16="http://schemas.microsoft.com/office/drawing/2014/main" id="{DCEA1F1F-C563-4E2F-B043-8B7BFA2372B8}"/>
              </a:ext>
            </a:extLst>
          </p:cNvPr>
          <p:cNvSpPr>
            <a:spLocks noGrp="1"/>
          </p:cNvSpPr>
          <p:nvPr>
            <p:ph type="ftr" idx="11"/>
          </p:nvPr>
        </p:nvSpPr>
        <p:spPr/>
        <p:txBody>
          <a:bodyPr/>
          <a:lstStyle/>
          <a:p>
            <a:r>
              <a:rPr lang="en-US"/>
              <a:t>GOLD PRICE PREDICTION</a:t>
            </a:r>
          </a:p>
        </p:txBody>
      </p:sp>
      <p:sp>
        <p:nvSpPr>
          <p:cNvPr id="3" name="Slide Number Placeholder 1">
            <a:extLst>
              <a:ext uri="{FF2B5EF4-FFF2-40B4-BE49-F238E27FC236}">
                <a16:creationId xmlns:a16="http://schemas.microsoft.com/office/drawing/2014/main" id="{82372AF1-20A6-45FC-B483-3A6F75BC4D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sp>
        <p:nvSpPr>
          <p:cNvPr id="9" name="Text Placeholder 8">
            <a:extLst>
              <a:ext uri="{FF2B5EF4-FFF2-40B4-BE49-F238E27FC236}">
                <a16:creationId xmlns:a16="http://schemas.microsoft.com/office/drawing/2014/main" id="{4D9A90A8-F44A-41C7-B6A0-2FC6052CF3C6}"/>
              </a:ext>
            </a:extLst>
          </p:cNvPr>
          <p:cNvSpPr>
            <a:spLocks noGrp="1"/>
          </p:cNvSpPr>
          <p:nvPr>
            <p:ph type="body" idx="1"/>
          </p:nvPr>
        </p:nvSpPr>
        <p:spPr>
          <a:xfrm>
            <a:off x="838200" y="1128701"/>
            <a:ext cx="10515600" cy="5364173"/>
          </a:xfrm>
        </p:spPr>
        <p:txBody>
          <a:bodyPr/>
          <a:lstStyle/>
          <a:p>
            <a:pPr algn="just"/>
            <a:r>
              <a:rPr lang="en-US" sz="2400" b="1" u="sng" dirty="0">
                <a:latin typeface="Times New Roman" panose="02020603050405020304" pitchFamily="18" charset="0"/>
                <a:cs typeface="Times New Roman" panose="02020603050405020304" pitchFamily="18" charset="0"/>
              </a:rPr>
              <a:t>Supervised Learning</a:t>
            </a:r>
          </a:p>
          <a:p>
            <a:pPr lvl="1" algn="just"/>
            <a:r>
              <a:rPr lang="en-US" dirty="0">
                <a:latin typeface="Times New Roman" panose="02020603050405020304" pitchFamily="18" charset="0"/>
                <a:cs typeface="Times New Roman" panose="02020603050405020304" pitchFamily="18" charset="0"/>
              </a:rPr>
              <a:t>As the name suggests, supervised learning takes place under the supervision of a teacher</a:t>
            </a:r>
            <a:endParaRPr lang="en-US" b="1" u="sng"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During the training of ANN under supervised learning, the input vector is presented to the network, which will produce an output vector.</a:t>
            </a:r>
            <a:endParaRPr lang="en-US" b="1" u="sng"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This output vector is compared with the desired/target output vector. </a:t>
            </a:r>
            <a:endParaRPr lang="en-US" b="1" u="sng"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An error signal is generated if there is a difference between the actual output and the desired/target output vector</a:t>
            </a:r>
            <a:endParaRPr lang="en-US" b="1" u="sng"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On the basis of this error signal, the weights would be adjusted until the actual output is matched with the desired output.[2]</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74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D3E68-8C85-4899-9F6D-04ED02A9F1C0}"/>
              </a:ext>
            </a:extLst>
          </p:cNvPr>
          <p:cNvSpPr>
            <a:spLocks noGrp="1"/>
          </p:cNvSpPr>
          <p:nvPr>
            <p:ph type="title"/>
          </p:nvPr>
        </p:nvSpPr>
        <p:spPr/>
        <p:txBody>
          <a:bodyPr/>
          <a:lstStyle/>
          <a:p>
            <a:r>
              <a:rPr lang="en-US" dirty="0"/>
              <a:t>Literature survey…</a:t>
            </a:r>
          </a:p>
        </p:txBody>
      </p:sp>
      <p:sp>
        <p:nvSpPr>
          <p:cNvPr id="5" name="Footer Placeholder 4">
            <a:extLst>
              <a:ext uri="{FF2B5EF4-FFF2-40B4-BE49-F238E27FC236}">
                <a16:creationId xmlns:a16="http://schemas.microsoft.com/office/drawing/2014/main" id="{DCEA1F1F-C563-4E2F-B043-8B7BFA2372B8}"/>
              </a:ext>
            </a:extLst>
          </p:cNvPr>
          <p:cNvSpPr>
            <a:spLocks noGrp="1"/>
          </p:cNvSpPr>
          <p:nvPr>
            <p:ph type="ftr" idx="11"/>
          </p:nvPr>
        </p:nvSpPr>
        <p:spPr/>
        <p:txBody>
          <a:bodyPr/>
          <a:lstStyle/>
          <a:p>
            <a:r>
              <a:rPr lang="en-US"/>
              <a:t>GOLD PRICE PREDICTION</a:t>
            </a:r>
          </a:p>
        </p:txBody>
      </p:sp>
      <p:sp>
        <p:nvSpPr>
          <p:cNvPr id="3" name="Slide Number Placeholder 1">
            <a:extLst>
              <a:ext uri="{FF2B5EF4-FFF2-40B4-BE49-F238E27FC236}">
                <a16:creationId xmlns:a16="http://schemas.microsoft.com/office/drawing/2014/main" id="{82372AF1-20A6-45FC-B483-3A6F75BC4D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sp>
        <p:nvSpPr>
          <p:cNvPr id="9" name="Text Placeholder 8">
            <a:extLst>
              <a:ext uri="{FF2B5EF4-FFF2-40B4-BE49-F238E27FC236}">
                <a16:creationId xmlns:a16="http://schemas.microsoft.com/office/drawing/2014/main" id="{4D9A90A8-F44A-41C7-B6A0-2FC6052CF3C6}"/>
              </a:ext>
            </a:extLst>
          </p:cNvPr>
          <p:cNvSpPr>
            <a:spLocks noGrp="1"/>
          </p:cNvSpPr>
          <p:nvPr>
            <p:ph type="body" idx="1"/>
          </p:nvPr>
        </p:nvSpPr>
        <p:spPr>
          <a:xfrm>
            <a:off x="838200" y="1128701"/>
            <a:ext cx="10515600" cy="5364173"/>
          </a:xfrm>
        </p:spPr>
        <p:txBody>
          <a:bodyPr/>
          <a:lstStyle/>
          <a:p>
            <a:pPr algn="just"/>
            <a:r>
              <a:rPr lang="en-US" sz="2400" b="1" u="sng" dirty="0">
                <a:latin typeface="Times New Roman" panose="02020603050405020304" pitchFamily="18" charset="0"/>
                <a:cs typeface="Times New Roman" panose="02020603050405020304" pitchFamily="18" charset="0"/>
              </a:rPr>
              <a:t>Backpropagation Algorithm</a:t>
            </a:r>
          </a:p>
          <a:p>
            <a:pPr lvl="1" algn="just"/>
            <a:r>
              <a:rPr lang="en-US" dirty="0">
                <a:latin typeface="Times New Roman" panose="02020603050405020304" pitchFamily="18" charset="0"/>
                <a:cs typeface="Times New Roman" panose="02020603050405020304" pitchFamily="18" charset="0"/>
              </a:rPr>
              <a:t>Back propagation is a systematic method for training multi-layer artificial neural networks. </a:t>
            </a:r>
            <a:endParaRPr lang="en-US" b="1" u="sng"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It is a multi-layer forward network using extend gradient-descent learning rule, commonly known as back propagation (of errors) rule. </a:t>
            </a:r>
            <a:endParaRPr lang="en-US" b="1" u="sng" dirty="0">
              <a:latin typeface="Times New Roman" panose="02020603050405020304" pitchFamily="18" charset="0"/>
              <a:cs typeface="Times New Roman" panose="02020603050405020304" pitchFamily="18" charset="0"/>
            </a:endParaRPr>
          </a:p>
          <a:p>
            <a:pPr lvl="1" algn="just"/>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Back propagation provides a computationally efficient method for changing the weights in feed forward network, with differentiable activation function units, to learn a training set of input-output examples.</a:t>
            </a:r>
          </a:p>
          <a:p>
            <a:pPr lvl="1" algn="just"/>
            <a:r>
              <a:rPr lang="en-US" dirty="0"/>
              <a:t>Being a gradient descent method, it minimizes the total squared error of the output computed by the network. </a:t>
            </a:r>
            <a:endParaRPr lang="en-US" sz="2000" b="1" u="sng" dirty="0">
              <a:latin typeface="Times New Roman" panose="02020603050405020304" pitchFamily="18" charset="0"/>
              <a:cs typeface="Times New Roman" panose="02020603050405020304" pitchFamily="18" charset="0"/>
            </a:endParaRPr>
          </a:p>
          <a:p>
            <a:pPr lvl="1" algn="just"/>
            <a:r>
              <a:rPr lang="en-US" dirty="0">
                <a:solidFill>
                  <a:schemeClr val="tx2"/>
                </a:solidFill>
                <a:latin typeface="Times New Roman" panose="02020603050405020304" pitchFamily="18" charset="0"/>
                <a:cs typeface="Times New Roman" panose="02020603050405020304" pitchFamily="18" charset="0"/>
              </a:rPr>
              <a:t>Backpropagation involves three phases, feedforward phase, Backpropagation phase and weight updating phase.[3]</a:t>
            </a:r>
          </a:p>
        </p:txBody>
      </p:sp>
    </p:spTree>
    <p:extLst>
      <p:ext uri="{BB962C8B-B14F-4D97-AF65-F5344CB8AC3E}">
        <p14:creationId xmlns:p14="http://schemas.microsoft.com/office/powerpoint/2010/main" val="3123424633"/>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1668</TotalTime>
  <Words>1139</Words>
  <Application>Microsoft Office PowerPoint</Application>
  <PresentationFormat>Widescreen</PresentationFormat>
  <Paragraphs>164</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Cabin</vt:lpstr>
      <vt:lpstr>Courier New</vt:lpstr>
      <vt:lpstr>Arial</vt:lpstr>
      <vt:lpstr>Calibri</vt:lpstr>
      <vt:lpstr>Times New Roman</vt:lpstr>
      <vt:lpstr>Quattrocento Sans</vt:lpstr>
      <vt:lpstr>Office Theme</vt:lpstr>
      <vt:lpstr>Gold Price Prediction Using Backpropagation algorithm</vt:lpstr>
      <vt:lpstr>Table of Contents</vt:lpstr>
      <vt:lpstr>INTRODUCTION</vt:lpstr>
      <vt:lpstr>INTRODUCTION…</vt:lpstr>
      <vt:lpstr>Objectives</vt:lpstr>
      <vt:lpstr>Network Structure</vt:lpstr>
      <vt:lpstr>Literature survey</vt:lpstr>
      <vt:lpstr>Literature survey…</vt:lpstr>
      <vt:lpstr>Literature survey…</vt:lpstr>
      <vt:lpstr>Literature survey…</vt:lpstr>
      <vt:lpstr>Block Diagram</vt:lpstr>
      <vt:lpstr>Flow Chart</vt:lpstr>
      <vt:lpstr>Result and Analysis</vt:lpstr>
      <vt:lpstr>Result and Analysis…</vt:lpstr>
      <vt:lpstr>Result and Analysis…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 PRICE PREDICTION Using ANNs</dc:title>
  <dc:creator>Deepak</dc:creator>
  <cp:lastModifiedBy>Deepak Baral</cp:lastModifiedBy>
  <cp:revision>29</cp:revision>
  <dcterms:modified xsi:type="dcterms:W3CDTF">2020-11-06T11:33:09Z</dcterms:modified>
</cp:coreProperties>
</file>