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338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Real-time YouTube Captions to Sign Language Animation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6438" y="5122606"/>
            <a:ext cx="2487561" cy="1735394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Dr.G.Revathy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 engineering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AI&amp;ML</a:t>
            </a: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97A15-728F-6DF4-43DC-385D80481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03" y="488092"/>
            <a:ext cx="4478594" cy="14622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DCCC7-63C9-4144-065D-59161E7EC0A6}"/>
              </a:ext>
            </a:extLst>
          </p:cNvPr>
          <p:cNvSpPr txBox="1"/>
          <p:nvPr/>
        </p:nvSpPr>
        <p:spPr>
          <a:xfrm>
            <a:off x="1" y="5380672"/>
            <a:ext cx="266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Name: </a:t>
            </a:r>
            <a:r>
              <a:rPr lang="en-IN" b="1" dirty="0" err="1"/>
              <a:t>Deepak.D</a:t>
            </a:r>
            <a:endParaRPr lang="en-IN" b="1" dirty="0"/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 engineering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AI&amp;ML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Expanding the sign language animation library to support more words.</a:t>
            </a:r>
          </a:p>
          <a:p>
            <a:r>
              <a:t>2. Enhancing performance for larger videos and faster real-time processing.</a:t>
            </a:r>
          </a:p>
          <a:p>
            <a:r>
              <a:t>3. Implementing user controls for customization (e.g., playback speed, animation style).</a:t>
            </a:r>
          </a:p>
          <a:p>
            <a:r>
              <a:t>4. Integrating the system with more video platforms beyond YouTube.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FC5B-4C46-08EF-8B15-7EC26C53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52" y="117322"/>
            <a:ext cx="8229600" cy="1143000"/>
          </a:xfrm>
        </p:spPr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AAB5D-0D08-B0A5-A01C-90C37332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863" y="1065287"/>
            <a:ext cx="4667136" cy="2364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46EFB-652D-E212-20EC-3031838F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5289"/>
            <a:ext cx="4476866" cy="2518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7FACD-B508-5B43-FE67-7C67A5F5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8"/>
            <a:ext cx="4476866" cy="2518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E4480-CED0-972E-4759-72875D96C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861" y="3428999"/>
            <a:ext cx="4667138" cy="25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the integration of real-time caption capture, text processing, and sign language animation rendering using a browser extension and Django backend. By translating YouTube captions into sign language animations, we aim to make online content more accessible for the hearing-impaired community.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captures YouTube captions and dynamically converts them to sign language animations in real-time. It leverages a browser extension to capture video captions and sends the data to a Django backend for text processing and animation rendering. The main goal is to assist the hearing-impaired community by providing real-time sign language translations.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project consists of two main components:</a:t>
            </a:r>
          </a:p>
          <a:p>
            <a:r>
              <a:t>1. Browser Extension: Captures YouTube video captions in real time and sends them to the Django backend.</a:t>
            </a:r>
          </a:p>
          <a:p>
            <a:r>
              <a:t>2. Django Backend: Receives the text, processes it, and returns the corresponding sign language animations.</a:t>
            </a:r>
          </a:p>
          <a:p>
            <a:r>
              <a:t>The extension displays the sign language animations to users alongside the video in real-time.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1 - Django Backend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Django and set up the environment.</a:t>
            </a:r>
          </a:p>
          <a:p>
            <a:r>
              <a:t>2. Run `python manage.py runserver` to start the server.</a:t>
            </a:r>
          </a:p>
          <a:p>
            <a:r>
              <a:t>3. Ensure that the backend is configured to handle requests from the browser extension.</a:t>
            </a:r>
          </a:p>
          <a:p>
            <a:r>
              <a:t>4. Set up `views.py` to handle POST requests and send the corresponding animations to the extension.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2 - Browser Extension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the `fixed_extension_v3.crx` browser extension in developer mode.</a:t>
            </a:r>
          </a:p>
          <a:p>
            <a:r>
              <a:t>2. The extension listens to YouTube captions and sends text to the Django backend.</a:t>
            </a:r>
          </a:p>
          <a:p>
            <a:r>
              <a:t>3. The extension communicates with the backend using the predefined API endpoint and fetches animation files based on the captions.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3 - Backend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backend receives the captions, processes them using the following steps:</a:t>
            </a:r>
          </a:p>
          <a:p>
            <a:r>
              <a:t>1. Tokenizes the text using `word_tokenize()`.</a:t>
            </a:r>
          </a:p>
          <a:p>
            <a:r>
              <a:t>2. Matches each word with its corresponding animation file (e.g., 'hello' -&gt; 'hello.mp4').</a:t>
            </a:r>
          </a:p>
          <a:p>
            <a:r>
              <a:t>3. If a word has no matching animation, it is either skipped or handled differently.</a:t>
            </a:r>
          </a:p>
          <a:p>
            <a:r>
              <a:t>4. Sends the animation files back to the extension.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4 - Sign Language Animation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`convert_to_sign_language.py` script is used to convert captions to animations:</a:t>
            </a:r>
          </a:p>
          <a:p>
            <a:r>
              <a:t>1. Words are split and converted to lowercase.</a:t>
            </a:r>
          </a:p>
          <a:p>
            <a:r>
              <a:t>2. Each word is matched with an animation (e.g., 'word.mp4').</a:t>
            </a:r>
          </a:p>
          <a:p>
            <a:r>
              <a:t>3. If an animation is missing, it logs the error.</a:t>
            </a:r>
          </a:p>
          <a:p>
            <a:r>
              <a:t>4. Returns the list of animation files to the browser extension.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5 - Real-time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extension displays the animations on the screen, synchronizing them with the captions from the video.</a:t>
            </a:r>
          </a:p>
          <a:p>
            <a:r>
              <a:t>2. Users can view the animations in real time as captions are spoken in the video.</a:t>
            </a:r>
          </a:p>
          <a:p>
            <a:r>
              <a:t>3. The system updates dynamically based on the speed of the video and the captions'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Handling words without corresponding animations.</a:t>
            </a:r>
          </a:p>
          <a:p>
            <a:r>
              <a:t>2. Ensuring that the animations remain synchronized with the video.</a:t>
            </a:r>
          </a:p>
          <a:p>
            <a:r>
              <a:t>3. Optimizing performance for faster text processing and animation rendering.</a:t>
            </a:r>
          </a:p>
          <a:p>
            <a:r>
              <a:t>4. Supporting a wide range of words and phrases.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Real-time YouTube Captions to Sign Language Animation</vt:lpstr>
      <vt:lpstr>Introduction</vt:lpstr>
      <vt:lpstr>Architecture Overview</vt:lpstr>
      <vt:lpstr>Step 1 - Django Backend Setup</vt:lpstr>
      <vt:lpstr>Step 2 - Browser Extension Setup</vt:lpstr>
      <vt:lpstr>Step 3 - Backend Processing</vt:lpstr>
      <vt:lpstr>Step 4 - Sign Language Animation Mapping</vt:lpstr>
      <vt:lpstr>Step 5 - Real-time Display</vt:lpstr>
      <vt:lpstr>Challenges</vt:lpstr>
      <vt:lpstr>Future Enhancements</vt:lpstr>
      <vt:lpstr>Sample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 Jayanth</dc:creator>
  <cp:keywords/>
  <dc:description>generated using python-pptx</dc:description>
  <cp:lastModifiedBy>C Jayanth</cp:lastModifiedBy>
  <cp:revision>3</cp:revision>
  <dcterms:created xsi:type="dcterms:W3CDTF">2013-01-27T09:14:16Z</dcterms:created>
  <dcterms:modified xsi:type="dcterms:W3CDTF">2025-03-05T09:12:09Z</dcterms:modified>
  <cp:category/>
</cp:coreProperties>
</file>