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9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5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4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0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/>
      </p:grpSpPr>
      <p:pic>
        <p:nvPicPr>
          <p:cNvPr id="2097152" name="Picture 1" descr="01-Data-science-and-Artificial-Intelligence-1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207818" y="504528"/>
            <a:ext cx="9144000" cy="6858000"/>
          </a:xfrm>
          <a:prstGeom prst="rect"/>
        </p:spPr>
      </p:pic>
      <p:sp>
        <p:nvSpPr>
          <p:cNvPr id="1048645" name=""/>
          <p:cNvSpPr txBox="1"/>
          <p:nvPr/>
        </p:nvSpPr>
        <p:spPr>
          <a:xfrm flipH="0">
            <a:off x="3904988" y="5745583"/>
            <a:ext cx="3230365" cy="929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AK </a:t>
            </a:r>
            <a:r>
              <a:rPr sz="2800" lang="en-US">
                <a:solidFill>
                  <a:srgbClr val="000000"/>
                </a:solidFill>
              </a:rPr>
              <a:t>KUMAR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/>
      </p:grpSpPr>
      <p:pic>
        <p:nvPicPr>
          <p:cNvPr id="2097161" name="Picture 1" descr="10-Data-science-and-Artificial-Intelligence-10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854964"/>
            <a:ext cx="9144000" cy="68580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pic>
        <p:nvPicPr>
          <p:cNvPr id="2097162" name="Picture 1" descr="11-Data-science-and-Artificial-Intelligence-11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854964"/>
            <a:ext cx="9144000" cy="68580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/>
      </p:grpSpPr>
      <p:pic>
        <p:nvPicPr>
          <p:cNvPr id="2097163" name="Picture 1" descr="12-Data-science-and-Artificial-Intelligence-12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854964"/>
            <a:ext cx="9144000" cy="685800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/>
      </p:grpSpPr>
      <p:pic>
        <p:nvPicPr>
          <p:cNvPr id="2097164" name="Picture 1" descr="13-Data-science-and-Artificial-Intelligence-13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854964"/>
            <a:ext cx="9144000" cy="6858000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/>
      </p:grpSpPr>
      <p:pic>
        <p:nvPicPr>
          <p:cNvPr id="2097165" name="Picture 1" descr="14-Data-science-and-Artificial-Intelligence-14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854964"/>
            <a:ext cx="9144000" cy="6858000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/>
      </p:grpSpPr>
      <p:pic>
        <p:nvPicPr>
          <p:cNvPr id="2097166" name="Picture 1" descr="15-Data-science-and-Artificial-Intelligence-15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854964"/>
            <a:ext cx="9144000" cy="6858000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/>
      </p:grpSpPr>
      <p:pic>
        <p:nvPicPr>
          <p:cNvPr id="2097167" name="Picture 1" descr="16-Data-science-and-Artificial-Intelligence-16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854964"/>
            <a:ext cx="9144000" cy="6858000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/>
      </p:grpSpPr>
      <p:pic>
        <p:nvPicPr>
          <p:cNvPr id="2097168" name="Picture 1" descr="17-Data-science-and-Artificial-Intelligence-17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854964"/>
            <a:ext cx="9144000" cy="6858000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/>
      </p:grpSpPr>
      <p:pic>
        <p:nvPicPr>
          <p:cNvPr id="2097169" name="Picture 1" descr="18-Data-science-and-Artificial-Intelligence-18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854964"/>
            <a:ext cx="9144000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/>
      </p:grpSpPr>
      <p:pic>
        <p:nvPicPr>
          <p:cNvPr id="2097153" name="Picture 1" descr="02-Data-science-and-Artificial-Intelligence-2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854964"/>
            <a:ext cx="9144000" cy="68580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/>
      </p:grpSpPr>
      <p:pic>
        <p:nvPicPr>
          <p:cNvPr id="2097154" name="Picture 1" descr="03-Data-science-and-Artificial-Intelligence-3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854964"/>
            <a:ext cx="9144000" cy="685800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/>
      </p:grpSpPr>
      <p:pic>
        <p:nvPicPr>
          <p:cNvPr id="2097155" name="Picture 1" descr="04-Data-science-and-Artificial-Intelligence-4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854964"/>
            <a:ext cx="9144000" cy="685800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/>
      </p:grpSpPr>
      <p:pic>
        <p:nvPicPr>
          <p:cNvPr id="2097156" name="Picture 1" descr="05-Data-science-and-Artificial-Intelligence-5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854964"/>
            <a:ext cx="9144000" cy="68580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/>
      </p:grpSpPr>
      <p:pic>
        <p:nvPicPr>
          <p:cNvPr id="2097157" name="Picture 1" descr="06-Data-science-and-Artificial-Intelligence-6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854964"/>
            <a:ext cx="9144000" cy="685800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/>
      </p:grpSpPr>
      <p:pic>
        <p:nvPicPr>
          <p:cNvPr id="2097158" name="Picture 1" descr="07-Data-science-and-Artificial-Intelligence-7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854964"/>
            <a:ext cx="9144000" cy="685800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/>
      </p:grpSpPr>
      <p:pic>
        <p:nvPicPr>
          <p:cNvPr id="2097159" name="Picture 1" descr="08-Data-science-and-Artificial-Intelligence-8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854964"/>
            <a:ext cx="9144000" cy="68580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/>
      </p:grpSpPr>
      <p:pic>
        <p:nvPicPr>
          <p:cNvPr id="2097160" name="Picture 1" descr="09-Data-science-and-Artificial-Intelligence-9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854964"/>
            <a:ext cx="9144000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211033MI</dc:creator>
  <cp:lastModifiedBy>Steve Canny</cp:lastModifiedBy>
  <dcterms:created xsi:type="dcterms:W3CDTF">2013-01-26T22:14:16Z</dcterms:created>
  <dcterms:modified xsi:type="dcterms:W3CDTF">2024-07-23T11:15:51Z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9e1730f25b104c0e8f69d0e2d50c6a66</vt:lpwstr>
  </property>
</Properties>
</file>