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42D-3035-4CD3-83AE-C8068E50CCF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95F0-9DD2-4C04-9BDC-469466994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9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42D-3035-4CD3-83AE-C8068E50CCF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95F0-9DD2-4C04-9BDC-469466994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31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42D-3035-4CD3-83AE-C8068E50CCF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95F0-9DD2-4C04-9BDC-469466994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62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42D-3035-4CD3-83AE-C8068E50CCF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95F0-9DD2-4C04-9BDC-469466994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31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42D-3035-4CD3-83AE-C8068E50CCF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95F0-9DD2-4C04-9BDC-469466994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45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42D-3035-4CD3-83AE-C8068E50CCF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95F0-9DD2-4C04-9BDC-469466994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23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42D-3035-4CD3-83AE-C8068E50CCF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95F0-9DD2-4C04-9BDC-469466994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6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42D-3035-4CD3-83AE-C8068E50CCF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95F0-9DD2-4C04-9BDC-469466994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19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42D-3035-4CD3-83AE-C8068E50CCF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95F0-9DD2-4C04-9BDC-469466994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44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42D-3035-4CD3-83AE-C8068E50CCF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95F0-9DD2-4C04-9BDC-469466994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27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1142D-3035-4CD3-83AE-C8068E50CCF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095F0-9DD2-4C04-9BDC-469466994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20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142D-3035-4CD3-83AE-C8068E50CCF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095F0-9DD2-4C04-9BDC-469466994E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3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DEEPAK VAKKALA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DevOps Intern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5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Services Integrating with </a:t>
            </a:r>
            <a:r>
              <a:rPr lang="en-IN" b="1" dirty="0" err="1" smtClean="0"/>
              <a:t>CloudWatch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EC2</a:t>
            </a:r>
            <a:r>
              <a:rPr lang="en-US" dirty="0" smtClean="0"/>
              <a:t>, </a:t>
            </a:r>
            <a:r>
              <a:rPr lang="en-US" dirty="0" err="1" smtClean="0"/>
              <a:t>RDS</a:t>
            </a:r>
            <a:r>
              <a:rPr lang="en-US" dirty="0" smtClean="0"/>
              <a:t>, Lambda, ECS, API Gateway, </a:t>
            </a:r>
            <a:r>
              <a:rPr lang="en-US" dirty="0" err="1" smtClean="0"/>
              <a:t>S3</a:t>
            </a:r>
            <a:r>
              <a:rPr lang="en-US" dirty="0" smtClean="0"/>
              <a:t>, Route 53</a:t>
            </a:r>
          </a:p>
          <a:p>
            <a:r>
              <a:rPr lang="en-US" dirty="0" smtClean="0"/>
              <a:t>AWS Auto Scaling</a:t>
            </a:r>
          </a:p>
          <a:p>
            <a:r>
              <a:rPr lang="en-US" dirty="0" err="1" smtClean="0"/>
              <a:t>CloudTrail</a:t>
            </a:r>
            <a:r>
              <a:rPr lang="en-US" dirty="0" smtClean="0"/>
              <a:t>, </a:t>
            </a:r>
            <a:r>
              <a:rPr lang="en-US" dirty="0" err="1" smtClean="0"/>
              <a:t>Config</a:t>
            </a:r>
            <a:r>
              <a:rPr lang="en-US" dirty="0" smtClean="0"/>
              <a:t>, Systems Manager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51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Pros and Considerations</a:t>
            </a:r>
            <a:r>
              <a:rPr lang="en-IN" dirty="0"/>
              <a:t> </a:t>
            </a:r>
            <a:r>
              <a:rPr lang="en-IN" b="1" dirty="0"/>
              <a:t>Pros: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AWS integration</a:t>
            </a:r>
          </a:p>
          <a:p>
            <a:r>
              <a:rPr lang="en-US" dirty="0"/>
              <a:t>Real-time monitoring</a:t>
            </a:r>
          </a:p>
          <a:p>
            <a:r>
              <a:rPr lang="en-US" dirty="0"/>
              <a:t>Cost-effective for basic use</a:t>
            </a:r>
          </a:p>
        </p:txBody>
      </p:sp>
    </p:spTree>
    <p:extLst>
      <p:ext uri="{BB962C8B-B14F-4D97-AF65-F5344CB8AC3E}">
        <p14:creationId xmlns:p14="http://schemas.microsoft.com/office/powerpoint/2010/main" val="235875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Considerations: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Costs can rise with high log volume</a:t>
            </a:r>
          </a:p>
          <a:p>
            <a:r>
              <a:rPr lang="en-US" dirty="0"/>
              <a:t>Fine-tuning needed for alerts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477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0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Amazon Cloud Watch </a:t>
            </a:r>
            <a:r>
              <a:rPr lang="en-US" dirty="0" smtClean="0"/>
              <a:t>– Monitoring AWS Resources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Overview, Setup, Cost, and 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4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What is Amazon </a:t>
            </a:r>
            <a:r>
              <a:rPr lang="en-IN" b="1" dirty="0" err="1" smtClean="0"/>
              <a:t>CloudWatch</a:t>
            </a:r>
            <a:r>
              <a:rPr lang="en-IN" b="1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Amazon </a:t>
            </a:r>
            <a:r>
              <a:rPr lang="en-US" dirty="0" err="1" smtClean="0"/>
              <a:t>CloudWatch</a:t>
            </a:r>
            <a:r>
              <a:rPr lang="en-US" dirty="0" smtClean="0"/>
              <a:t> is a monitoring and observability service.</a:t>
            </a:r>
          </a:p>
          <a:p>
            <a:r>
              <a:rPr lang="en-US" dirty="0" smtClean="0"/>
              <a:t>Used for monitoring AWS cloud resources and applications.</a:t>
            </a:r>
          </a:p>
          <a:p>
            <a:r>
              <a:rPr lang="en-US" dirty="0" smtClean="0"/>
              <a:t>Collects metrics, logs, and events for real-time visibility.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86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Key Features of </a:t>
            </a:r>
            <a:r>
              <a:rPr lang="en-IN" b="1" dirty="0" err="1" smtClean="0"/>
              <a:t>CloudWatch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Metrics Collection (CPU, Memory, etc.)</a:t>
            </a:r>
          </a:p>
          <a:p>
            <a:r>
              <a:rPr lang="en-IN" dirty="0" smtClean="0"/>
              <a:t>Log Monitoring</a:t>
            </a:r>
          </a:p>
          <a:p>
            <a:r>
              <a:rPr lang="en-IN" dirty="0" smtClean="0"/>
              <a:t>Event Detection</a:t>
            </a:r>
          </a:p>
          <a:p>
            <a:r>
              <a:rPr lang="en-IN" dirty="0" smtClean="0"/>
              <a:t>Alarms &amp; Notifications</a:t>
            </a:r>
          </a:p>
          <a:p>
            <a:r>
              <a:rPr lang="en-IN" dirty="0" smtClean="0"/>
              <a:t>Dashboards</a:t>
            </a:r>
          </a:p>
          <a:p>
            <a:r>
              <a:rPr lang="en-IN" dirty="0" smtClean="0"/>
              <a:t>Integration with AWS Lambda, </a:t>
            </a:r>
            <a:r>
              <a:rPr lang="en-IN" dirty="0" err="1" smtClean="0"/>
              <a:t>EC2</a:t>
            </a:r>
            <a:r>
              <a:rPr lang="en-IN" dirty="0" smtClean="0"/>
              <a:t>, ECS,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93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CloudWatch</a:t>
            </a:r>
            <a:r>
              <a:rPr lang="en-IN" b="1" dirty="0" smtClean="0"/>
              <a:t>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Metrics</a:t>
            </a:r>
            <a:r>
              <a:rPr lang="en-US" dirty="0" smtClean="0"/>
              <a:t>: Time-ordered data points</a:t>
            </a:r>
          </a:p>
          <a:p>
            <a:r>
              <a:rPr lang="en-US" b="1" dirty="0" smtClean="0"/>
              <a:t>Logs</a:t>
            </a:r>
            <a:r>
              <a:rPr lang="en-US" dirty="0" smtClean="0"/>
              <a:t>: Real-time application and system logs</a:t>
            </a:r>
          </a:p>
          <a:p>
            <a:r>
              <a:rPr lang="en-US" b="1" dirty="0" smtClean="0"/>
              <a:t>Alarms</a:t>
            </a:r>
            <a:r>
              <a:rPr lang="en-US" dirty="0" smtClean="0"/>
              <a:t>: Trigger actions based on metric thresholds</a:t>
            </a:r>
          </a:p>
          <a:p>
            <a:r>
              <a:rPr lang="en-US" b="1" dirty="0" smtClean="0"/>
              <a:t>Events</a:t>
            </a:r>
            <a:r>
              <a:rPr lang="en-US" dirty="0" smtClean="0"/>
              <a:t>: React to state changes in AWS resources</a:t>
            </a:r>
          </a:p>
          <a:p>
            <a:r>
              <a:rPr lang="en-US" b="1" dirty="0" smtClean="0"/>
              <a:t>Dashboard</a:t>
            </a:r>
            <a:r>
              <a:rPr lang="en-US" dirty="0" smtClean="0"/>
              <a:t>: Custom visualizations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477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85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How </a:t>
            </a:r>
            <a:r>
              <a:rPr lang="en-IN" b="1" dirty="0" err="1" smtClean="0"/>
              <a:t>CloudWatch</a:t>
            </a:r>
            <a:r>
              <a:rPr lang="en-IN" b="1" dirty="0" smtClean="0"/>
              <a:t>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send logs/metrics to </a:t>
            </a:r>
            <a:r>
              <a:rPr lang="en-US" dirty="0" err="1" smtClean="0"/>
              <a:t>CloudWatch</a:t>
            </a:r>
            <a:endParaRPr lang="en-US" dirty="0" smtClean="0"/>
          </a:p>
          <a:p>
            <a:r>
              <a:rPr lang="en-US" dirty="0" err="1" smtClean="0"/>
              <a:t>CloudWatch</a:t>
            </a:r>
            <a:r>
              <a:rPr lang="en-US" dirty="0" smtClean="0"/>
              <a:t> stores and analyzes data</a:t>
            </a:r>
          </a:p>
          <a:p>
            <a:r>
              <a:rPr lang="en-US" dirty="0" smtClean="0"/>
              <a:t>Dashboards visualize it, alarms trigger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0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Setup &amp; Configuration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Enabled by default for most AWS services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CloudWatch</a:t>
            </a:r>
            <a:r>
              <a:rPr lang="en-US" dirty="0" smtClean="0"/>
              <a:t> Agent on </a:t>
            </a:r>
            <a:r>
              <a:rPr lang="en-US" dirty="0" err="1" smtClean="0"/>
              <a:t>EC2</a:t>
            </a:r>
            <a:r>
              <a:rPr lang="en-US" dirty="0" smtClean="0"/>
              <a:t> for custom metrics</a:t>
            </a:r>
          </a:p>
          <a:p>
            <a:r>
              <a:rPr lang="en-US" dirty="0" smtClean="0"/>
              <a:t>Create Alarms using the AWS Console or CLI</a:t>
            </a:r>
          </a:p>
          <a:p>
            <a:r>
              <a:rPr lang="en-US" dirty="0" smtClean="0"/>
              <a:t>Integrate with </a:t>
            </a:r>
            <a:r>
              <a:rPr lang="en-US" dirty="0" err="1" smtClean="0"/>
              <a:t>SNS</a:t>
            </a:r>
            <a:r>
              <a:rPr lang="en-US" dirty="0" smtClean="0"/>
              <a:t> for notifications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477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31736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CloudWatch</a:t>
            </a:r>
            <a:r>
              <a:rPr lang="en-IN" b="1" dirty="0" smtClean="0"/>
              <a:t> Pricing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Free Tier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10 custom metrics</a:t>
            </a:r>
          </a:p>
          <a:p>
            <a:pPr lvl="1"/>
            <a:r>
              <a:rPr lang="en-IN" dirty="0" err="1" smtClean="0"/>
              <a:t>5GB</a:t>
            </a:r>
            <a:r>
              <a:rPr lang="en-IN" dirty="0" smtClean="0"/>
              <a:t> logs</a:t>
            </a:r>
          </a:p>
          <a:p>
            <a:pPr lvl="1"/>
            <a:r>
              <a:rPr lang="en-IN" dirty="0" smtClean="0"/>
              <a:t>3 dashboards (50 metrics each)</a:t>
            </a:r>
          </a:p>
          <a:p>
            <a:r>
              <a:rPr lang="en-IN" b="1" dirty="0" smtClean="0"/>
              <a:t>Paid Tier</a:t>
            </a:r>
            <a:r>
              <a:rPr lang="en-IN" dirty="0" smtClean="0"/>
              <a:t> (example):</a:t>
            </a:r>
          </a:p>
          <a:p>
            <a:pPr lvl="1"/>
            <a:r>
              <a:rPr lang="en-IN" dirty="0" smtClean="0"/>
              <a:t>$0.30 per custom metric per month</a:t>
            </a:r>
          </a:p>
          <a:p>
            <a:pPr lvl="1"/>
            <a:r>
              <a:rPr lang="en-IN" dirty="0" smtClean="0"/>
              <a:t>$0.50/GB for logs ingested</a:t>
            </a:r>
          </a:p>
          <a:p>
            <a:pPr lvl="1"/>
            <a:r>
              <a:rPr lang="en-IN" dirty="0" smtClean="0"/>
              <a:t>$0.03 per alarm metric/month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57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Use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 </a:t>
            </a:r>
            <a:r>
              <a:rPr lang="en-US" dirty="0" err="1" smtClean="0"/>
              <a:t>EC2</a:t>
            </a:r>
            <a:r>
              <a:rPr lang="en-US" dirty="0" smtClean="0"/>
              <a:t> performance</a:t>
            </a:r>
          </a:p>
          <a:p>
            <a:r>
              <a:rPr lang="en-US" dirty="0" smtClean="0"/>
              <a:t>Analyze Lambda execution logs</a:t>
            </a:r>
          </a:p>
          <a:p>
            <a:r>
              <a:rPr lang="en-US" dirty="0" smtClean="0"/>
              <a:t>Detect unusual API calls</a:t>
            </a:r>
          </a:p>
          <a:p>
            <a:r>
              <a:rPr lang="en-US" dirty="0" smtClean="0"/>
              <a:t>Automate scaling with alarms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6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DEEPAK VAKKALA</vt:lpstr>
      <vt:lpstr>Amazon Cloud Watch – Monitoring AWS Resources </vt:lpstr>
      <vt:lpstr>What is Amazon CloudWatch?</vt:lpstr>
      <vt:lpstr>Key Features of CloudWatch</vt:lpstr>
      <vt:lpstr>CloudWatch Components</vt:lpstr>
      <vt:lpstr>How CloudWatch Works</vt:lpstr>
      <vt:lpstr>Setup &amp; Configuration</vt:lpstr>
      <vt:lpstr>CloudWatch Pricing</vt:lpstr>
      <vt:lpstr>Use Cases</vt:lpstr>
      <vt:lpstr>Services Integrating with CloudWatch</vt:lpstr>
      <vt:lpstr>Pros and Considerations Pros: </vt:lpstr>
      <vt:lpstr>Considerations: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CloudWatch – Monitoring AWS Resources</dc:title>
  <dc:creator>Deepak Vakkala</dc:creator>
  <cp:lastModifiedBy>Deepak Vakkala</cp:lastModifiedBy>
  <cp:revision>5</cp:revision>
  <dcterms:created xsi:type="dcterms:W3CDTF">2025-04-18T08:07:47Z</dcterms:created>
  <dcterms:modified xsi:type="dcterms:W3CDTF">2025-04-24T09:34:51Z</dcterms:modified>
</cp:coreProperties>
</file>