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DEEPAK VAKKALA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DevOps 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93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Cost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Cross-AZ Charges: </a:t>
            </a:r>
            <a:r>
              <a:rPr lang="en-US" dirty="0"/>
              <a:t>You pay more if traffic goes through a firewall in a different Availability Zone.</a:t>
            </a:r>
          </a:p>
          <a:p>
            <a:r>
              <a:rPr lang="en-US" dirty="0" smtClean="0"/>
              <a:t>Logging Costs: </a:t>
            </a:r>
            <a:r>
              <a:rPr lang="en-US" dirty="0"/>
              <a:t>Logging to </a:t>
            </a:r>
            <a:r>
              <a:rPr lang="en-US" dirty="0" err="1"/>
              <a:t>S3</a:t>
            </a:r>
            <a:r>
              <a:rPr lang="en-US" dirty="0"/>
              <a:t>, </a:t>
            </a:r>
            <a:r>
              <a:rPr lang="en-US" dirty="0" err="1"/>
              <a:t>CloudWatch</a:t>
            </a:r>
            <a:r>
              <a:rPr lang="en-US" dirty="0"/>
              <a:t>, or Kinesis adds charges based on:</a:t>
            </a:r>
          </a:p>
          <a:p>
            <a:r>
              <a:rPr lang="en-US" dirty="0" smtClean="0"/>
              <a:t>Where </a:t>
            </a:r>
            <a:r>
              <a:rPr lang="en-US" dirty="0"/>
              <a:t>logs are stored</a:t>
            </a:r>
          </a:p>
          <a:p>
            <a:r>
              <a:rPr lang="en-US" dirty="0" smtClean="0"/>
              <a:t>How </a:t>
            </a:r>
            <a:r>
              <a:rPr lang="en-US" dirty="0"/>
              <a:t>much traffic is </a:t>
            </a:r>
            <a:r>
              <a:rPr lang="en-US" dirty="0" smtClean="0"/>
              <a:t>logged</a:t>
            </a:r>
            <a:endParaRPr lang="en-US" dirty="0"/>
          </a:p>
          <a:p>
            <a:r>
              <a:rPr lang="en-US" dirty="0"/>
              <a:t>Tip: Keep firewalls in the same AZ as the traffic source and log only necessary traffic to save costs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6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Network Firewall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Implementation, Pricing, and Key Considerations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 Network Firewall?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AWS Network Firewall is a managed service that provides </a:t>
            </a:r>
            <a:r>
              <a:rPr dirty="0" err="1"/>
              <a:t>stateful</a:t>
            </a:r>
            <a:r>
              <a:rPr dirty="0"/>
              <a:t>, network-layer protection for your Amazon </a:t>
            </a:r>
            <a:r>
              <a:rPr dirty="0" err="1"/>
              <a:t>VPC</a:t>
            </a:r>
            <a:r>
              <a:rPr dirty="0" smtClean="0"/>
              <a:t>.</a:t>
            </a:r>
            <a:endParaRPr dirty="0"/>
          </a:p>
          <a:p>
            <a:r>
              <a:rPr dirty="0" smtClean="0"/>
              <a:t>Integrates </a:t>
            </a:r>
            <a:r>
              <a:rPr dirty="0"/>
              <a:t>with Amazon </a:t>
            </a:r>
            <a:r>
              <a:rPr dirty="0" err="1"/>
              <a:t>VPC</a:t>
            </a:r>
            <a:r>
              <a:rPr dirty="0"/>
              <a:t> and AWS Firewall Manager</a:t>
            </a:r>
          </a:p>
          <a:p>
            <a:r>
              <a:rPr dirty="0" smtClean="0"/>
              <a:t>Uses </a:t>
            </a:r>
            <a:r>
              <a:rPr dirty="0" err="1"/>
              <a:t>Suricata</a:t>
            </a:r>
            <a:r>
              <a:rPr dirty="0"/>
              <a:t> rules for intrusion detection and prevention</a:t>
            </a:r>
          </a:p>
          <a:p>
            <a:r>
              <a:rPr dirty="0" smtClean="0"/>
              <a:t>Supports </a:t>
            </a:r>
            <a:r>
              <a:rPr dirty="0"/>
              <a:t>stateless and </a:t>
            </a:r>
            <a:r>
              <a:rPr dirty="0" err="1"/>
              <a:t>stateful</a:t>
            </a:r>
            <a:r>
              <a:rPr dirty="0"/>
              <a:t> inspection</a:t>
            </a:r>
          </a:p>
          <a:p>
            <a:r>
              <a:rPr dirty="0" smtClean="0"/>
              <a:t>Centralized </a:t>
            </a:r>
            <a:r>
              <a:rPr dirty="0"/>
              <a:t>control with AWS Organizations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Allow </a:t>
            </a:r>
            <a:r>
              <a:rPr lang="en-IN" dirty="0"/>
              <a:t>traffic only from trusted AWS services (e.g., Amazon </a:t>
            </a:r>
            <a:r>
              <a:rPr lang="en-IN" dirty="0" err="1"/>
              <a:t>S3</a:t>
            </a:r>
            <a:r>
              <a:rPr lang="en-IN" dirty="0"/>
              <a:t>)</a:t>
            </a:r>
          </a:p>
          <a:p>
            <a:r>
              <a:rPr lang="en-IN" dirty="0" smtClean="0"/>
              <a:t>Block </a:t>
            </a:r>
            <a:r>
              <a:rPr lang="en-IN" dirty="0"/>
              <a:t>access to malicious domains using custom deny lists</a:t>
            </a:r>
          </a:p>
          <a:p>
            <a:r>
              <a:rPr lang="en-IN" dirty="0" smtClean="0"/>
              <a:t>Perform </a:t>
            </a:r>
            <a:r>
              <a:rPr lang="en-IN" dirty="0"/>
              <a:t>deep packet inspection for incoming/outgoing traffic</a:t>
            </a:r>
          </a:p>
          <a:p>
            <a:r>
              <a:rPr lang="en-IN" dirty="0" smtClean="0"/>
              <a:t>Detect </a:t>
            </a:r>
            <a:r>
              <a:rPr lang="en-IN" dirty="0"/>
              <a:t>and filter protocols like HTTPS, regardless of port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4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Components of AWS Network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Firewall</a:t>
            </a:r>
            <a:r>
              <a:rPr dirty="0"/>
              <a:t>: Applies traffic filtering logic to </a:t>
            </a:r>
            <a:r>
              <a:rPr dirty="0" err="1"/>
              <a:t>VPC</a:t>
            </a:r>
            <a:r>
              <a:rPr dirty="0"/>
              <a:t> subnets</a:t>
            </a:r>
          </a:p>
          <a:p>
            <a:r>
              <a:rPr dirty="0" smtClean="0"/>
              <a:t>Firewall </a:t>
            </a:r>
            <a:r>
              <a:rPr dirty="0"/>
              <a:t>Policy: Defines the behavior and rules</a:t>
            </a:r>
          </a:p>
          <a:p>
            <a:r>
              <a:rPr dirty="0" smtClean="0"/>
              <a:t>Rule </a:t>
            </a:r>
            <a:r>
              <a:rPr dirty="0"/>
              <a:t>Group: Contains stateless or </a:t>
            </a:r>
            <a:r>
              <a:rPr dirty="0" err="1"/>
              <a:t>stateful</a:t>
            </a:r>
            <a:r>
              <a:rPr dirty="0"/>
              <a:t> inspection rules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Create </a:t>
            </a:r>
            <a:r>
              <a:rPr dirty="0" err="1"/>
              <a:t>VPC</a:t>
            </a:r>
            <a:r>
              <a:rPr dirty="0"/>
              <a:t> and dedicated firewall subnets</a:t>
            </a:r>
          </a:p>
          <a:p>
            <a:pPr marL="0" indent="0">
              <a:buNone/>
            </a:pPr>
            <a:r>
              <a:rPr dirty="0"/>
              <a:t>2. Create stateless and </a:t>
            </a:r>
            <a:r>
              <a:rPr dirty="0" err="1"/>
              <a:t>stateful</a:t>
            </a:r>
            <a:r>
              <a:rPr dirty="0"/>
              <a:t> rule groups</a:t>
            </a:r>
          </a:p>
          <a:p>
            <a:pPr marL="0" indent="0">
              <a:buNone/>
            </a:pPr>
            <a:r>
              <a:rPr dirty="0"/>
              <a:t>3. Create a firewall policy</a:t>
            </a:r>
          </a:p>
          <a:p>
            <a:pPr marL="0" indent="0">
              <a:buNone/>
            </a:pPr>
            <a:r>
              <a:rPr dirty="0"/>
              <a:t>4. Create a firewall and associate policy</a:t>
            </a:r>
          </a:p>
          <a:p>
            <a:pPr marL="0" indent="0">
              <a:buNone/>
            </a:pPr>
            <a:r>
              <a:rPr dirty="0"/>
              <a:t>5. Update </a:t>
            </a:r>
            <a:r>
              <a:rPr dirty="0" err="1"/>
              <a:t>VPC</a:t>
            </a:r>
            <a:r>
              <a:rPr dirty="0"/>
              <a:t> route tables to route traffic through firewall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AWS Network Firewall - Pricing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$</a:t>
            </a:r>
            <a:r>
              <a:rPr dirty="0"/>
              <a:t>0.395 per hour per firewall endpoint</a:t>
            </a:r>
          </a:p>
          <a:p>
            <a:r>
              <a:rPr dirty="0" smtClean="0"/>
              <a:t>$</a:t>
            </a:r>
            <a:r>
              <a:rPr dirty="0"/>
              <a:t>0.065 per GB of traffic processed by the firewall</a:t>
            </a:r>
          </a:p>
          <a:p>
            <a:r>
              <a:rPr dirty="0" smtClean="0"/>
              <a:t>Additional </a:t>
            </a:r>
            <a:r>
              <a:rPr dirty="0"/>
              <a:t>charges for:</a:t>
            </a:r>
          </a:p>
          <a:p>
            <a:r>
              <a:rPr dirty="0" smtClean="0"/>
              <a:t>Cross-AZ </a:t>
            </a:r>
            <a:r>
              <a:rPr dirty="0"/>
              <a:t>data transfer</a:t>
            </a:r>
          </a:p>
          <a:p>
            <a:r>
              <a:rPr dirty="0" smtClean="0"/>
              <a:t>Logging </a:t>
            </a:r>
            <a:r>
              <a:rPr dirty="0"/>
              <a:t>(based on </a:t>
            </a:r>
            <a:r>
              <a:rPr dirty="0" err="1"/>
              <a:t>CloudWatch</a:t>
            </a:r>
            <a:r>
              <a:rPr dirty="0"/>
              <a:t>/</a:t>
            </a:r>
            <a:r>
              <a:rPr dirty="0" err="1"/>
              <a:t>S3</a:t>
            </a:r>
            <a:r>
              <a:rPr dirty="0"/>
              <a:t> usage)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Firewall </a:t>
            </a:r>
            <a:r>
              <a:rPr dirty="0"/>
              <a:t>endpoints cannot inspect traffic in the same subnet</a:t>
            </a:r>
          </a:p>
          <a:p>
            <a:r>
              <a:rPr dirty="0" smtClean="0"/>
              <a:t>Route </a:t>
            </a:r>
            <a:r>
              <a:rPr dirty="0"/>
              <a:t>table configuration is crucial to avoid asymmetric routing</a:t>
            </a:r>
          </a:p>
          <a:p>
            <a:r>
              <a:rPr dirty="0" smtClean="0"/>
              <a:t>Network </a:t>
            </a:r>
            <a:r>
              <a:rPr dirty="0"/>
              <a:t>Firewall is not compatible with </a:t>
            </a:r>
            <a:r>
              <a:rPr dirty="0" err="1"/>
              <a:t>VPC</a:t>
            </a:r>
            <a:r>
              <a:rPr dirty="0"/>
              <a:t> Peering and DNS inspection</a:t>
            </a:r>
          </a:p>
          <a:p>
            <a:r>
              <a:rPr dirty="0" smtClean="0"/>
              <a:t>Logging </a:t>
            </a:r>
            <a:r>
              <a:rPr dirty="0"/>
              <a:t>and flow analysis available via </a:t>
            </a:r>
            <a:r>
              <a:rPr dirty="0" err="1"/>
              <a:t>CloudWatch</a:t>
            </a:r>
            <a:r>
              <a:rPr dirty="0"/>
              <a:t> and Kinesis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Single </a:t>
            </a:r>
            <a:r>
              <a:rPr dirty="0"/>
              <a:t>zone with Internet Gateway</a:t>
            </a:r>
          </a:p>
          <a:p>
            <a:r>
              <a:rPr dirty="0" smtClean="0"/>
              <a:t>Multi-zone </a:t>
            </a:r>
            <a:r>
              <a:rPr dirty="0"/>
              <a:t>with NAT Gateway and </a:t>
            </a:r>
            <a:r>
              <a:rPr dirty="0" err="1"/>
              <a:t>IGW</a:t>
            </a:r>
            <a:endParaRPr dirty="0"/>
          </a:p>
          <a:p>
            <a:r>
              <a:rPr dirty="0" smtClean="0"/>
              <a:t>Transit </a:t>
            </a:r>
            <a:r>
              <a:rPr dirty="0"/>
              <a:t>Gateway with centralized inspection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341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DEEPAK VAKKALA</vt:lpstr>
      <vt:lpstr>AWS Network Firewall</vt:lpstr>
      <vt:lpstr>What is AWS Network Firewall?</vt:lpstr>
      <vt:lpstr>Features</vt:lpstr>
      <vt:lpstr>Components of AWS Network Firewall</vt:lpstr>
      <vt:lpstr>High-Level Implementation Steps</vt:lpstr>
      <vt:lpstr>AWS Network Firewall - Pricing Overview</vt:lpstr>
      <vt:lpstr>Key Considerations</vt:lpstr>
      <vt:lpstr>Common Architectures</vt:lpstr>
      <vt:lpstr>Additional Cost Considerations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Network Firewall</dc:title>
  <dc:subject/>
  <dc:creator/>
  <cp:keywords/>
  <dc:description>generated using python-pptx</dc:description>
  <cp:lastModifiedBy>Deepak Vakkala</cp:lastModifiedBy>
  <cp:revision>7</cp:revision>
  <dcterms:created xsi:type="dcterms:W3CDTF">2013-01-27T09:14:16Z</dcterms:created>
  <dcterms:modified xsi:type="dcterms:W3CDTF">2025-04-24T09:36:13Z</dcterms:modified>
  <cp:category/>
</cp:coreProperties>
</file>