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DEEPAK VAKKALA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DevOps Intern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66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WAF (Web Application Firewall)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Implementation Guide, Cost Details, and Key Considerations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AWS WAF?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WAF is a web application firewall that protects applications from common web exploits.</a:t>
            </a:r>
          </a:p>
          <a:p>
            <a:r>
              <a:t>It monitors and controls HTTP and HTTPS requests using customizable rules.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AWS WAF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Supports custom rules and managed rule groups</a:t>
            </a:r>
          </a:p>
          <a:p>
            <a:r>
              <a:t>- Protects resources like CloudFront, ALB, API Gateway, Cognito, AppSync</a:t>
            </a:r>
          </a:p>
          <a:p>
            <a:r>
              <a:t>- Integrates with AWS Shield and Firewall Manager</a:t>
            </a:r>
          </a:p>
          <a:p>
            <a:r>
              <a:t>- Offers CAPTCHA and challenge checks</a:t>
            </a:r>
          </a:p>
          <a:p>
            <a:r>
              <a:t>- Real-time metrics and sampled web requests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Implement AWS WAF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Set up AWS WAF from the console or CLI</a:t>
            </a:r>
          </a:p>
          <a:p>
            <a:r>
              <a:t>2. Create a Web ACL and configure resource associations</a:t>
            </a:r>
          </a:p>
          <a:p>
            <a:r>
              <a:t>3. Add custom or managed rules</a:t>
            </a:r>
          </a:p>
          <a:p>
            <a:r>
              <a:t>4. Set default actions (Allow/Block/Count)</a:t>
            </a:r>
          </a:p>
          <a:p>
            <a:r>
              <a:t>5. Test, monitor, and tune rule sets</a:t>
            </a:r>
          </a:p>
          <a:p>
            <a:r>
              <a:t>6. Clean up unused resources to avoid extra charges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WAF Pricing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$5 per Web ACL per month</a:t>
            </a:r>
          </a:p>
          <a:p>
            <a:r>
              <a:t>- $1 per rule per Web ACL per month</a:t>
            </a:r>
          </a:p>
          <a:p>
            <a:r>
              <a:t>- $1 per 1M requests</a:t>
            </a:r>
          </a:p>
          <a:p>
            <a:r>
              <a:t>- Extra charges for CAPTCHA, challenge actions, and advanced logging</a:t>
            </a:r>
          </a:p>
          <a:p>
            <a:r>
              <a:t>Note: Costs can vary depending on the number of rules and traffic volume.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Factors Affecting AWS WAF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Number of Web ACLs and rules</a:t>
            </a:r>
          </a:p>
          <a:p>
            <a:r>
              <a:t>- Frequency of web traffic (requests/month)</a:t>
            </a:r>
          </a:p>
          <a:p>
            <a:r>
              <a:t>- Use of managed rule groups</a:t>
            </a:r>
          </a:p>
          <a:p>
            <a:r>
              <a:t>- CAPTCHA and challenge usage</a:t>
            </a:r>
          </a:p>
          <a:p>
            <a:r>
              <a:t>- Logging and data storage configuration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AWS WAF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managed rule groups for quick setup</a:t>
            </a:r>
          </a:p>
          <a:p>
            <a:r>
              <a:t>- Regularly review and test rules</a:t>
            </a:r>
          </a:p>
          <a:p>
            <a:r>
              <a:t>- Monitor metrics with CloudWatch</a:t>
            </a:r>
          </a:p>
          <a:p>
            <a:r>
              <a:t>- Use CAPTCHA/challenges to manage bot traffic</a:t>
            </a:r>
          </a:p>
          <a:p>
            <a:r>
              <a:t>- Set least privilege IAM roles for WAF 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293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DEEPAK VAKKALA</vt:lpstr>
      <vt:lpstr>AWS WAF (Web Application Firewall)</vt:lpstr>
      <vt:lpstr>What is AWS WAF?</vt:lpstr>
      <vt:lpstr>Key Features of AWS WAF</vt:lpstr>
      <vt:lpstr>How to Implement AWS WAF</vt:lpstr>
      <vt:lpstr>AWS WAF Pricing Overview</vt:lpstr>
      <vt:lpstr>Factors Affecting AWS WAF Costs</vt:lpstr>
      <vt:lpstr>Best Practices for AWS WAF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DEEPAK VAKKALA</dc:title>
  <dc:subject/>
  <dc:creator/>
  <cp:keywords/>
  <dc:description>generated using python-pptx</dc:description>
  <cp:lastModifiedBy>Deepak Vakkala</cp:lastModifiedBy>
  <cp:revision>2</cp:revision>
  <dcterms:created xsi:type="dcterms:W3CDTF">2013-01-27T09:14:16Z</dcterms:created>
  <dcterms:modified xsi:type="dcterms:W3CDTF">2025-04-24T09:40:50Z</dcterms:modified>
  <cp:category/>
</cp:coreProperties>
</file>